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8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1178" y="1531111"/>
            <a:ext cx="443104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68C10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1178" y="1531874"/>
            <a:ext cx="443104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2005" y="3035299"/>
            <a:ext cx="8169389" cy="235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68C10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game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0367" y="3467236"/>
            <a:ext cx="5257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P</a:t>
            </a:r>
            <a:r>
              <a:rPr lang="en-US" altLang="zh-CN" dirty="0" err="1"/>
              <a:t>ygame</a:t>
            </a:r>
            <a:r>
              <a:rPr lang="zh-CN" altLang="en-US" dirty="0"/>
              <a:t>最小开发框架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933" y="1531111"/>
            <a:ext cx="6272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游戏的开发环境：PyCharm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1169" y="2346198"/>
            <a:ext cx="6882765" cy="3692525"/>
            <a:chOff x="1891169" y="2346198"/>
            <a:chExt cx="6882765" cy="369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1169" y="2346198"/>
              <a:ext cx="6882383" cy="36924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44069" y="3773424"/>
              <a:ext cx="1753870" cy="1537970"/>
            </a:xfrm>
            <a:custGeom>
              <a:avLst/>
              <a:gdLst/>
              <a:ahLst/>
              <a:cxnLst/>
              <a:rect l="l" t="t" r="r" b="b"/>
              <a:pathLst>
                <a:path w="1753870" h="1537970">
                  <a:moveTo>
                    <a:pt x="1753362" y="1531619"/>
                  </a:moveTo>
                  <a:lnTo>
                    <a:pt x="1753362" y="6095"/>
                  </a:lnTo>
                  <a:lnTo>
                    <a:pt x="1747266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1531619"/>
                  </a:lnTo>
                  <a:lnTo>
                    <a:pt x="5334" y="1537715"/>
                  </a:lnTo>
                  <a:lnTo>
                    <a:pt x="12192" y="1537715"/>
                  </a:lnTo>
                  <a:lnTo>
                    <a:pt x="12192" y="25145"/>
                  </a:lnTo>
                  <a:lnTo>
                    <a:pt x="25145" y="12953"/>
                  </a:lnTo>
                  <a:lnTo>
                    <a:pt x="25145" y="25145"/>
                  </a:lnTo>
                  <a:lnTo>
                    <a:pt x="1728216" y="25145"/>
                  </a:lnTo>
                  <a:lnTo>
                    <a:pt x="1728216" y="12953"/>
                  </a:lnTo>
                  <a:lnTo>
                    <a:pt x="1740408" y="25145"/>
                  </a:lnTo>
                  <a:lnTo>
                    <a:pt x="1740408" y="1537715"/>
                  </a:lnTo>
                  <a:lnTo>
                    <a:pt x="1747266" y="1537715"/>
                  </a:lnTo>
                  <a:lnTo>
                    <a:pt x="1753362" y="1531619"/>
                  </a:lnTo>
                  <a:close/>
                </a:path>
                <a:path w="1753870" h="1537970">
                  <a:moveTo>
                    <a:pt x="25145" y="25145"/>
                  </a:moveTo>
                  <a:lnTo>
                    <a:pt x="25145" y="12953"/>
                  </a:lnTo>
                  <a:lnTo>
                    <a:pt x="12192" y="25145"/>
                  </a:lnTo>
                  <a:lnTo>
                    <a:pt x="25145" y="25145"/>
                  </a:lnTo>
                  <a:close/>
                </a:path>
                <a:path w="1753870" h="1537970">
                  <a:moveTo>
                    <a:pt x="25145" y="1512569"/>
                  </a:moveTo>
                  <a:lnTo>
                    <a:pt x="25145" y="25145"/>
                  </a:lnTo>
                  <a:lnTo>
                    <a:pt x="12192" y="25145"/>
                  </a:lnTo>
                  <a:lnTo>
                    <a:pt x="12192" y="1512569"/>
                  </a:lnTo>
                  <a:lnTo>
                    <a:pt x="25145" y="1512569"/>
                  </a:lnTo>
                  <a:close/>
                </a:path>
                <a:path w="1753870" h="1537970">
                  <a:moveTo>
                    <a:pt x="1740408" y="1512569"/>
                  </a:moveTo>
                  <a:lnTo>
                    <a:pt x="12192" y="1512569"/>
                  </a:lnTo>
                  <a:lnTo>
                    <a:pt x="25145" y="1524761"/>
                  </a:lnTo>
                  <a:lnTo>
                    <a:pt x="25145" y="1537715"/>
                  </a:lnTo>
                  <a:lnTo>
                    <a:pt x="1728216" y="1537715"/>
                  </a:lnTo>
                  <a:lnTo>
                    <a:pt x="1728216" y="1524761"/>
                  </a:lnTo>
                  <a:lnTo>
                    <a:pt x="1740408" y="1512569"/>
                  </a:lnTo>
                  <a:close/>
                </a:path>
                <a:path w="1753870" h="1537970">
                  <a:moveTo>
                    <a:pt x="25145" y="1537715"/>
                  </a:moveTo>
                  <a:lnTo>
                    <a:pt x="25145" y="1524761"/>
                  </a:lnTo>
                  <a:lnTo>
                    <a:pt x="12192" y="1512569"/>
                  </a:lnTo>
                  <a:lnTo>
                    <a:pt x="12192" y="1537715"/>
                  </a:lnTo>
                  <a:lnTo>
                    <a:pt x="25145" y="1537715"/>
                  </a:lnTo>
                  <a:close/>
                </a:path>
                <a:path w="1753870" h="1537970">
                  <a:moveTo>
                    <a:pt x="1740408" y="25145"/>
                  </a:moveTo>
                  <a:lnTo>
                    <a:pt x="1728216" y="12953"/>
                  </a:lnTo>
                  <a:lnTo>
                    <a:pt x="1728216" y="25145"/>
                  </a:lnTo>
                  <a:lnTo>
                    <a:pt x="1740408" y="25145"/>
                  </a:lnTo>
                  <a:close/>
                </a:path>
                <a:path w="1753870" h="1537970">
                  <a:moveTo>
                    <a:pt x="1740408" y="1512569"/>
                  </a:moveTo>
                  <a:lnTo>
                    <a:pt x="1740408" y="25145"/>
                  </a:lnTo>
                  <a:lnTo>
                    <a:pt x="1728216" y="25145"/>
                  </a:lnTo>
                  <a:lnTo>
                    <a:pt x="1728216" y="1512569"/>
                  </a:lnTo>
                  <a:lnTo>
                    <a:pt x="1740408" y="1512569"/>
                  </a:lnTo>
                  <a:close/>
                </a:path>
                <a:path w="1753870" h="1537970">
                  <a:moveTo>
                    <a:pt x="1740408" y="1537715"/>
                  </a:moveTo>
                  <a:lnTo>
                    <a:pt x="1740408" y="1512569"/>
                  </a:lnTo>
                  <a:lnTo>
                    <a:pt x="1728216" y="1524761"/>
                  </a:lnTo>
                  <a:lnTo>
                    <a:pt x="1728216" y="1537715"/>
                  </a:lnTo>
                  <a:lnTo>
                    <a:pt x="1740408" y="15377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933" y="1531111"/>
            <a:ext cx="6272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游戏的开发环境：PyCharm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187" y="2346197"/>
            <a:ext cx="6152388" cy="38930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043" y="1531111"/>
            <a:ext cx="2991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理解P</a:t>
            </a:r>
            <a:r>
              <a:rPr spc="-25" dirty="0"/>
              <a:t>y</a:t>
            </a:r>
            <a:r>
              <a:rPr dirty="0"/>
              <a:t>game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020" y="2575814"/>
            <a:ext cx="8086090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onsolas"/>
                <a:cs typeface="Consolas"/>
              </a:rPr>
              <a:t>Pytho</a:t>
            </a:r>
            <a:r>
              <a:rPr sz="2400" spc="-5" dirty="0">
                <a:latin typeface="Consolas"/>
                <a:cs typeface="Consolas"/>
              </a:rPr>
              <a:t>n</a:t>
            </a:r>
            <a:r>
              <a:rPr sz="2400" dirty="0">
                <a:latin typeface="Microsoft YaHei"/>
                <a:cs typeface="Microsoft YaHei"/>
              </a:rPr>
              <a:t>最经典</a:t>
            </a:r>
            <a:r>
              <a:rPr sz="2400" spc="5" dirty="0">
                <a:latin typeface="Microsoft YaHei"/>
                <a:cs typeface="Microsoft YaHei"/>
              </a:rPr>
              <a:t>的</a:t>
            </a:r>
            <a:r>
              <a:rPr sz="2400" spc="5" dirty="0">
                <a:latin typeface="Consolas"/>
                <a:cs typeface="Consolas"/>
              </a:rPr>
              <a:t>2</a:t>
            </a:r>
            <a:r>
              <a:rPr sz="2400" dirty="0">
                <a:latin typeface="Consolas"/>
                <a:cs typeface="Consolas"/>
              </a:rPr>
              <a:t>D</a:t>
            </a:r>
            <a:r>
              <a:rPr sz="2400" dirty="0">
                <a:latin typeface="Microsoft YaHei"/>
                <a:cs typeface="Microsoft YaHei"/>
              </a:rPr>
              <a:t>游戏开发第三方库，也支</a:t>
            </a:r>
            <a:r>
              <a:rPr sz="2400" spc="5" dirty="0">
                <a:latin typeface="Microsoft YaHei"/>
                <a:cs typeface="Microsoft YaHei"/>
              </a:rPr>
              <a:t>持</a:t>
            </a:r>
            <a:r>
              <a:rPr sz="2400" dirty="0">
                <a:latin typeface="Consolas"/>
                <a:cs typeface="Consolas"/>
              </a:rPr>
              <a:t>3D</a:t>
            </a:r>
            <a:r>
              <a:rPr sz="2400" dirty="0">
                <a:latin typeface="Microsoft YaHei"/>
                <a:cs typeface="Microsoft YaHei"/>
              </a:rPr>
              <a:t>游戏开发</a:t>
            </a:r>
            <a:endParaRPr sz="24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onsolas"/>
                <a:cs typeface="Consolas"/>
              </a:rPr>
              <a:t>Pygam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适合用于游戏逻辑验证、游戏入门及系统演示验证</a:t>
            </a:r>
            <a:endParaRPr sz="24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Consolas"/>
                <a:cs typeface="Consolas"/>
              </a:rPr>
              <a:t>Pygame</a:t>
            </a:r>
            <a:r>
              <a:rPr sz="2400" dirty="0">
                <a:latin typeface="Microsoft YaHei"/>
                <a:cs typeface="Microsoft YaHei"/>
              </a:rPr>
              <a:t>是一种游戏开发引擎，基本逻辑具有参考价值</a:t>
            </a:r>
            <a:endParaRPr sz="24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Consolas"/>
                <a:cs typeface="Consolas"/>
              </a:rPr>
              <a:t>Pygame</a:t>
            </a:r>
            <a:r>
              <a:rPr sz="2400" dirty="0">
                <a:latin typeface="Microsoft YaHei"/>
                <a:cs typeface="Microsoft YaHei"/>
              </a:rPr>
              <a:t>有些</a:t>
            </a:r>
            <a:r>
              <a:rPr sz="2400" spc="-5" dirty="0">
                <a:solidFill>
                  <a:srgbClr val="68C109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Microsoft YaHei"/>
                <a:cs typeface="Microsoft YaHei"/>
              </a:rPr>
              <a:t>过时</a:t>
            </a:r>
            <a:r>
              <a:rPr sz="2400" spc="-5" dirty="0">
                <a:solidFill>
                  <a:srgbClr val="68C109"/>
                </a:solidFill>
                <a:latin typeface="Times New Roman"/>
                <a:cs typeface="Times New Roman"/>
              </a:rPr>
              <a:t>"</a:t>
            </a:r>
            <a:r>
              <a:rPr sz="2400" spc="-5" dirty="0">
                <a:latin typeface="Microsoft YaHei"/>
                <a:cs typeface="Microsoft YaHei"/>
              </a:rPr>
              <a:t>，</a:t>
            </a:r>
            <a:r>
              <a:rPr sz="2400" dirty="0">
                <a:latin typeface="Microsoft YaHei"/>
                <a:cs typeface="Microsoft YaHei"/>
              </a:rPr>
              <a:t>但永远</a:t>
            </a:r>
            <a:r>
              <a:rPr sz="2400" spc="-5" dirty="0">
                <a:solidFill>
                  <a:srgbClr val="68C109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Microsoft YaHei"/>
                <a:cs typeface="Microsoft YaHei"/>
              </a:rPr>
              <a:t>不过时</a:t>
            </a:r>
            <a:r>
              <a:rPr sz="2400" dirty="0">
                <a:solidFill>
                  <a:srgbClr val="68C109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Microsoft YaHei"/>
                <a:cs typeface="Microsoft YaHei"/>
              </a:rPr>
              <a:t>使用</a:t>
            </a:r>
            <a:r>
              <a:rPr sz="2400" dirty="0">
                <a:latin typeface="Consolas"/>
                <a:cs typeface="Consolas"/>
              </a:rPr>
              <a:t>Pygam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可以开发出优秀的游戏！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5535" y="3408680"/>
            <a:ext cx="5024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最小开发框架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639" y="1531111"/>
            <a:ext cx="64122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的Hello</a:t>
            </a:r>
            <a:r>
              <a:rPr spc="-60" dirty="0"/>
              <a:t> </a:t>
            </a:r>
            <a:r>
              <a:rPr spc="-20" dirty="0"/>
              <a:t>World</a:t>
            </a:r>
            <a:r>
              <a:rPr dirty="0"/>
              <a:t>程序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33" y="2502407"/>
            <a:ext cx="6048755" cy="3124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94181" y="5814314"/>
            <a:ext cx="1433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nsolas"/>
                <a:cs typeface="Consolas"/>
              </a:rPr>
              <a:t>9</a:t>
            </a:r>
            <a:r>
              <a:rPr sz="2000" spc="-5" dirty="0">
                <a:latin typeface="Microsoft YaHei"/>
                <a:cs typeface="Microsoft YaHei"/>
              </a:rPr>
              <a:t>行有效代码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639" y="1531111"/>
            <a:ext cx="64122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的Hello</a:t>
            </a:r>
            <a:r>
              <a:rPr spc="-60" dirty="0"/>
              <a:t> </a:t>
            </a:r>
            <a:r>
              <a:rPr spc="-20" dirty="0"/>
              <a:t>World</a:t>
            </a:r>
            <a:r>
              <a:rPr dirty="0"/>
              <a:t>程序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1897" y="2335529"/>
            <a:ext cx="5198110" cy="3660775"/>
            <a:chOff x="2381897" y="2335529"/>
            <a:chExt cx="5198110" cy="3660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887" y="2481833"/>
              <a:ext cx="4896611" cy="3514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1897" y="2335529"/>
              <a:ext cx="1754505" cy="521334"/>
            </a:xfrm>
            <a:custGeom>
              <a:avLst/>
              <a:gdLst/>
              <a:ahLst/>
              <a:cxnLst/>
              <a:rect l="l" t="t" r="r" b="b"/>
              <a:pathLst>
                <a:path w="1754504" h="521335">
                  <a:moveTo>
                    <a:pt x="1754124" y="515874"/>
                  </a:moveTo>
                  <a:lnTo>
                    <a:pt x="1754124" y="5334"/>
                  </a:lnTo>
                  <a:lnTo>
                    <a:pt x="1748027" y="0"/>
                  </a:lnTo>
                  <a:lnTo>
                    <a:pt x="6095" y="0"/>
                  </a:lnTo>
                  <a:lnTo>
                    <a:pt x="0" y="5334"/>
                  </a:lnTo>
                  <a:lnTo>
                    <a:pt x="0" y="515874"/>
                  </a:lnTo>
                  <a:lnTo>
                    <a:pt x="6096" y="521208"/>
                  </a:lnTo>
                  <a:lnTo>
                    <a:pt x="12954" y="521208"/>
                  </a:lnTo>
                  <a:lnTo>
                    <a:pt x="12954" y="25146"/>
                  </a:lnTo>
                  <a:lnTo>
                    <a:pt x="25907" y="12192"/>
                  </a:lnTo>
                  <a:lnTo>
                    <a:pt x="25907" y="25146"/>
                  </a:lnTo>
                  <a:lnTo>
                    <a:pt x="1728216" y="25146"/>
                  </a:lnTo>
                  <a:lnTo>
                    <a:pt x="1728216" y="12192"/>
                  </a:lnTo>
                  <a:lnTo>
                    <a:pt x="1741170" y="25146"/>
                  </a:lnTo>
                  <a:lnTo>
                    <a:pt x="1741170" y="521208"/>
                  </a:lnTo>
                  <a:lnTo>
                    <a:pt x="1748027" y="521208"/>
                  </a:lnTo>
                  <a:lnTo>
                    <a:pt x="1754124" y="515874"/>
                  </a:lnTo>
                  <a:close/>
                </a:path>
                <a:path w="1754504" h="521335">
                  <a:moveTo>
                    <a:pt x="25907" y="25146"/>
                  </a:moveTo>
                  <a:lnTo>
                    <a:pt x="25907" y="12192"/>
                  </a:lnTo>
                  <a:lnTo>
                    <a:pt x="12954" y="25146"/>
                  </a:lnTo>
                  <a:lnTo>
                    <a:pt x="25907" y="25146"/>
                  </a:lnTo>
                  <a:close/>
                </a:path>
                <a:path w="1754504" h="521335">
                  <a:moveTo>
                    <a:pt x="25907" y="496062"/>
                  </a:moveTo>
                  <a:lnTo>
                    <a:pt x="25907" y="25146"/>
                  </a:lnTo>
                  <a:lnTo>
                    <a:pt x="12954" y="25146"/>
                  </a:lnTo>
                  <a:lnTo>
                    <a:pt x="12954" y="496062"/>
                  </a:lnTo>
                  <a:lnTo>
                    <a:pt x="25907" y="496062"/>
                  </a:lnTo>
                  <a:close/>
                </a:path>
                <a:path w="1754504" h="521335">
                  <a:moveTo>
                    <a:pt x="1741170" y="496062"/>
                  </a:moveTo>
                  <a:lnTo>
                    <a:pt x="12954" y="496062"/>
                  </a:lnTo>
                  <a:lnTo>
                    <a:pt x="25907" y="508254"/>
                  </a:lnTo>
                  <a:lnTo>
                    <a:pt x="25907" y="521208"/>
                  </a:lnTo>
                  <a:lnTo>
                    <a:pt x="1728216" y="521208"/>
                  </a:lnTo>
                  <a:lnTo>
                    <a:pt x="1728216" y="508254"/>
                  </a:lnTo>
                  <a:lnTo>
                    <a:pt x="1741170" y="496062"/>
                  </a:lnTo>
                  <a:close/>
                </a:path>
                <a:path w="1754504" h="521335">
                  <a:moveTo>
                    <a:pt x="25907" y="521208"/>
                  </a:moveTo>
                  <a:lnTo>
                    <a:pt x="25907" y="508254"/>
                  </a:lnTo>
                  <a:lnTo>
                    <a:pt x="12954" y="496062"/>
                  </a:lnTo>
                  <a:lnTo>
                    <a:pt x="12954" y="521208"/>
                  </a:lnTo>
                  <a:lnTo>
                    <a:pt x="25907" y="521208"/>
                  </a:lnTo>
                  <a:close/>
                </a:path>
                <a:path w="1754504" h="521335">
                  <a:moveTo>
                    <a:pt x="1741170" y="25146"/>
                  </a:moveTo>
                  <a:lnTo>
                    <a:pt x="1728216" y="12192"/>
                  </a:lnTo>
                  <a:lnTo>
                    <a:pt x="1728216" y="25146"/>
                  </a:lnTo>
                  <a:lnTo>
                    <a:pt x="1741170" y="25146"/>
                  </a:lnTo>
                  <a:close/>
                </a:path>
                <a:path w="1754504" h="521335">
                  <a:moveTo>
                    <a:pt x="1741170" y="496062"/>
                  </a:moveTo>
                  <a:lnTo>
                    <a:pt x="1741170" y="25146"/>
                  </a:lnTo>
                  <a:lnTo>
                    <a:pt x="1728216" y="25146"/>
                  </a:lnTo>
                  <a:lnTo>
                    <a:pt x="1728216" y="496062"/>
                  </a:lnTo>
                  <a:lnTo>
                    <a:pt x="1741170" y="496062"/>
                  </a:lnTo>
                  <a:close/>
                </a:path>
                <a:path w="1754504" h="521335">
                  <a:moveTo>
                    <a:pt x="1741170" y="521208"/>
                  </a:moveTo>
                  <a:lnTo>
                    <a:pt x="1741170" y="496062"/>
                  </a:lnTo>
                  <a:lnTo>
                    <a:pt x="1728216" y="508254"/>
                  </a:lnTo>
                  <a:lnTo>
                    <a:pt x="1728216" y="521208"/>
                  </a:lnTo>
                  <a:lnTo>
                    <a:pt x="1741170" y="5212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181" y="2604516"/>
            <a:ext cx="5112385" cy="316357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35"/>
              </a:spcBef>
            </a:pPr>
            <a:r>
              <a:rPr sz="1600" dirty="0">
                <a:solidFill>
                  <a:srgbClr val="75705E"/>
                </a:solidFill>
                <a:latin typeface="Consolas"/>
                <a:cs typeface="Consolas"/>
              </a:rPr>
              <a:t>#</a:t>
            </a:r>
            <a:r>
              <a:rPr sz="1600" spc="-2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/>
                <a:cs typeface="Consolas"/>
              </a:rPr>
              <a:t>Unit</a:t>
            </a:r>
            <a:r>
              <a:rPr sz="1600" spc="-2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/>
                <a:cs typeface="Consolas"/>
              </a:rPr>
              <a:t>PYG02:</a:t>
            </a:r>
            <a:r>
              <a:rPr sz="1600" spc="-2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/>
                <a:cs typeface="Consolas"/>
              </a:rPr>
              <a:t>Pygame</a:t>
            </a:r>
            <a:r>
              <a:rPr sz="1600" spc="-2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75705E"/>
                </a:solidFill>
                <a:latin typeface="Consolas"/>
                <a:cs typeface="Consolas"/>
              </a:rPr>
              <a:t>Hello</a:t>
            </a:r>
            <a:r>
              <a:rPr sz="1600" spc="-1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/>
                <a:cs typeface="Consolas"/>
              </a:rPr>
              <a:t>World</a:t>
            </a:r>
            <a:r>
              <a:rPr sz="1600" spc="-2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5705E"/>
                </a:solidFill>
                <a:latin typeface="Consolas"/>
                <a:cs typeface="Consolas"/>
              </a:rPr>
              <a:t>Game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import</a:t>
            </a:r>
            <a:r>
              <a:rPr sz="1600" i="1" spc="-5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600">
              <a:latin typeface="Consolas"/>
              <a:cs typeface="Consolas"/>
            </a:endParaRPr>
          </a:p>
          <a:p>
            <a:pPr marL="91440" marR="122555">
              <a:lnSpc>
                <a:spcPts val="1950"/>
              </a:lnSpc>
              <a:spcBef>
                <a:spcPts val="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pygame.display.set_mode((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400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600" spc="-5" dirty="0">
                <a:solidFill>
                  <a:srgbClr val="E6DB74"/>
                </a:solidFill>
                <a:latin typeface="SimSun"/>
                <a:cs typeface="SimSun"/>
              </a:rPr>
              <a:t>游戏之旅</a:t>
            </a:r>
            <a:r>
              <a:rPr sz="1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425575" marR="899794" indent="-445134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5"/>
              </a:spcBef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pygame.display.update()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8496" y="2613660"/>
            <a:ext cx="1927225" cy="3167380"/>
            <a:chOff x="7278496" y="2613660"/>
            <a:chExt cx="1927225" cy="3167380"/>
          </a:xfrm>
        </p:grpSpPr>
        <p:sp>
          <p:nvSpPr>
            <p:cNvPr id="5" name="object 5"/>
            <p:cNvSpPr/>
            <p:nvPr/>
          </p:nvSpPr>
          <p:spPr>
            <a:xfrm>
              <a:off x="7278496" y="3224784"/>
              <a:ext cx="1927225" cy="460375"/>
            </a:xfrm>
            <a:custGeom>
              <a:avLst/>
              <a:gdLst/>
              <a:ahLst/>
              <a:cxnLst/>
              <a:rect l="l" t="t" r="r" b="b"/>
              <a:pathLst>
                <a:path w="1927225" h="460375">
                  <a:moveTo>
                    <a:pt x="1927098" y="454913"/>
                  </a:moveTo>
                  <a:lnTo>
                    <a:pt x="1927098" y="6095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454913"/>
                  </a:lnTo>
                  <a:lnTo>
                    <a:pt x="6096" y="460247"/>
                  </a:lnTo>
                  <a:lnTo>
                    <a:pt x="12954" y="460247"/>
                  </a:lnTo>
                  <a:lnTo>
                    <a:pt x="12954" y="25145"/>
                  </a:lnTo>
                  <a:lnTo>
                    <a:pt x="25907" y="12953"/>
                  </a:lnTo>
                  <a:lnTo>
                    <a:pt x="25907" y="25145"/>
                  </a:lnTo>
                  <a:lnTo>
                    <a:pt x="1901189" y="25145"/>
                  </a:lnTo>
                  <a:lnTo>
                    <a:pt x="1901189" y="12953"/>
                  </a:lnTo>
                  <a:lnTo>
                    <a:pt x="1914144" y="25145"/>
                  </a:lnTo>
                  <a:lnTo>
                    <a:pt x="1914144" y="460247"/>
                  </a:lnTo>
                  <a:lnTo>
                    <a:pt x="1921002" y="460247"/>
                  </a:lnTo>
                  <a:lnTo>
                    <a:pt x="1927098" y="454913"/>
                  </a:lnTo>
                  <a:close/>
                </a:path>
                <a:path w="1927225" h="460375">
                  <a:moveTo>
                    <a:pt x="25907" y="25145"/>
                  </a:moveTo>
                  <a:lnTo>
                    <a:pt x="25907" y="12953"/>
                  </a:lnTo>
                  <a:lnTo>
                    <a:pt x="12954" y="25145"/>
                  </a:lnTo>
                  <a:lnTo>
                    <a:pt x="25907" y="25145"/>
                  </a:lnTo>
                  <a:close/>
                </a:path>
                <a:path w="1927225" h="460375">
                  <a:moveTo>
                    <a:pt x="25907" y="435101"/>
                  </a:moveTo>
                  <a:lnTo>
                    <a:pt x="25907" y="25145"/>
                  </a:lnTo>
                  <a:lnTo>
                    <a:pt x="12954" y="25145"/>
                  </a:lnTo>
                  <a:lnTo>
                    <a:pt x="12954" y="435101"/>
                  </a:lnTo>
                  <a:lnTo>
                    <a:pt x="25907" y="435101"/>
                  </a:lnTo>
                  <a:close/>
                </a:path>
                <a:path w="1927225" h="460375">
                  <a:moveTo>
                    <a:pt x="1914144" y="435101"/>
                  </a:moveTo>
                  <a:lnTo>
                    <a:pt x="12954" y="435101"/>
                  </a:lnTo>
                  <a:lnTo>
                    <a:pt x="25907" y="447293"/>
                  </a:lnTo>
                  <a:lnTo>
                    <a:pt x="25907" y="460247"/>
                  </a:lnTo>
                  <a:lnTo>
                    <a:pt x="1901189" y="460247"/>
                  </a:lnTo>
                  <a:lnTo>
                    <a:pt x="1901189" y="447293"/>
                  </a:lnTo>
                  <a:lnTo>
                    <a:pt x="1914144" y="435101"/>
                  </a:lnTo>
                  <a:close/>
                </a:path>
                <a:path w="1927225" h="460375">
                  <a:moveTo>
                    <a:pt x="25907" y="460247"/>
                  </a:moveTo>
                  <a:lnTo>
                    <a:pt x="25907" y="447293"/>
                  </a:lnTo>
                  <a:lnTo>
                    <a:pt x="12954" y="435101"/>
                  </a:lnTo>
                  <a:lnTo>
                    <a:pt x="12954" y="460247"/>
                  </a:lnTo>
                  <a:lnTo>
                    <a:pt x="25907" y="460247"/>
                  </a:lnTo>
                  <a:close/>
                </a:path>
                <a:path w="1927225" h="460375">
                  <a:moveTo>
                    <a:pt x="1914144" y="25145"/>
                  </a:moveTo>
                  <a:lnTo>
                    <a:pt x="1901189" y="12953"/>
                  </a:lnTo>
                  <a:lnTo>
                    <a:pt x="1901189" y="25145"/>
                  </a:lnTo>
                  <a:lnTo>
                    <a:pt x="1914144" y="25145"/>
                  </a:lnTo>
                  <a:close/>
                </a:path>
                <a:path w="1927225" h="460375">
                  <a:moveTo>
                    <a:pt x="1914144" y="435101"/>
                  </a:moveTo>
                  <a:lnTo>
                    <a:pt x="1914144" y="25145"/>
                  </a:lnTo>
                  <a:lnTo>
                    <a:pt x="1901189" y="25145"/>
                  </a:lnTo>
                  <a:lnTo>
                    <a:pt x="1901189" y="435101"/>
                  </a:lnTo>
                  <a:lnTo>
                    <a:pt x="1914144" y="435101"/>
                  </a:lnTo>
                  <a:close/>
                </a:path>
                <a:path w="1927225" h="460375">
                  <a:moveTo>
                    <a:pt x="1914144" y="460247"/>
                  </a:moveTo>
                  <a:lnTo>
                    <a:pt x="1914144" y="435101"/>
                  </a:lnTo>
                  <a:lnTo>
                    <a:pt x="1901189" y="447293"/>
                  </a:lnTo>
                  <a:lnTo>
                    <a:pt x="1901189" y="460247"/>
                  </a:lnTo>
                  <a:lnTo>
                    <a:pt x="1914144" y="46024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6387" y="5456682"/>
              <a:ext cx="831850" cy="323850"/>
            </a:xfrm>
            <a:custGeom>
              <a:avLst/>
              <a:gdLst/>
              <a:ahLst/>
              <a:cxnLst/>
              <a:rect l="l" t="t" r="r" b="b"/>
              <a:pathLst>
                <a:path w="831850" h="323850">
                  <a:moveTo>
                    <a:pt x="831341" y="166878"/>
                  </a:moveTo>
                  <a:lnTo>
                    <a:pt x="831341" y="156972"/>
                  </a:lnTo>
                  <a:lnTo>
                    <a:pt x="827531" y="151638"/>
                  </a:lnTo>
                  <a:lnTo>
                    <a:pt x="822959" y="150114"/>
                  </a:lnTo>
                  <a:lnTo>
                    <a:pt x="419861" y="1524"/>
                  </a:lnTo>
                  <a:lnTo>
                    <a:pt x="416813" y="0"/>
                  </a:lnTo>
                  <a:lnTo>
                    <a:pt x="413765" y="0"/>
                  </a:lnTo>
                  <a:lnTo>
                    <a:pt x="410717" y="1524"/>
                  </a:lnTo>
                  <a:lnTo>
                    <a:pt x="8381" y="150114"/>
                  </a:lnTo>
                  <a:lnTo>
                    <a:pt x="3047" y="151638"/>
                  </a:lnTo>
                  <a:lnTo>
                    <a:pt x="0" y="156972"/>
                  </a:lnTo>
                  <a:lnTo>
                    <a:pt x="0" y="166878"/>
                  </a:lnTo>
                  <a:lnTo>
                    <a:pt x="3047" y="172212"/>
                  </a:lnTo>
                  <a:lnTo>
                    <a:pt x="8381" y="173736"/>
                  </a:lnTo>
                  <a:lnTo>
                    <a:pt x="16763" y="176831"/>
                  </a:lnTo>
                  <a:lnTo>
                    <a:pt x="16763" y="150114"/>
                  </a:lnTo>
                  <a:lnTo>
                    <a:pt x="48805" y="161925"/>
                  </a:lnTo>
                  <a:lnTo>
                    <a:pt x="410717" y="28516"/>
                  </a:lnTo>
                  <a:lnTo>
                    <a:pt x="410717" y="25146"/>
                  </a:lnTo>
                  <a:lnTo>
                    <a:pt x="419861" y="25146"/>
                  </a:lnTo>
                  <a:lnTo>
                    <a:pt x="419861" y="28516"/>
                  </a:lnTo>
                  <a:lnTo>
                    <a:pt x="781774" y="161925"/>
                  </a:lnTo>
                  <a:lnTo>
                    <a:pt x="813815" y="150114"/>
                  </a:lnTo>
                  <a:lnTo>
                    <a:pt x="813815" y="177106"/>
                  </a:lnTo>
                  <a:lnTo>
                    <a:pt x="822959" y="173736"/>
                  </a:lnTo>
                  <a:lnTo>
                    <a:pt x="827531" y="172212"/>
                  </a:lnTo>
                  <a:lnTo>
                    <a:pt x="831341" y="166878"/>
                  </a:lnTo>
                  <a:close/>
                </a:path>
                <a:path w="831850" h="323850">
                  <a:moveTo>
                    <a:pt x="48805" y="161925"/>
                  </a:moveTo>
                  <a:lnTo>
                    <a:pt x="16763" y="150114"/>
                  </a:lnTo>
                  <a:lnTo>
                    <a:pt x="16763" y="173736"/>
                  </a:lnTo>
                  <a:lnTo>
                    <a:pt x="48805" y="161925"/>
                  </a:lnTo>
                  <a:close/>
                </a:path>
                <a:path w="831850" h="323850">
                  <a:moveTo>
                    <a:pt x="415289" y="297018"/>
                  </a:moveTo>
                  <a:lnTo>
                    <a:pt x="48805" y="161925"/>
                  </a:lnTo>
                  <a:lnTo>
                    <a:pt x="16763" y="173736"/>
                  </a:lnTo>
                  <a:lnTo>
                    <a:pt x="16763" y="176831"/>
                  </a:lnTo>
                  <a:lnTo>
                    <a:pt x="410717" y="322326"/>
                  </a:lnTo>
                  <a:lnTo>
                    <a:pt x="410717" y="298704"/>
                  </a:lnTo>
                  <a:lnTo>
                    <a:pt x="415289" y="297018"/>
                  </a:lnTo>
                  <a:close/>
                </a:path>
                <a:path w="831850" h="323850">
                  <a:moveTo>
                    <a:pt x="419861" y="25146"/>
                  </a:moveTo>
                  <a:lnTo>
                    <a:pt x="410717" y="25146"/>
                  </a:lnTo>
                  <a:lnTo>
                    <a:pt x="415289" y="26831"/>
                  </a:lnTo>
                  <a:lnTo>
                    <a:pt x="419861" y="25146"/>
                  </a:lnTo>
                  <a:close/>
                </a:path>
                <a:path w="831850" h="323850">
                  <a:moveTo>
                    <a:pt x="415289" y="26831"/>
                  </a:moveTo>
                  <a:lnTo>
                    <a:pt x="410717" y="25146"/>
                  </a:lnTo>
                  <a:lnTo>
                    <a:pt x="410717" y="28516"/>
                  </a:lnTo>
                  <a:lnTo>
                    <a:pt x="415289" y="26831"/>
                  </a:lnTo>
                  <a:close/>
                </a:path>
                <a:path w="831850" h="323850">
                  <a:moveTo>
                    <a:pt x="419861" y="298704"/>
                  </a:moveTo>
                  <a:lnTo>
                    <a:pt x="415289" y="297018"/>
                  </a:lnTo>
                  <a:lnTo>
                    <a:pt x="410717" y="298704"/>
                  </a:lnTo>
                  <a:lnTo>
                    <a:pt x="419861" y="298704"/>
                  </a:lnTo>
                  <a:close/>
                </a:path>
                <a:path w="831850" h="323850">
                  <a:moveTo>
                    <a:pt x="419861" y="322326"/>
                  </a:moveTo>
                  <a:lnTo>
                    <a:pt x="419861" y="298704"/>
                  </a:lnTo>
                  <a:lnTo>
                    <a:pt x="410717" y="298704"/>
                  </a:lnTo>
                  <a:lnTo>
                    <a:pt x="410717" y="322326"/>
                  </a:lnTo>
                  <a:lnTo>
                    <a:pt x="413765" y="323850"/>
                  </a:lnTo>
                  <a:lnTo>
                    <a:pt x="416813" y="323850"/>
                  </a:lnTo>
                  <a:lnTo>
                    <a:pt x="419861" y="322326"/>
                  </a:lnTo>
                  <a:close/>
                </a:path>
                <a:path w="831850" h="323850">
                  <a:moveTo>
                    <a:pt x="419861" y="28516"/>
                  </a:moveTo>
                  <a:lnTo>
                    <a:pt x="419861" y="25146"/>
                  </a:lnTo>
                  <a:lnTo>
                    <a:pt x="415289" y="26831"/>
                  </a:lnTo>
                  <a:lnTo>
                    <a:pt x="419861" y="28516"/>
                  </a:lnTo>
                  <a:close/>
                </a:path>
                <a:path w="831850" h="323850">
                  <a:moveTo>
                    <a:pt x="813815" y="177106"/>
                  </a:moveTo>
                  <a:lnTo>
                    <a:pt x="813815" y="173736"/>
                  </a:lnTo>
                  <a:lnTo>
                    <a:pt x="781774" y="161925"/>
                  </a:lnTo>
                  <a:lnTo>
                    <a:pt x="415289" y="297018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3815" y="177106"/>
                  </a:lnTo>
                  <a:close/>
                </a:path>
                <a:path w="831850" h="323850">
                  <a:moveTo>
                    <a:pt x="813815" y="173736"/>
                  </a:moveTo>
                  <a:lnTo>
                    <a:pt x="813815" y="150114"/>
                  </a:lnTo>
                  <a:lnTo>
                    <a:pt x="781774" y="161925"/>
                  </a:lnTo>
                  <a:lnTo>
                    <a:pt x="813815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78497" y="2613672"/>
              <a:ext cx="1927225" cy="1932939"/>
            </a:xfrm>
            <a:custGeom>
              <a:avLst/>
              <a:gdLst/>
              <a:ahLst/>
              <a:cxnLst/>
              <a:rect l="l" t="t" r="r" b="b"/>
              <a:pathLst>
                <a:path w="1927225" h="1932939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7286"/>
                  </a:lnTo>
                  <a:lnTo>
                    <a:pt x="25908" y="1907286"/>
                  </a:lnTo>
                  <a:lnTo>
                    <a:pt x="25908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2432"/>
                  </a:lnTo>
                  <a:lnTo>
                    <a:pt x="12954" y="1932432"/>
                  </a:lnTo>
                  <a:lnTo>
                    <a:pt x="25908" y="1932432"/>
                  </a:lnTo>
                  <a:lnTo>
                    <a:pt x="1901190" y="1932432"/>
                  </a:lnTo>
                  <a:lnTo>
                    <a:pt x="1914144" y="1932432"/>
                  </a:lnTo>
                  <a:lnTo>
                    <a:pt x="1921002" y="1932432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2939">
                  <a:moveTo>
                    <a:pt x="1927098" y="79248"/>
                  </a:moveTo>
                  <a:lnTo>
                    <a:pt x="1926336" y="71628"/>
                  </a:lnTo>
                  <a:lnTo>
                    <a:pt x="1924812" y="63246"/>
                  </a:lnTo>
                  <a:lnTo>
                    <a:pt x="1915858" y="39547"/>
                  </a:lnTo>
                  <a:lnTo>
                    <a:pt x="1901190" y="21691"/>
                  </a:lnTo>
                  <a:lnTo>
                    <a:pt x="1901190" y="75438"/>
                  </a:lnTo>
                  <a:lnTo>
                    <a:pt x="1901190" y="356616"/>
                  </a:lnTo>
                  <a:lnTo>
                    <a:pt x="1882851" y="391934"/>
                  </a:lnTo>
                  <a:lnTo>
                    <a:pt x="1851660" y="405384"/>
                  </a:lnTo>
                  <a:lnTo>
                    <a:pt x="80010" y="405269"/>
                  </a:lnTo>
                  <a:lnTo>
                    <a:pt x="35509" y="382219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45720" y="37338"/>
                  </a:lnTo>
                  <a:lnTo>
                    <a:pt x="61556" y="28778"/>
                  </a:lnTo>
                  <a:lnTo>
                    <a:pt x="67170" y="26682"/>
                  </a:lnTo>
                  <a:lnTo>
                    <a:pt x="73113" y="25336"/>
                  </a:lnTo>
                  <a:lnTo>
                    <a:pt x="80010" y="25158"/>
                  </a:lnTo>
                  <a:lnTo>
                    <a:pt x="1847088" y="25222"/>
                  </a:lnTo>
                  <a:lnTo>
                    <a:pt x="1887943" y="43840"/>
                  </a:lnTo>
                  <a:lnTo>
                    <a:pt x="1901190" y="75438"/>
                  </a:lnTo>
                  <a:lnTo>
                    <a:pt x="1901190" y="21691"/>
                  </a:lnTo>
                  <a:lnTo>
                    <a:pt x="1899831" y="20027"/>
                  </a:lnTo>
                  <a:lnTo>
                    <a:pt x="1878571" y="6299"/>
                  </a:lnTo>
                  <a:lnTo>
                    <a:pt x="1853946" y="0"/>
                  </a:lnTo>
                  <a:lnTo>
                    <a:pt x="80010" y="0"/>
                  </a:lnTo>
                  <a:lnTo>
                    <a:pt x="32448" y="15862"/>
                  </a:lnTo>
                  <a:lnTo>
                    <a:pt x="3810" y="57150"/>
                  </a:lnTo>
                  <a:lnTo>
                    <a:pt x="0" y="80010"/>
                  </a:lnTo>
                  <a:lnTo>
                    <a:pt x="0" y="351282"/>
                  </a:lnTo>
                  <a:lnTo>
                    <a:pt x="10985" y="391198"/>
                  </a:lnTo>
                  <a:lnTo>
                    <a:pt x="25908" y="409244"/>
                  </a:lnTo>
                  <a:lnTo>
                    <a:pt x="29718" y="413004"/>
                  </a:lnTo>
                  <a:lnTo>
                    <a:pt x="70866" y="430403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863090" y="429006"/>
                  </a:lnTo>
                  <a:lnTo>
                    <a:pt x="1886712" y="420116"/>
                  </a:lnTo>
                  <a:lnTo>
                    <a:pt x="1901190" y="408330"/>
                  </a:lnTo>
                  <a:lnTo>
                    <a:pt x="1906498" y="404012"/>
                  </a:lnTo>
                  <a:lnTo>
                    <a:pt x="1920379" y="382676"/>
                  </a:lnTo>
                  <a:lnTo>
                    <a:pt x="1926336" y="358140"/>
                  </a:lnTo>
                  <a:lnTo>
                    <a:pt x="1927098" y="350520"/>
                  </a:lnTo>
                  <a:lnTo>
                    <a:pt x="1927098" y="792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82389" y="2673349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6102" y="3311137"/>
            <a:ext cx="16916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4466" y="4163060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9271" y="4751832"/>
            <a:ext cx="1926589" cy="460375"/>
          </a:xfrm>
          <a:custGeom>
            <a:avLst/>
            <a:gdLst/>
            <a:ahLst/>
            <a:cxnLst/>
            <a:rect l="l" t="t" r="r" b="b"/>
            <a:pathLst>
              <a:path w="1926590" h="460375">
                <a:moveTo>
                  <a:pt x="1926336" y="454913"/>
                </a:moveTo>
                <a:lnTo>
                  <a:pt x="1926336" y="6095"/>
                </a:lnTo>
                <a:lnTo>
                  <a:pt x="1921002" y="0"/>
                </a:lnTo>
                <a:lnTo>
                  <a:pt x="5333" y="0"/>
                </a:lnTo>
                <a:lnTo>
                  <a:pt x="0" y="6095"/>
                </a:lnTo>
                <a:lnTo>
                  <a:pt x="0" y="454913"/>
                </a:lnTo>
                <a:lnTo>
                  <a:pt x="5334" y="460247"/>
                </a:lnTo>
                <a:lnTo>
                  <a:pt x="12192" y="460247"/>
                </a:lnTo>
                <a:lnTo>
                  <a:pt x="12192" y="25907"/>
                </a:lnTo>
                <a:lnTo>
                  <a:pt x="25145" y="12953"/>
                </a:lnTo>
                <a:lnTo>
                  <a:pt x="25145" y="25907"/>
                </a:lnTo>
                <a:lnTo>
                  <a:pt x="1901189" y="25907"/>
                </a:lnTo>
                <a:lnTo>
                  <a:pt x="1901189" y="12953"/>
                </a:lnTo>
                <a:lnTo>
                  <a:pt x="1914144" y="25907"/>
                </a:lnTo>
                <a:lnTo>
                  <a:pt x="1914144" y="460247"/>
                </a:lnTo>
                <a:lnTo>
                  <a:pt x="1921002" y="460247"/>
                </a:lnTo>
                <a:lnTo>
                  <a:pt x="1926336" y="454913"/>
                </a:lnTo>
                <a:close/>
              </a:path>
              <a:path w="1926590" h="460375">
                <a:moveTo>
                  <a:pt x="25145" y="25907"/>
                </a:moveTo>
                <a:lnTo>
                  <a:pt x="25145" y="12953"/>
                </a:lnTo>
                <a:lnTo>
                  <a:pt x="12192" y="25907"/>
                </a:lnTo>
                <a:lnTo>
                  <a:pt x="25145" y="25907"/>
                </a:lnTo>
                <a:close/>
              </a:path>
              <a:path w="1926590" h="460375">
                <a:moveTo>
                  <a:pt x="25145" y="435101"/>
                </a:moveTo>
                <a:lnTo>
                  <a:pt x="25145" y="25907"/>
                </a:lnTo>
                <a:lnTo>
                  <a:pt x="12192" y="25907"/>
                </a:lnTo>
                <a:lnTo>
                  <a:pt x="12192" y="435101"/>
                </a:lnTo>
                <a:lnTo>
                  <a:pt x="25145" y="435101"/>
                </a:lnTo>
                <a:close/>
              </a:path>
              <a:path w="1926590" h="460375">
                <a:moveTo>
                  <a:pt x="1914144" y="435101"/>
                </a:moveTo>
                <a:lnTo>
                  <a:pt x="12192" y="435101"/>
                </a:lnTo>
                <a:lnTo>
                  <a:pt x="25145" y="448055"/>
                </a:lnTo>
                <a:lnTo>
                  <a:pt x="25145" y="460247"/>
                </a:lnTo>
                <a:lnTo>
                  <a:pt x="1901189" y="460247"/>
                </a:lnTo>
                <a:lnTo>
                  <a:pt x="1901189" y="448055"/>
                </a:lnTo>
                <a:lnTo>
                  <a:pt x="1914144" y="435101"/>
                </a:lnTo>
                <a:close/>
              </a:path>
              <a:path w="1926590" h="460375">
                <a:moveTo>
                  <a:pt x="25145" y="460247"/>
                </a:moveTo>
                <a:lnTo>
                  <a:pt x="25145" y="448055"/>
                </a:lnTo>
                <a:lnTo>
                  <a:pt x="12192" y="435101"/>
                </a:lnTo>
                <a:lnTo>
                  <a:pt x="12192" y="460247"/>
                </a:lnTo>
                <a:lnTo>
                  <a:pt x="25145" y="460247"/>
                </a:lnTo>
                <a:close/>
              </a:path>
              <a:path w="1926590" h="460375">
                <a:moveTo>
                  <a:pt x="1914144" y="25907"/>
                </a:moveTo>
                <a:lnTo>
                  <a:pt x="1901189" y="12953"/>
                </a:lnTo>
                <a:lnTo>
                  <a:pt x="1901189" y="25907"/>
                </a:lnTo>
                <a:lnTo>
                  <a:pt x="1914144" y="25907"/>
                </a:lnTo>
                <a:close/>
              </a:path>
              <a:path w="1926590" h="460375">
                <a:moveTo>
                  <a:pt x="1914144" y="435101"/>
                </a:moveTo>
                <a:lnTo>
                  <a:pt x="1914144" y="25907"/>
                </a:lnTo>
                <a:lnTo>
                  <a:pt x="1901189" y="25907"/>
                </a:lnTo>
                <a:lnTo>
                  <a:pt x="1901189" y="435101"/>
                </a:lnTo>
                <a:lnTo>
                  <a:pt x="1914144" y="435101"/>
                </a:lnTo>
                <a:close/>
              </a:path>
              <a:path w="1926590" h="460375">
                <a:moveTo>
                  <a:pt x="1914144" y="460247"/>
                </a:moveTo>
                <a:lnTo>
                  <a:pt x="1914144" y="435101"/>
                </a:lnTo>
                <a:lnTo>
                  <a:pt x="1901189" y="448055"/>
                </a:lnTo>
                <a:lnTo>
                  <a:pt x="1901189" y="460247"/>
                </a:lnTo>
                <a:lnTo>
                  <a:pt x="1914144" y="4602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22063" y="4838191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76174" y="3027426"/>
            <a:ext cx="1424940" cy="2604135"/>
            <a:chOff x="6876174" y="3027426"/>
            <a:chExt cx="1424940" cy="2604135"/>
          </a:xfrm>
        </p:grpSpPr>
        <p:sp>
          <p:nvSpPr>
            <p:cNvPr id="14" name="object 14"/>
            <p:cNvSpPr/>
            <p:nvPr/>
          </p:nvSpPr>
          <p:spPr>
            <a:xfrm>
              <a:off x="8182991" y="5199126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09" h="270510">
                  <a:moveTo>
                    <a:pt x="59054" y="220218"/>
                  </a:moveTo>
                  <a:lnTo>
                    <a:pt x="25907" y="163068"/>
                  </a:lnTo>
                  <a:lnTo>
                    <a:pt x="22097" y="156972"/>
                  </a:lnTo>
                  <a:lnTo>
                    <a:pt x="14477" y="154686"/>
                  </a:lnTo>
                  <a:lnTo>
                    <a:pt x="8381" y="158496"/>
                  </a:lnTo>
                  <a:lnTo>
                    <a:pt x="2285" y="161544"/>
                  </a:lnTo>
                  <a:lnTo>
                    <a:pt x="0" y="169926"/>
                  </a:lnTo>
                  <a:lnTo>
                    <a:pt x="3809" y="175260"/>
                  </a:lnTo>
                  <a:lnTo>
                    <a:pt x="46481" y="249343"/>
                  </a:lnTo>
                  <a:lnTo>
                    <a:pt x="46481" y="245364"/>
                  </a:lnTo>
                  <a:lnTo>
                    <a:pt x="48005" y="245364"/>
                  </a:lnTo>
                  <a:lnTo>
                    <a:pt x="48005" y="239268"/>
                  </a:lnTo>
                  <a:lnTo>
                    <a:pt x="59054" y="220218"/>
                  </a:lnTo>
                  <a:close/>
                </a:path>
                <a:path w="118109" h="270510">
                  <a:moveTo>
                    <a:pt x="72389" y="762"/>
                  </a:moveTo>
                  <a:lnTo>
                    <a:pt x="46481" y="0"/>
                  </a:lnTo>
                  <a:lnTo>
                    <a:pt x="46481" y="198540"/>
                  </a:lnTo>
                  <a:lnTo>
                    <a:pt x="59054" y="220218"/>
                  </a:lnTo>
                  <a:lnTo>
                    <a:pt x="71774" y="198287"/>
                  </a:lnTo>
                  <a:lnTo>
                    <a:pt x="72389" y="762"/>
                  </a:lnTo>
                  <a:close/>
                </a:path>
                <a:path w="118109" h="270510">
                  <a:moveTo>
                    <a:pt x="118109" y="169926"/>
                  </a:moveTo>
                  <a:lnTo>
                    <a:pt x="115823" y="162306"/>
                  </a:lnTo>
                  <a:lnTo>
                    <a:pt x="103631" y="154686"/>
                  </a:lnTo>
                  <a:lnTo>
                    <a:pt x="96011" y="156972"/>
                  </a:lnTo>
                  <a:lnTo>
                    <a:pt x="92201" y="163068"/>
                  </a:lnTo>
                  <a:lnTo>
                    <a:pt x="71774" y="198287"/>
                  </a:lnTo>
                  <a:lnTo>
                    <a:pt x="71627" y="245364"/>
                  </a:lnTo>
                  <a:lnTo>
                    <a:pt x="46481" y="245364"/>
                  </a:lnTo>
                  <a:lnTo>
                    <a:pt x="46481" y="249343"/>
                  </a:lnTo>
                  <a:lnTo>
                    <a:pt x="58673" y="270510"/>
                  </a:lnTo>
                  <a:lnTo>
                    <a:pt x="114299" y="176022"/>
                  </a:lnTo>
                  <a:lnTo>
                    <a:pt x="118109" y="169926"/>
                  </a:lnTo>
                  <a:close/>
                </a:path>
                <a:path w="118109" h="270510">
                  <a:moveTo>
                    <a:pt x="70103" y="239268"/>
                  </a:moveTo>
                  <a:lnTo>
                    <a:pt x="59054" y="220218"/>
                  </a:lnTo>
                  <a:lnTo>
                    <a:pt x="48005" y="239268"/>
                  </a:lnTo>
                  <a:lnTo>
                    <a:pt x="70103" y="239268"/>
                  </a:lnTo>
                  <a:close/>
                </a:path>
                <a:path w="118109" h="270510">
                  <a:moveTo>
                    <a:pt x="70103" y="245364"/>
                  </a:moveTo>
                  <a:lnTo>
                    <a:pt x="70103" y="239268"/>
                  </a:lnTo>
                  <a:lnTo>
                    <a:pt x="48005" y="239268"/>
                  </a:lnTo>
                  <a:lnTo>
                    <a:pt x="48005" y="245364"/>
                  </a:lnTo>
                  <a:lnTo>
                    <a:pt x="70103" y="245364"/>
                  </a:lnTo>
                  <a:close/>
                </a:path>
                <a:path w="118109" h="270510">
                  <a:moveTo>
                    <a:pt x="71774" y="198287"/>
                  </a:moveTo>
                  <a:lnTo>
                    <a:pt x="59054" y="220218"/>
                  </a:lnTo>
                  <a:lnTo>
                    <a:pt x="70103" y="239268"/>
                  </a:lnTo>
                  <a:lnTo>
                    <a:pt x="70103" y="245364"/>
                  </a:lnTo>
                  <a:lnTo>
                    <a:pt x="71627" y="245364"/>
                  </a:lnTo>
                  <a:lnTo>
                    <a:pt x="71774" y="198287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004" y="4533900"/>
              <a:ext cx="118097" cy="2225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83004" y="3672078"/>
              <a:ext cx="118110" cy="426720"/>
            </a:xfrm>
            <a:custGeom>
              <a:avLst/>
              <a:gdLst/>
              <a:ahLst/>
              <a:cxnLst/>
              <a:rect l="l" t="t" r="r" b="b"/>
              <a:pathLst>
                <a:path w="118109" h="426720">
                  <a:moveTo>
                    <a:pt x="59048" y="376422"/>
                  </a:moveTo>
                  <a:lnTo>
                    <a:pt x="25895" y="319277"/>
                  </a:lnTo>
                  <a:lnTo>
                    <a:pt x="22085" y="313182"/>
                  </a:lnTo>
                  <a:lnTo>
                    <a:pt x="14477" y="310896"/>
                  </a:lnTo>
                  <a:lnTo>
                    <a:pt x="8369" y="314706"/>
                  </a:lnTo>
                  <a:lnTo>
                    <a:pt x="2273" y="317754"/>
                  </a:lnTo>
                  <a:lnTo>
                    <a:pt x="0" y="326136"/>
                  </a:lnTo>
                  <a:lnTo>
                    <a:pt x="3797" y="332232"/>
                  </a:lnTo>
                  <a:lnTo>
                    <a:pt x="46481" y="404737"/>
                  </a:lnTo>
                  <a:lnTo>
                    <a:pt x="46481" y="401574"/>
                  </a:lnTo>
                  <a:lnTo>
                    <a:pt x="47993" y="401574"/>
                  </a:lnTo>
                  <a:lnTo>
                    <a:pt x="47993" y="395477"/>
                  </a:lnTo>
                  <a:lnTo>
                    <a:pt x="59048" y="376422"/>
                  </a:lnTo>
                  <a:close/>
                </a:path>
                <a:path w="118109" h="426720">
                  <a:moveTo>
                    <a:pt x="71627" y="354740"/>
                  </a:moveTo>
                  <a:lnTo>
                    <a:pt x="71627" y="0"/>
                  </a:lnTo>
                  <a:lnTo>
                    <a:pt x="46481" y="0"/>
                  </a:lnTo>
                  <a:lnTo>
                    <a:pt x="46481" y="354762"/>
                  </a:lnTo>
                  <a:lnTo>
                    <a:pt x="59048" y="376422"/>
                  </a:lnTo>
                  <a:lnTo>
                    <a:pt x="71627" y="354740"/>
                  </a:lnTo>
                  <a:close/>
                </a:path>
                <a:path w="118109" h="426720">
                  <a:moveTo>
                    <a:pt x="71627" y="405705"/>
                  </a:moveTo>
                  <a:lnTo>
                    <a:pt x="71627" y="401574"/>
                  </a:lnTo>
                  <a:lnTo>
                    <a:pt x="46481" y="401574"/>
                  </a:lnTo>
                  <a:lnTo>
                    <a:pt x="46481" y="404737"/>
                  </a:lnTo>
                  <a:lnTo>
                    <a:pt x="59423" y="426720"/>
                  </a:lnTo>
                  <a:lnTo>
                    <a:pt x="71627" y="405705"/>
                  </a:lnTo>
                  <a:close/>
                </a:path>
                <a:path w="118109" h="426720">
                  <a:moveTo>
                    <a:pt x="70103" y="395477"/>
                  </a:moveTo>
                  <a:lnTo>
                    <a:pt x="59048" y="376422"/>
                  </a:lnTo>
                  <a:lnTo>
                    <a:pt x="47993" y="395477"/>
                  </a:lnTo>
                  <a:lnTo>
                    <a:pt x="70103" y="395477"/>
                  </a:lnTo>
                  <a:close/>
                </a:path>
                <a:path w="118109" h="426720">
                  <a:moveTo>
                    <a:pt x="70103" y="401574"/>
                  </a:moveTo>
                  <a:lnTo>
                    <a:pt x="70103" y="395477"/>
                  </a:lnTo>
                  <a:lnTo>
                    <a:pt x="47993" y="395477"/>
                  </a:lnTo>
                  <a:lnTo>
                    <a:pt x="47993" y="401574"/>
                  </a:lnTo>
                  <a:lnTo>
                    <a:pt x="70103" y="401574"/>
                  </a:lnTo>
                  <a:close/>
                </a:path>
                <a:path w="118109" h="426720">
                  <a:moveTo>
                    <a:pt x="118097" y="326136"/>
                  </a:moveTo>
                  <a:lnTo>
                    <a:pt x="115824" y="317754"/>
                  </a:lnTo>
                  <a:lnTo>
                    <a:pt x="109727" y="314706"/>
                  </a:lnTo>
                  <a:lnTo>
                    <a:pt x="103619" y="310896"/>
                  </a:lnTo>
                  <a:lnTo>
                    <a:pt x="96011" y="313182"/>
                  </a:lnTo>
                  <a:lnTo>
                    <a:pt x="92201" y="319277"/>
                  </a:lnTo>
                  <a:lnTo>
                    <a:pt x="59048" y="376422"/>
                  </a:lnTo>
                  <a:lnTo>
                    <a:pt x="70103" y="395477"/>
                  </a:lnTo>
                  <a:lnTo>
                    <a:pt x="70103" y="401574"/>
                  </a:lnTo>
                  <a:lnTo>
                    <a:pt x="71627" y="401574"/>
                  </a:lnTo>
                  <a:lnTo>
                    <a:pt x="71627" y="405705"/>
                  </a:lnTo>
                  <a:lnTo>
                    <a:pt x="114300" y="332232"/>
                  </a:lnTo>
                  <a:lnTo>
                    <a:pt x="118097" y="3261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9956" y="3027426"/>
              <a:ext cx="118109" cy="2225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76174" y="3818394"/>
              <a:ext cx="1362710" cy="1812925"/>
            </a:xfrm>
            <a:custGeom>
              <a:avLst/>
              <a:gdLst/>
              <a:ahLst/>
              <a:cxnLst/>
              <a:rect l="l" t="t" r="r" b="b"/>
              <a:pathLst>
                <a:path w="1362709" h="1812925">
                  <a:moveTo>
                    <a:pt x="1362456" y="58674"/>
                  </a:moveTo>
                  <a:lnTo>
                    <a:pt x="1267968" y="3048"/>
                  </a:lnTo>
                  <a:lnTo>
                    <a:pt x="1261872" y="0"/>
                  </a:lnTo>
                  <a:lnTo>
                    <a:pt x="1254252" y="1524"/>
                  </a:lnTo>
                  <a:lnTo>
                    <a:pt x="1246632" y="13716"/>
                  </a:lnTo>
                  <a:lnTo>
                    <a:pt x="1248918" y="21336"/>
                  </a:lnTo>
                  <a:lnTo>
                    <a:pt x="1255014" y="25146"/>
                  </a:lnTo>
                  <a:lnTo>
                    <a:pt x="1289875" y="45720"/>
                  </a:lnTo>
                  <a:lnTo>
                    <a:pt x="12192" y="45720"/>
                  </a:lnTo>
                  <a:lnTo>
                    <a:pt x="12192" y="57912"/>
                  </a:lnTo>
                  <a:lnTo>
                    <a:pt x="8382" y="57912"/>
                  </a:lnTo>
                  <a:lnTo>
                    <a:pt x="0" y="1809750"/>
                  </a:lnTo>
                  <a:lnTo>
                    <a:pt x="12192" y="1810118"/>
                  </a:lnTo>
                  <a:lnTo>
                    <a:pt x="12192" y="1812798"/>
                  </a:lnTo>
                  <a:lnTo>
                    <a:pt x="962406" y="1812036"/>
                  </a:lnTo>
                  <a:lnTo>
                    <a:pt x="962406" y="1786890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23" y="71589"/>
                  </a:lnTo>
                  <a:lnTo>
                    <a:pt x="1331214" y="71615"/>
                  </a:lnTo>
                  <a:lnTo>
                    <a:pt x="1337310" y="71628"/>
                  </a:lnTo>
                  <a:lnTo>
                    <a:pt x="1290523" y="71589"/>
                  </a:lnTo>
                  <a:lnTo>
                    <a:pt x="1255014" y="92202"/>
                  </a:lnTo>
                  <a:lnTo>
                    <a:pt x="1248918" y="96012"/>
                  </a:lnTo>
                  <a:lnTo>
                    <a:pt x="1246632" y="103632"/>
                  </a:lnTo>
                  <a:lnTo>
                    <a:pt x="1250442" y="109728"/>
                  </a:lnTo>
                  <a:lnTo>
                    <a:pt x="1253490" y="115824"/>
                  </a:lnTo>
                  <a:lnTo>
                    <a:pt x="1261872" y="117348"/>
                  </a:lnTo>
                  <a:lnTo>
                    <a:pt x="1267968" y="114300"/>
                  </a:lnTo>
                  <a:lnTo>
                    <a:pt x="1337310" y="73469"/>
                  </a:lnTo>
                  <a:lnTo>
                    <a:pt x="1362456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6995" y="3021329"/>
            <a:ext cx="4032885" cy="223520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#</a:t>
            </a:r>
            <a:r>
              <a:rPr sz="1200" spc="-1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Unit</a:t>
            </a:r>
            <a:r>
              <a:rPr sz="1200" spc="-2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PYG02:</a:t>
            </a:r>
            <a:r>
              <a:rPr sz="12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Pygame</a:t>
            </a:r>
            <a:r>
              <a:rPr sz="1200" spc="-1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Hello World</a:t>
            </a:r>
            <a:r>
              <a:rPr sz="1200" spc="-1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75705E"/>
                </a:solidFill>
                <a:latin typeface="Consolas"/>
                <a:cs typeface="Consolas"/>
              </a:rPr>
              <a:t>Game</a:t>
            </a: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import</a:t>
            </a:r>
            <a:r>
              <a:rPr sz="1200" i="1" spc="-7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sys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200">
              <a:latin typeface="Consolas"/>
              <a:cs typeface="Consolas"/>
            </a:endParaRPr>
          </a:p>
          <a:p>
            <a:pPr marL="90805" marR="231140">
              <a:lnSpc>
                <a:spcPts val="1460"/>
              </a:lnSpc>
              <a:spcBef>
                <a:spcPts val="30"/>
              </a:spcBef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pygame.display.set_mode((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200" spc="-5" dirty="0">
                <a:solidFill>
                  <a:srgbClr val="AE82FF"/>
                </a:solidFill>
                <a:latin typeface="Consolas"/>
                <a:cs typeface="Consolas"/>
              </a:rPr>
              <a:t>400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)) </a:t>
            </a:r>
            <a:r>
              <a:rPr sz="1200" spc="-64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20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200" dirty="0">
                <a:solidFill>
                  <a:srgbClr val="E6DB74"/>
                </a:solidFill>
                <a:latin typeface="SimSun"/>
                <a:cs typeface="SimSun"/>
              </a:rPr>
              <a:t>游戏之</a:t>
            </a:r>
            <a:r>
              <a:rPr sz="1200" spc="5" dirty="0">
                <a:solidFill>
                  <a:srgbClr val="E6DB74"/>
                </a:solidFill>
                <a:latin typeface="SimSun"/>
                <a:cs typeface="SimSun"/>
              </a:rPr>
              <a:t>旅</a:t>
            </a:r>
            <a:r>
              <a:rPr sz="12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200" i="1" spc="-5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2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2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2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1100455" marR="819785" indent="-33718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200" i="1" spc="-3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event.type</a:t>
            </a:r>
            <a:r>
              <a:rPr sz="12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1200" spc="-3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200" spc="-64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pygame.display.update()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3187" y="2568701"/>
            <a:ext cx="1926589" cy="3167380"/>
            <a:chOff x="1273187" y="2568701"/>
            <a:chExt cx="1926589" cy="3167380"/>
          </a:xfrm>
        </p:grpSpPr>
        <p:sp>
          <p:nvSpPr>
            <p:cNvPr id="5" name="object 5"/>
            <p:cNvSpPr/>
            <p:nvPr/>
          </p:nvSpPr>
          <p:spPr>
            <a:xfrm>
              <a:off x="1273187" y="3179825"/>
              <a:ext cx="1926589" cy="460375"/>
            </a:xfrm>
            <a:custGeom>
              <a:avLst/>
              <a:gdLst/>
              <a:ahLst/>
              <a:cxnLst/>
              <a:rect l="l" t="t" r="r" b="b"/>
              <a:pathLst>
                <a:path w="1926589" h="460375">
                  <a:moveTo>
                    <a:pt x="1926336" y="454913"/>
                  </a:moveTo>
                  <a:lnTo>
                    <a:pt x="1926336" y="6095"/>
                  </a:lnTo>
                  <a:lnTo>
                    <a:pt x="192100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454913"/>
                  </a:lnTo>
                  <a:lnTo>
                    <a:pt x="5334" y="460247"/>
                  </a:lnTo>
                  <a:lnTo>
                    <a:pt x="12192" y="460247"/>
                  </a:lnTo>
                  <a:lnTo>
                    <a:pt x="12192" y="25907"/>
                  </a:lnTo>
                  <a:lnTo>
                    <a:pt x="25145" y="12953"/>
                  </a:lnTo>
                  <a:lnTo>
                    <a:pt x="25145" y="25907"/>
                  </a:lnTo>
                  <a:lnTo>
                    <a:pt x="1901189" y="25907"/>
                  </a:lnTo>
                  <a:lnTo>
                    <a:pt x="1901189" y="12953"/>
                  </a:lnTo>
                  <a:lnTo>
                    <a:pt x="1914144" y="25907"/>
                  </a:lnTo>
                  <a:lnTo>
                    <a:pt x="1914144" y="460247"/>
                  </a:lnTo>
                  <a:lnTo>
                    <a:pt x="1921002" y="460247"/>
                  </a:lnTo>
                  <a:lnTo>
                    <a:pt x="1926336" y="454913"/>
                  </a:lnTo>
                  <a:close/>
                </a:path>
                <a:path w="1926589" h="460375">
                  <a:moveTo>
                    <a:pt x="25145" y="25907"/>
                  </a:moveTo>
                  <a:lnTo>
                    <a:pt x="25145" y="12953"/>
                  </a:lnTo>
                  <a:lnTo>
                    <a:pt x="12192" y="25907"/>
                  </a:lnTo>
                  <a:lnTo>
                    <a:pt x="25145" y="25907"/>
                  </a:lnTo>
                  <a:close/>
                </a:path>
                <a:path w="1926589" h="460375">
                  <a:moveTo>
                    <a:pt x="25146" y="435101"/>
                  </a:moveTo>
                  <a:lnTo>
                    <a:pt x="25145" y="25907"/>
                  </a:lnTo>
                  <a:lnTo>
                    <a:pt x="12192" y="25907"/>
                  </a:lnTo>
                  <a:lnTo>
                    <a:pt x="12192" y="435101"/>
                  </a:lnTo>
                  <a:lnTo>
                    <a:pt x="25146" y="435101"/>
                  </a:lnTo>
                  <a:close/>
                </a:path>
                <a:path w="1926589" h="460375">
                  <a:moveTo>
                    <a:pt x="1914144" y="435101"/>
                  </a:moveTo>
                  <a:lnTo>
                    <a:pt x="12192" y="435101"/>
                  </a:lnTo>
                  <a:lnTo>
                    <a:pt x="25146" y="447293"/>
                  </a:lnTo>
                  <a:lnTo>
                    <a:pt x="25145" y="460247"/>
                  </a:lnTo>
                  <a:lnTo>
                    <a:pt x="1901189" y="460247"/>
                  </a:lnTo>
                  <a:lnTo>
                    <a:pt x="1901189" y="447293"/>
                  </a:lnTo>
                  <a:lnTo>
                    <a:pt x="1914144" y="435101"/>
                  </a:lnTo>
                  <a:close/>
                </a:path>
                <a:path w="1926589" h="460375">
                  <a:moveTo>
                    <a:pt x="25145" y="460247"/>
                  </a:moveTo>
                  <a:lnTo>
                    <a:pt x="25146" y="447293"/>
                  </a:lnTo>
                  <a:lnTo>
                    <a:pt x="12192" y="435101"/>
                  </a:lnTo>
                  <a:lnTo>
                    <a:pt x="12192" y="460247"/>
                  </a:lnTo>
                  <a:lnTo>
                    <a:pt x="25145" y="460247"/>
                  </a:lnTo>
                  <a:close/>
                </a:path>
                <a:path w="1926589" h="460375">
                  <a:moveTo>
                    <a:pt x="1914144" y="25907"/>
                  </a:moveTo>
                  <a:lnTo>
                    <a:pt x="1901189" y="12953"/>
                  </a:lnTo>
                  <a:lnTo>
                    <a:pt x="1901189" y="25907"/>
                  </a:lnTo>
                  <a:lnTo>
                    <a:pt x="1914144" y="25907"/>
                  </a:lnTo>
                  <a:close/>
                </a:path>
                <a:path w="1926589" h="460375">
                  <a:moveTo>
                    <a:pt x="1914144" y="435101"/>
                  </a:moveTo>
                  <a:lnTo>
                    <a:pt x="1914144" y="25907"/>
                  </a:lnTo>
                  <a:lnTo>
                    <a:pt x="1901189" y="25907"/>
                  </a:lnTo>
                  <a:lnTo>
                    <a:pt x="1901189" y="435101"/>
                  </a:lnTo>
                  <a:lnTo>
                    <a:pt x="1914144" y="435101"/>
                  </a:lnTo>
                  <a:close/>
                </a:path>
                <a:path w="1926589" h="460375">
                  <a:moveTo>
                    <a:pt x="1914144" y="460247"/>
                  </a:moveTo>
                  <a:lnTo>
                    <a:pt x="1914144" y="435101"/>
                  </a:lnTo>
                  <a:lnTo>
                    <a:pt x="1901189" y="447293"/>
                  </a:lnTo>
                  <a:lnTo>
                    <a:pt x="1901189" y="460247"/>
                  </a:lnTo>
                  <a:lnTo>
                    <a:pt x="1914144" y="46024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0303" y="5411723"/>
              <a:ext cx="831850" cy="323850"/>
            </a:xfrm>
            <a:custGeom>
              <a:avLst/>
              <a:gdLst/>
              <a:ahLst/>
              <a:cxnLst/>
              <a:rect l="l" t="t" r="r" b="b"/>
              <a:pathLst>
                <a:path w="831850" h="323850">
                  <a:moveTo>
                    <a:pt x="831341" y="167640"/>
                  </a:moveTo>
                  <a:lnTo>
                    <a:pt x="831341" y="156972"/>
                  </a:lnTo>
                  <a:lnTo>
                    <a:pt x="828294" y="151638"/>
                  </a:lnTo>
                  <a:lnTo>
                    <a:pt x="822960" y="150114"/>
                  </a:lnTo>
                  <a:lnTo>
                    <a:pt x="419861" y="1524"/>
                  </a:lnTo>
                  <a:lnTo>
                    <a:pt x="417575" y="0"/>
                  </a:lnTo>
                  <a:lnTo>
                    <a:pt x="414528" y="0"/>
                  </a:lnTo>
                  <a:lnTo>
                    <a:pt x="411479" y="1524"/>
                  </a:lnTo>
                  <a:lnTo>
                    <a:pt x="8381" y="150114"/>
                  </a:lnTo>
                  <a:lnTo>
                    <a:pt x="3047" y="151638"/>
                  </a:lnTo>
                  <a:lnTo>
                    <a:pt x="0" y="156972"/>
                  </a:lnTo>
                  <a:lnTo>
                    <a:pt x="0" y="167640"/>
                  </a:lnTo>
                  <a:lnTo>
                    <a:pt x="3047" y="172212"/>
                  </a:lnTo>
                  <a:lnTo>
                    <a:pt x="8381" y="173736"/>
                  </a:lnTo>
                  <a:lnTo>
                    <a:pt x="17525" y="177123"/>
                  </a:lnTo>
                  <a:lnTo>
                    <a:pt x="17525" y="150114"/>
                  </a:lnTo>
                  <a:lnTo>
                    <a:pt x="49506" y="161925"/>
                  </a:lnTo>
                  <a:lnTo>
                    <a:pt x="411479" y="28241"/>
                  </a:lnTo>
                  <a:lnTo>
                    <a:pt x="411479" y="25146"/>
                  </a:lnTo>
                  <a:lnTo>
                    <a:pt x="419861" y="25146"/>
                  </a:lnTo>
                  <a:lnTo>
                    <a:pt x="419861" y="28235"/>
                  </a:lnTo>
                  <a:lnTo>
                    <a:pt x="782536" y="161925"/>
                  </a:lnTo>
                  <a:lnTo>
                    <a:pt x="814577" y="150114"/>
                  </a:lnTo>
                  <a:lnTo>
                    <a:pt x="814577" y="176841"/>
                  </a:lnTo>
                  <a:lnTo>
                    <a:pt x="822960" y="173736"/>
                  </a:lnTo>
                  <a:lnTo>
                    <a:pt x="828294" y="172212"/>
                  </a:lnTo>
                  <a:lnTo>
                    <a:pt x="831341" y="167640"/>
                  </a:lnTo>
                  <a:close/>
                </a:path>
                <a:path w="831850" h="323850">
                  <a:moveTo>
                    <a:pt x="49506" y="161925"/>
                  </a:moveTo>
                  <a:lnTo>
                    <a:pt x="17525" y="150114"/>
                  </a:lnTo>
                  <a:lnTo>
                    <a:pt x="17525" y="173736"/>
                  </a:lnTo>
                  <a:lnTo>
                    <a:pt x="49506" y="161925"/>
                  </a:lnTo>
                  <a:close/>
                </a:path>
                <a:path w="831850" h="323850">
                  <a:moveTo>
                    <a:pt x="415674" y="297157"/>
                  </a:moveTo>
                  <a:lnTo>
                    <a:pt x="49506" y="161925"/>
                  </a:lnTo>
                  <a:lnTo>
                    <a:pt x="17525" y="173736"/>
                  </a:lnTo>
                  <a:lnTo>
                    <a:pt x="17525" y="177123"/>
                  </a:lnTo>
                  <a:lnTo>
                    <a:pt x="411479" y="323088"/>
                  </a:lnTo>
                  <a:lnTo>
                    <a:pt x="411479" y="298704"/>
                  </a:lnTo>
                  <a:lnTo>
                    <a:pt x="415674" y="297157"/>
                  </a:lnTo>
                  <a:close/>
                </a:path>
                <a:path w="831850" h="323850">
                  <a:moveTo>
                    <a:pt x="419861" y="25146"/>
                  </a:moveTo>
                  <a:lnTo>
                    <a:pt x="411479" y="25146"/>
                  </a:lnTo>
                  <a:lnTo>
                    <a:pt x="415674" y="26692"/>
                  </a:lnTo>
                  <a:lnTo>
                    <a:pt x="419861" y="25146"/>
                  </a:lnTo>
                  <a:close/>
                </a:path>
                <a:path w="831850" h="323850">
                  <a:moveTo>
                    <a:pt x="415674" y="26692"/>
                  </a:moveTo>
                  <a:lnTo>
                    <a:pt x="411479" y="25146"/>
                  </a:lnTo>
                  <a:lnTo>
                    <a:pt x="411479" y="28241"/>
                  </a:lnTo>
                  <a:lnTo>
                    <a:pt x="415674" y="26692"/>
                  </a:lnTo>
                  <a:close/>
                </a:path>
                <a:path w="831850" h="323850">
                  <a:moveTo>
                    <a:pt x="419861" y="298704"/>
                  </a:moveTo>
                  <a:lnTo>
                    <a:pt x="415674" y="297157"/>
                  </a:lnTo>
                  <a:lnTo>
                    <a:pt x="411479" y="298704"/>
                  </a:lnTo>
                  <a:lnTo>
                    <a:pt x="419861" y="298704"/>
                  </a:lnTo>
                  <a:close/>
                </a:path>
                <a:path w="831850" h="323850">
                  <a:moveTo>
                    <a:pt x="419861" y="323088"/>
                  </a:moveTo>
                  <a:lnTo>
                    <a:pt x="419861" y="298704"/>
                  </a:lnTo>
                  <a:lnTo>
                    <a:pt x="411479" y="298704"/>
                  </a:lnTo>
                  <a:lnTo>
                    <a:pt x="411479" y="323088"/>
                  </a:lnTo>
                  <a:lnTo>
                    <a:pt x="414528" y="323850"/>
                  </a:lnTo>
                  <a:lnTo>
                    <a:pt x="417575" y="323850"/>
                  </a:lnTo>
                  <a:lnTo>
                    <a:pt x="419861" y="323088"/>
                  </a:lnTo>
                  <a:close/>
                </a:path>
                <a:path w="831850" h="323850">
                  <a:moveTo>
                    <a:pt x="419861" y="28235"/>
                  </a:moveTo>
                  <a:lnTo>
                    <a:pt x="419861" y="25146"/>
                  </a:lnTo>
                  <a:lnTo>
                    <a:pt x="415674" y="26692"/>
                  </a:lnTo>
                  <a:lnTo>
                    <a:pt x="419861" y="28235"/>
                  </a:lnTo>
                  <a:close/>
                </a:path>
                <a:path w="831850" h="323850">
                  <a:moveTo>
                    <a:pt x="814577" y="176841"/>
                  </a:moveTo>
                  <a:lnTo>
                    <a:pt x="814577" y="173736"/>
                  </a:lnTo>
                  <a:lnTo>
                    <a:pt x="782536" y="161925"/>
                  </a:lnTo>
                  <a:lnTo>
                    <a:pt x="415674" y="297157"/>
                  </a:lnTo>
                  <a:lnTo>
                    <a:pt x="419861" y="298704"/>
                  </a:lnTo>
                  <a:lnTo>
                    <a:pt x="419861" y="323088"/>
                  </a:lnTo>
                  <a:lnTo>
                    <a:pt x="814577" y="176841"/>
                  </a:lnTo>
                  <a:close/>
                </a:path>
                <a:path w="831850" h="323850">
                  <a:moveTo>
                    <a:pt x="814577" y="173736"/>
                  </a:moveTo>
                  <a:lnTo>
                    <a:pt x="814577" y="150114"/>
                  </a:lnTo>
                  <a:lnTo>
                    <a:pt x="782536" y="161925"/>
                  </a:lnTo>
                  <a:lnTo>
                    <a:pt x="814577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3187" y="2568714"/>
              <a:ext cx="1926589" cy="1933575"/>
            </a:xfrm>
            <a:custGeom>
              <a:avLst/>
              <a:gdLst/>
              <a:ahLst/>
              <a:cxnLst/>
              <a:rect l="l" t="t" r="r" b="b"/>
              <a:pathLst>
                <a:path w="1926589" h="1933575">
                  <a:moveTo>
                    <a:pt x="1926336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7286"/>
                  </a:lnTo>
                  <a:lnTo>
                    <a:pt x="25146" y="1907286"/>
                  </a:lnTo>
                  <a:lnTo>
                    <a:pt x="25146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5334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5334" y="1933194"/>
                  </a:lnTo>
                  <a:lnTo>
                    <a:pt x="12192" y="1933194"/>
                  </a:lnTo>
                  <a:lnTo>
                    <a:pt x="25146" y="1933194"/>
                  </a:lnTo>
                  <a:lnTo>
                    <a:pt x="1901190" y="1933194"/>
                  </a:lnTo>
                  <a:lnTo>
                    <a:pt x="1914144" y="1933194"/>
                  </a:lnTo>
                  <a:lnTo>
                    <a:pt x="1921002" y="1933194"/>
                  </a:lnTo>
                  <a:lnTo>
                    <a:pt x="1926336" y="1927098"/>
                  </a:lnTo>
                  <a:lnTo>
                    <a:pt x="1926336" y="1478280"/>
                  </a:lnTo>
                  <a:close/>
                </a:path>
                <a:path w="1926589" h="1933575">
                  <a:moveTo>
                    <a:pt x="1926336" y="71628"/>
                  </a:moveTo>
                  <a:lnTo>
                    <a:pt x="1924812" y="63246"/>
                  </a:lnTo>
                  <a:lnTo>
                    <a:pt x="1915363" y="39281"/>
                  </a:lnTo>
                  <a:lnTo>
                    <a:pt x="1901190" y="22313"/>
                  </a:lnTo>
                  <a:lnTo>
                    <a:pt x="1901190" y="75438"/>
                  </a:lnTo>
                  <a:lnTo>
                    <a:pt x="1901190" y="350520"/>
                  </a:lnTo>
                  <a:lnTo>
                    <a:pt x="1882368" y="392150"/>
                  </a:lnTo>
                  <a:lnTo>
                    <a:pt x="1846326" y="406031"/>
                  </a:lnTo>
                  <a:lnTo>
                    <a:pt x="80010" y="406146"/>
                  </a:lnTo>
                  <a:lnTo>
                    <a:pt x="62699" y="403009"/>
                  </a:lnTo>
                  <a:lnTo>
                    <a:pt x="27432" y="366522"/>
                  </a:lnTo>
                  <a:lnTo>
                    <a:pt x="25146" y="355854"/>
                  </a:lnTo>
                  <a:lnTo>
                    <a:pt x="25146" y="73914"/>
                  </a:lnTo>
                  <a:lnTo>
                    <a:pt x="45720" y="37338"/>
                  </a:lnTo>
                  <a:lnTo>
                    <a:pt x="54864" y="32004"/>
                  </a:lnTo>
                  <a:lnTo>
                    <a:pt x="62306" y="28219"/>
                  </a:lnTo>
                  <a:lnTo>
                    <a:pt x="67297" y="26809"/>
                  </a:lnTo>
                  <a:lnTo>
                    <a:pt x="72529" y="26276"/>
                  </a:lnTo>
                  <a:lnTo>
                    <a:pt x="80010" y="25247"/>
                  </a:lnTo>
                  <a:lnTo>
                    <a:pt x="1847088" y="25234"/>
                  </a:lnTo>
                  <a:lnTo>
                    <a:pt x="1887372" y="43929"/>
                  </a:lnTo>
                  <a:lnTo>
                    <a:pt x="1901190" y="75438"/>
                  </a:lnTo>
                  <a:lnTo>
                    <a:pt x="1901190" y="22313"/>
                  </a:lnTo>
                  <a:lnTo>
                    <a:pt x="1899564" y="20358"/>
                  </a:lnTo>
                  <a:lnTo>
                    <a:pt x="1878660" y="7073"/>
                  </a:lnTo>
                  <a:lnTo>
                    <a:pt x="1853946" y="0"/>
                  </a:lnTo>
                  <a:lnTo>
                    <a:pt x="79248" y="0"/>
                  </a:lnTo>
                  <a:lnTo>
                    <a:pt x="31864" y="16192"/>
                  </a:lnTo>
                  <a:lnTo>
                    <a:pt x="3048" y="57150"/>
                  </a:lnTo>
                  <a:lnTo>
                    <a:pt x="0" y="73152"/>
                  </a:lnTo>
                  <a:lnTo>
                    <a:pt x="0" y="359664"/>
                  </a:lnTo>
                  <a:lnTo>
                    <a:pt x="15951" y="399376"/>
                  </a:lnTo>
                  <a:lnTo>
                    <a:pt x="25146" y="409321"/>
                  </a:lnTo>
                  <a:lnTo>
                    <a:pt x="29718" y="413004"/>
                  </a:lnTo>
                  <a:lnTo>
                    <a:pt x="70358" y="430441"/>
                  </a:lnTo>
                  <a:lnTo>
                    <a:pt x="1847088" y="431292"/>
                  </a:lnTo>
                  <a:lnTo>
                    <a:pt x="1854708" y="430530"/>
                  </a:lnTo>
                  <a:lnTo>
                    <a:pt x="1863090" y="429768"/>
                  </a:lnTo>
                  <a:lnTo>
                    <a:pt x="1901190" y="408228"/>
                  </a:lnTo>
                  <a:lnTo>
                    <a:pt x="1926336" y="358140"/>
                  </a:lnTo>
                  <a:lnTo>
                    <a:pt x="1926336" y="7162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76305" y="2642869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0018" y="3266192"/>
            <a:ext cx="1691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382" y="4133353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3187" y="4707635"/>
            <a:ext cx="1927225" cy="459740"/>
          </a:xfrm>
          <a:custGeom>
            <a:avLst/>
            <a:gdLst/>
            <a:ahLst/>
            <a:cxnLst/>
            <a:rect l="l" t="t" r="r" b="b"/>
            <a:pathLst>
              <a:path w="1927225" h="459739">
                <a:moveTo>
                  <a:pt x="1927098" y="454152"/>
                </a:moveTo>
                <a:lnTo>
                  <a:pt x="1927098" y="5334"/>
                </a:lnTo>
                <a:lnTo>
                  <a:pt x="1921002" y="0"/>
                </a:lnTo>
                <a:lnTo>
                  <a:pt x="6095" y="0"/>
                </a:lnTo>
                <a:lnTo>
                  <a:pt x="0" y="5334"/>
                </a:lnTo>
                <a:lnTo>
                  <a:pt x="0" y="454152"/>
                </a:lnTo>
                <a:lnTo>
                  <a:pt x="6096" y="459486"/>
                </a:lnTo>
                <a:lnTo>
                  <a:pt x="12954" y="459486"/>
                </a:lnTo>
                <a:lnTo>
                  <a:pt x="12954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1901189" y="25146"/>
                </a:lnTo>
                <a:lnTo>
                  <a:pt x="1901189" y="12192"/>
                </a:lnTo>
                <a:lnTo>
                  <a:pt x="1914144" y="25146"/>
                </a:lnTo>
                <a:lnTo>
                  <a:pt x="1914144" y="459486"/>
                </a:lnTo>
                <a:lnTo>
                  <a:pt x="1921002" y="459486"/>
                </a:lnTo>
                <a:lnTo>
                  <a:pt x="1927098" y="454152"/>
                </a:lnTo>
                <a:close/>
              </a:path>
              <a:path w="1927225" h="459739">
                <a:moveTo>
                  <a:pt x="25145" y="25146"/>
                </a:moveTo>
                <a:lnTo>
                  <a:pt x="25145" y="12192"/>
                </a:lnTo>
                <a:lnTo>
                  <a:pt x="12954" y="25146"/>
                </a:lnTo>
                <a:lnTo>
                  <a:pt x="25145" y="25146"/>
                </a:lnTo>
                <a:close/>
              </a:path>
              <a:path w="1927225" h="459739">
                <a:moveTo>
                  <a:pt x="25145" y="434340"/>
                </a:moveTo>
                <a:lnTo>
                  <a:pt x="25145" y="25146"/>
                </a:lnTo>
                <a:lnTo>
                  <a:pt x="12954" y="25146"/>
                </a:lnTo>
                <a:lnTo>
                  <a:pt x="12954" y="434340"/>
                </a:lnTo>
                <a:lnTo>
                  <a:pt x="25145" y="434340"/>
                </a:lnTo>
                <a:close/>
              </a:path>
              <a:path w="1927225" h="459739">
                <a:moveTo>
                  <a:pt x="1914144" y="434340"/>
                </a:moveTo>
                <a:lnTo>
                  <a:pt x="12954" y="434340"/>
                </a:lnTo>
                <a:lnTo>
                  <a:pt x="25145" y="447294"/>
                </a:lnTo>
                <a:lnTo>
                  <a:pt x="25145" y="459486"/>
                </a:lnTo>
                <a:lnTo>
                  <a:pt x="1901189" y="459486"/>
                </a:lnTo>
                <a:lnTo>
                  <a:pt x="1901189" y="447294"/>
                </a:lnTo>
                <a:lnTo>
                  <a:pt x="1914144" y="434340"/>
                </a:lnTo>
                <a:close/>
              </a:path>
              <a:path w="1927225" h="459739">
                <a:moveTo>
                  <a:pt x="25145" y="459486"/>
                </a:moveTo>
                <a:lnTo>
                  <a:pt x="25145" y="447294"/>
                </a:lnTo>
                <a:lnTo>
                  <a:pt x="12954" y="434340"/>
                </a:lnTo>
                <a:lnTo>
                  <a:pt x="12954" y="459486"/>
                </a:lnTo>
                <a:lnTo>
                  <a:pt x="25145" y="459486"/>
                </a:lnTo>
                <a:close/>
              </a:path>
              <a:path w="1927225" h="459739">
                <a:moveTo>
                  <a:pt x="1914144" y="25146"/>
                </a:moveTo>
                <a:lnTo>
                  <a:pt x="1901189" y="12192"/>
                </a:lnTo>
                <a:lnTo>
                  <a:pt x="1901189" y="25146"/>
                </a:lnTo>
                <a:lnTo>
                  <a:pt x="1914144" y="25146"/>
                </a:lnTo>
                <a:close/>
              </a:path>
              <a:path w="1927225" h="459739">
                <a:moveTo>
                  <a:pt x="1914144" y="434340"/>
                </a:moveTo>
                <a:lnTo>
                  <a:pt x="1914144" y="25146"/>
                </a:lnTo>
                <a:lnTo>
                  <a:pt x="1901189" y="25146"/>
                </a:lnTo>
                <a:lnTo>
                  <a:pt x="1901189" y="434340"/>
                </a:lnTo>
                <a:lnTo>
                  <a:pt x="1914144" y="434340"/>
                </a:lnTo>
                <a:close/>
              </a:path>
              <a:path w="1927225" h="459739">
                <a:moveTo>
                  <a:pt x="1914144" y="459486"/>
                </a:moveTo>
                <a:lnTo>
                  <a:pt x="1914144" y="434340"/>
                </a:lnTo>
                <a:lnTo>
                  <a:pt x="1901189" y="447294"/>
                </a:lnTo>
                <a:lnTo>
                  <a:pt x="1901189" y="459486"/>
                </a:lnTo>
                <a:lnTo>
                  <a:pt x="1914144" y="45948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5979" y="4793234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0851" y="2982467"/>
            <a:ext cx="1424305" cy="2604135"/>
            <a:chOff x="870851" y="2982467"/>
            <a:chExt cx="1424305" cy="2604135"/>
          </a:xfrm>
        </p:grpSpPr>
        <p:sp>
          <p:nvSpPr>
            <p:cNvPr id="14" name="object 14"/>
            <p:cNvSpPr/>
            <p:nvPr/>
          </p:nvSpPr>
          <p:spPr>
            <a:xfrm>
              <a:off x="2177681" y="5154929"/>
              <a:ext cx="117475" cy="270510"/>
            </a:xfrm>
            <a:custGeom>
              <a:avLst/>
              <a:gdLst/>
              <a:ahLst/>
              <a:cxnLst/>
              <a:rect l="l" t="t" r="r" b="b"/>
              <a:pathLst>
                <a:path w="117475" h="270510">
                  <a:moveTo>
                    <a:pt x="45865" y="198028"/>
                  </a:moveTo>
                  <a:lnTo>
                    <a:pt x="25145" y="162306"/>
                  </a:lnTo>
                  <a:lnTo>
                    <a:pt x="21335" y="156210"/>
                  </a:lnTo>
                  <a:lnTo>
                    <a:pt x="13715" y="153924"/>
                  </a:lnTo>
                  <a:lnTo>
                    <a:pt x="1523" y="161544"/>
                  </a:lnTo>
                  <a:lnTo>
                    <a:pt x="0" y="169164"/>
                  </a:lnTo>
                  <a:lnTo>
                    <a:pt x="3047" y="175260"/>
                  </a:lnTo>
                  <a:lnTo>
                    <a:pt x="45719" y="248328"/>
                  </a:lnTo>
                  <a:lnTo>
                    <a:pt x="45865" y="198028"/>
                  </a:lnTo>
                  <a:close/>
                </a:path>
                <a:path w="117475" h="270510">
                  <a:moveTo>
                    <a:pt x="58387" y="219618"/>
                  </a:moveTo>
                  <a:lnTo>
                    <a:pt x="45865" y="198028"/>
                  </a:lnTo>
                  <a:lnTo>
                    <a:pt x="45719" y="244602"/>
                  </a:lnTo>
                  <a:lnTo>
                    <a:pt x="47243" y="244602"/>
                  </a:lnTo>
                  <a:lnTo>
                    <a:pt x="47243" y="238506"/>
                  </a:lnTo>
                  <a:lnTo>
                    <a:pt x="58387" y="219618"/>
                  </a:lnTo>
                  <a:close/>
                </a:path>
                <a:path w="117475" h="270510">
                  <a:moveTo>
                    <a:pt x="117347" y="169164"/>
                  </a:moveTo>
                  <a:lnTo>
                    <a:pt x="115823" y="161544"/>
                  </a:lnTo>
                  <a:lnTo>
                    <a:pt x="109727" y="157734"/>
                  </a:lnTo>
                  <a:lnTo>
                    <a:pt x="103631" y="154686"/>
                  </a:lnTo>
                  <a:lnTo>
                    <a:pt x="96011" y="156210"/>
                  </a:lnTo>
                  <a:lnTo>
                    <a:pt x="92201" y="162306"/>
                  </a:lnTo>
                  <a:lnTo>
                    <a:pt x="71010" y="198223"/>
                  </a:lnTo>
                  <a:lnTo>
                    <a:pt x="70865" y="244602"/>
                  </a:lnTo>
                  <a:lnTo>
                    <a:pt x="45719" y="244602"/>
                  </a:lnTo>
                  <a:lnTo>
                    <a:pt x="45719" y="248328"/>
                  </a:lnTo>
                  <a:lnTo>
                    <a:pt x="58673" y="270510"/>
                  </a:lnTo>
                  <a:lnTo>
                    <a:pt x="114299" y="175260"/>
                  </a:lnTo>
                  <a:lnTo>
                    <a:pt x="117347" y="169164"/>
                  </a:lnTo>
                  <a:close/>
                </a:path>
                <a:path w="117475" h="270510">
                  <a:moveTo>
                    <a:pt x="71627" y="0"/>
                  </a:moveTo>
                  <a:lnTo>
                    <a:pt x="46481" y="0"/>
                  </a:lnTo>
                  <a:lnTo>
                    <a:pt x="45865" y="198028"/>
                  </a:lnTo>
                  <a:lnTo>
                    <a:pt x="58387" y="219618"/>
                  </a:lnTo>
                  <a:lnTo>
                    <a:pt x="71010" y="198223"/>
                  </a:lnTo>
                  <a:lnTo>
                    <a:pt x="71627" y="0"/>
                  </a:lnTo>
                  <a:close/>
                </a:path>
                <a:path w="117475" h="270510">
                  <a:moveTo>
                    <a:pt x="69341" y="238506"/>
                  </a:moveTo>
                  <a:lnTo>
                    <a:pt x="58387" y="219618"/>
                  </a:lnTo>
                  <a:lnTo>
                    <a:pt x="47243" y="238506"/>
                  </a:lnTo>
                  <a:lnTo>
                    <a:pt x="69341" y="238506"/>
                  </a:lnTo>
                  <a:close/>
                </a:path>
                <a:path w="117475" h="270510">
                  <a:moveTo>
                    <a:pt x="69341" y="244602"/>
                  </a:moveTo>
                  <a:lnTo>
                    <a:pt x="69341" y="238506"/>
                  </a:lnTo>
                  <a:lnTo>
                    <a:pt x="47243" y="238506"/>
                  </a:lnTo>
                  <a:lnTo>
                    <a:pt x="47243" y="244602"/>
                  </a:lnTo>
                  <a:lnTo>
                    <a:pt x="69341" y="244602"/>
                  </a:lnTo>
                  <a:close/>
                </a:path>
                <a:path w="117475" h="270510">
                  <a:moveTo>
                    <a:pt x="71010" y="198223"/>
                  </a:moveTo>
                  <a:lnTo>
                    <a:pt x="58387" y="219618"/>
                  </a:lnTo>
                  <a:lnTo>
                    <a:pt x="69341" y="238506"/>
                  </a:lnTo>
                  <a:lnTo>
                    <a:pt x="69341" y="244602"/>
                  </a:lnTo>
                  <a:lnTo>
                    <a:pt x="70865" y="244602"/>
                  </a:lnTo>
                  <a:lnTo>
                    <a:pt x="71010" y="198223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919" y="4488941"/>
              <a:ext cx="118109" cy="2225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77681" y="3627119"/>
              <a:ext cx="117475" cy="427990"/>
            </a:xfrm>
            <a:custGeom>
              <a:avLst/>
              <a:gdLst/>
              <a:ahLst/>
              <a:cxnLst/>
              <a:rect l="l" t="t" r="r" b="b"/>
              <a:pathLst>
                <a:path w="117475" h="427989">
                  <a:moveTo>
                    <a:pt x="58674" y="377084"/>
                  </a:moveTo>
                  <a:lnTo>
                    <a:pt x="25145" y="319277"/>
                  </a:lnTo>
                  <a:lnTo>
                    <a:pt x="21336" y="313181"/>
                  </a:lnTo>
                  <a:lnTo>
                    <a:pt x="13715" y="310895"/>
                  </a:lnTo>
                  <a:lnTo>
                    <a:pt x="1524" y="318515"/>
                  </a:lnTo>
                  <a:lnTo>
                    <a:pt x="0" y="326135"/>
                  </a:lnTo>
                  <a:lnTo>
                    <a:pt x="3048" y="332231"/>
                  </a:lnTo>
                  <a:lnTo>
                    <a:pt x="45719" y="405300"/>
                  </a:lnTo>
                  <a:lnTo>
                    <a:pt x="45719" y="401574"/>
                  </a:lnTo>
                  <a:lnTo>
                    <a:pt x="48006" y="401574"/>
                  </a:lnTo>
                  <a:lnTo>
                    <a:pt x="48006" y="395477"/>
                  </a:lnTo>
                  <a:lnTo>
                    <a:pt x="58674" y="377084"/>
                  </a:lnTo>
                  <a:close/>
                </a:path>
                <a:path w="117475" h="427989">
                  <a:moveTo>
                    <a:pt x="71627" y="354750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354750"/>
                  </a:lnTo>
                  <a:lnTo>
                    <a:pt x="58674" y="377084"/>
                  </a:lnTo>
                  <a:lnTo>
                    <a:pt x="71627" y="354750"/>
                  </a:lnTo>
                  <a:close/>
                </a:path>
                <a:path w="117475" h="427989">
                  <a:moveTo>
                    <a:pt x="71627" y="405300"/>
                  </a:moveTo>
                  <a:lnTo>
                    <a:pt x="71627" y="401574"/>
                  </a:lnTo>
                  <a:lnTo>
                    <a:pt x="45719" y="401574"/>
                  </a:lnTo>
                  <a:lnTo>
                    <a:pt x="45719" y="405300"/>
                  </a:lnTo>
                  <a:lnTo>
                    <a:pt x="58674" y="427481"/>
                  </a:lnTo>
                  <a:lnTo>
                    <a:pt x="71627" y="405300"/>
                  </a:lnTo>
                  <a:close/>
                </a:path>
                <a:path w="117475" h="427989">
                  <a:moveTo>
                    <a:pt x="69342" y="395477"/>
                  </a:moveTo>
                  <a:lnTo>
                    <a:pt x="58674" y="377084"/>
                  </a:lnTo>
                  <a:lnTo>
                    <a:pt x="48006" y="395477"/>
                  </a:lnTo>
                  <a:lnTo>
                    <a:pt x="69342" y="395477"/>
                  </a:lnTo>
                  <a:close/>
                </a:path>
                <a:path w="117475" h="427989">
                  <a:moveTo>
                    <a:pt x="69342" y="401574"/>
                  </a:moveTo>
                  <a:lnTo>
                    <a:pt x="69342" y="395477"/>
                  </a:lnTo>
                  <a:lnTo>
                    <a:pt x="48006" y="395477"/>
                  </a:lnTo>
                  <a:lnTo>
                    <a:pt x="48006" y="401574"/>
                  </a:lnTo>
                  <a:lnTo>
                    <a:pt x="69342" y="401574"/>
                  </a:lnTo>
                  <a:close/>
                </a:path>
                <a:path w="117475" h="427989">
                  <a:moveTo>
                    <a:pt x="117348" y="326135"/>
                  </a:moveTo>
                  <a:lnTo>
                    <a:pt x="115824" y="318515"/>
                  </a:lnTo>
                  <a:lnTo>
                    <a:pt x="103631" y="310895"/>
                  </a:lnTo>
                  <a:lnTo>
                    <a:pt x="96012" y="313181"/>
                  </a:lnTo>
                  <a:lnTo>
                    <a:pt x="92201" y="319277"/>
                  </a:lnTo>
                  <a:lnTo>
                    <a:pt x="58674" y="377084"/>
                  </a:lnTo>
                  <a:lnTo>
                    <a:pt x="69342" y="395477"/>
                  </a:lnTo>
                  <a:lnTo>
                    <a:pt x="69342" y="401574"/>
                  </a:lnTo>
                  <a:lnTo>
                    <a:pt x="71627" y="401574"/>
                  </a:lnTo>
                  <a:lnTo>
                    <a:pt x="71627" y="405300"/>
                  </a:lnTo>
                  <a:lnTo>
                    <a:pt x="114300" y="332231"/>
                  </a:lnTo>
                  <a:lnTo>
                    <a:pt x="117348" y="326135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3871" y="2982467"/>
              <a:ext cx="118109" cy="2225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0851" y="3773436"/>
              <a:ext cx="1362710" cy="1812925"/>
            </a:xfrm>
            <a:custGeom>
              <a:avLst/>
              <a:gdLst/>
              <a:ahLst/>
              <a:cxnLst/>
              <a:rect l="l" t="t" r="r" b="b"/>
              <a:pathLst>
                <a:path w="1362710" h="1812925">
                  <a:moveTo>
                    <a:pt x="1362456" y="58674"/>
                  </a:moveTo>
                  <a:lnTo>
                    <a:pt x="1267206" y="3810"/>
                  </a:lnTo>
                  <a:lnTo>
                    <a:pt x="1261110" y="0"/>
                  </a:lnTo>
                  <a:lnTo>
                    <a:pt x="1253490" y="2286"/>
                  </a:lnTo>
                  <a:lnTo>
                    <a:pt x="1249680" y="8382"/>
                  </a:lnTo>
                  <a:lnTo>
                    <a:pt x="1246632" y="13716"/>
                  </a:lnTo>
                  <a:lnTo>
                    <a:pt x="1248156" y="22098"/>
                  </a:lnTo>
                  <a:lnTo>
                    <a:pt x="1254252" y="25146"/>
                  </a:lnTo>
                  <a:lnTo>
                    <a:pt x="1290358" y="46443"/>
                  </a:lnTo>
                  <a:lnTo>
                    <a:pt x="12192" y="45720"/>
                  </a:lnTo>
                  <a:lnTo>
                    <a:pt x="12192" y="58039"/>
                  </a:lnTo>
                  <a:lnTo>
                    <a:pt x="8382" y="57912"/>
                  </a:lnTo>
                  <a:lnTo>
                    <a:pt x="0" y="1810512"/>
                  </a:lnTo>
                  <a:lnTo>
                    <a:pt x="12192" y="1810512"/>
                  </a:lnTo>
                  <a:lnTo>
                    <a:pt x="12192" y="1812798"/>
                  </a:lnTo>
                  <a:lnTo>
                    <a:pt x="962406" y="1812798"/>
                  </a:lnTo>
                  <a:lnTo>
                    <a:pt x="962406" y="1786890"/>
                  </a:lnTo>
                  <a:lnTo>
                    <a:pt x="25247" y="1787652"/>
                  </a:lnTo>
                  <a:lnTo>
                    <a:pt x="33464" y="70878"/>
                  </a:lnTo>
                  <a:lnTo>
                    <a:pt x="1289761" y="71589"/>
                  </a:lnTo>
                  <a:lnTo>
                    <a:pt x="1330452" y="71615"/>
                  </a:lnTo>
                  <a:lnTo>
                    <a:pt x="1337310" y="71628"/>
                  </a:lnTo>
                  <a:lnTo>
                    <a:pt x="1289761" y="71589"/>
                  </a:lnTo>
                  <a:lnTo>
                    <a:pt x="1254252" y="92202"/>
                  </a:lnTo>
                  <a:lnTo>
                    <a:pt x="1248156" y="96012"/>
                  </a:lnTo>
                  <a:lnTo>
                    <a:pt x="1246632" y="103632"/>
                  </a:lnTo>
                  <a:lnTo>
                    <a:pt x="1249680" y="109728"/>
                  </a:lnTo>
                  <a:lnTo>
                    <a:pt x="1253490" y="115824"/>
                  </a:lnTo>
                  <a:lnTo>
                    <a:pt x="1261110" y="118110"/>
                  </a:lnTo>
                  <a:lnTo>
                    <a:pt x="1267206" y="114300"/>
                  </a:lnTo>
                  <a:lnTo>
                    <a:pt x="1337310" y="73355"/>
                  </a:lnTo>
                  <a:lnTo>
                    <a:pt x="1362456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132698" y="3348228"/>
            <a:ext cx="1454785" cy="1888489"/>
            <a:chOff x="8132698" y="3348228"/>
            <a:chExt cx="1454785" cy="1888489"/>
          </a:xfrm>
        </p:grpSpPr>
        <p:sp>
          <p:nvSpPr>
            <p:cNvPr id="20" name="object 20"/>
            <p:cNvSpPr/>
            <p:nvPr/>
          </p:nvSpPr>
          <p:spPr>
            <a:xfrm>
              <a:off x="8448941" y="4913376"/>
              <a:ext cx="831850" cy="323215"/>
            </a:xfrm>
            <a:custGeom>
              <a:avLst/>
              <a:gdLst/>
              <a:ahLst/>
              <a:cxnLst/>
              <a:rect l="l" t="t" r="r" b="b"/>
              <a:pathLst>
                <a:path w="831850" h="323214">
                  <a:moveTo>
                    <a:pt x="831341" y="166878"/>
                  </a:moveTo>
                  <a:lnTo>
                    <a:pt x="831341" y="156210"/>
                  </a:lnTo>
                  <a:lnTo>
                    <a:pt x="828293" y="151638"/>
                  </a:lnTo>
                  <a:lnTo>
                    <a:pt x="822959" y="150114"/>
                  </a:lnTo>
                  <a:lnTo>
                    <a:pt x="420623" y="762"/>
                  </a:lnTo>
                  <a:lnTo>
                    <a:pt x="417575" y="0"/>
                  </a:lnTo>
                  <a:lnTo>
                    <a:pt x="414527" y="0"/>
                  </a:lnTo>
                  <a:lnTo>
                    <a:pt x="411479" y="762"/>
                  </a:lnTo>
                  <a:lnTo>
                    <a:pt x="8381" y="150114"/>
                  </a:lnTo>
                  <a:lnTo>
                    <a:pt x="3809" y="151638"/>
                  </a:lnTo>
                  <a:lnTo>
                    <a:pt x="0" y="156210"/>
                  </a:lnTo>
                  <a:lnTo>
                    <a:pt x="0" y="166878"/>
                  </a:lnTo>
                  <a:lnTo>
                    <a:pt x="3809" y="171450"/>
                  </a:lnTo>
                  <a:lnTo>
                    <a:pt x="8381" y="173736"/>
                  </a:lnTo>
                  <a:lnTo>
                    <a:pt x="17525" y="177106"/>
                  </a:lnTo>
                  <a:lnTo>
                    <a:pt x="17525" y="150114"/>
                  </a:lnTo>
                  <a:lnTo>
                    <a:pt x="49567" y="161925"/>
                  </a:lnTo>
                  <a:lnTo>
                    <a:pt x="411479" y="28516"/>
                  </a:lnTo>
                  <a:lnTo>
                    <a:pt x="411479" y="25146"/>
                  </a:lnTo>
                  <a:lnTo>
                    <a:pt x="420623" y="25146"/>
                  </a:lnTo>
                  <a:lnTo>
                    <a:pt x="420623" y="28516"/>
                  </a:lnTo>
                  <a:lnTo>
                    <a:pt x="782536" y="161925"/>
                  </a:lnTo>
                  <a:lnTo>
                    <a:pt x="814577" y="150114"/>
                  </a:lnTo>
                  <a:lnTo>
                    <a:pt x="814577" y="176831"/>
                  </a:lnTo>
                  <a:lnTo>
                    <a:pt x="822959" y="173736"/>
                  </a:lnTo>
                  <a:lnTo>
                    <a:pt x="828293" y="171450"/>
                  </a:lnTo>
                  <a:lnTo>
                    <a:pt x="831341" y="166878"/>
                  </a:lnTo>
                  <a:close/>
                </a:path>
                <a:path w="831850" h="323214">
                  <a:moveTo>
                    <a:pt x="49567" y="161925"/>
                  </a:moveTo>
                  <a:lnTo>
                    <a:pt x="17525" y="150114"/>
                  </a:lnTo>
                  <a:lnTo>
                    <a:pt x="17525" y="173736"/>
                  </a:lnTo>
                  <a:lnTo>
                    <a:pt x="49567" y="161925"/>
                  </a:lnTo>
                  <a:close/>
                </a:path>
                <a:path w="831850" h="323214">
                  <a:moveTo>
                    <a:pt x="416051" y="297018"/>
                  </a:moveTo>
                  <a:lnTo>
                    <a:pt x="49567" y="161925"/>
                  </a:lnTo>
                  <a:lnTo>
                    <a:pt x="17525" y="173736"/>
                  </a:lnTo>
                  <a:lnTo>
                    <a:pt x="17525" y="177106"/>
                  </a:lnTo>
                  <a:lnTo>
                    <a:pt x="411479" y="322326"/>
                  </a:lnTo>
                  <a:lnTo>
                    <a:pt x="411479" y="298704"/>
                  </a:lnTo>
                  <a:lnTo>
                    <a:pt x="416051" y="297018"/>
                  </a:lnTo>
                  <a:close/>
                </a:path>
                <a:path w="831850" h="323214">
                  <a:moveTo>
                    <a:pt x="420623" y="25146"/>
                  </a:moveTo>
                  <a:lnTo>
                    <a:pt x="411479" y="25146"/>
                  </a:lnTo>
                  <a:lnTo>
                    <a:pt x="416051" y="26831"/>
                  </a:lnTo>
                  <a:lnTo>
                    <a:pt x="420623" y="25146"/>
                  </a:lnTo>
                  <a:close/>
                </a:path>
                <a:path w="831850" h="323214">
                  <a:moveTo>
                    <a:pt x="416051" y="26831"/>
                  </a:moveTo>
                  <a:lnTo>
                    <a:pt x="411479" y="25146"/>
                  </a:lnTo>
                  <a:lnTo>
                    <a:pt x="411479" y="28516"/>
                  </a:lnTo>
                  <a:lnTo>
                    <a:pt x="416051" y="26831"/>
                  </a:lnTo>
                  <a:close/>
                </a:path>
                <a:path w="831850" h="323214">
                  <a:moveTo>
                    <a:pt x="420623" y="298704"/>
                  </a:moveTo>
                  <a:lnTo>
                    <a:pt x="416051" y="297018"/>
                  </a:lnTo>
                  <a:lnTo>
                    <a:pt x="411479" y="298704"/>
                  </a:lnTo>
                  <a:lnTo>
                    <a:pt x="420623" y="298704"/>
                  </a:lnTo>
                  <a:close/>
                </a:path>
                <a:path w="831850" h="323214">
                  <a:moveTo>
                    <a:pt x="420623" y="322326"/>
                  </a:moveTo>
                  <a:lnTo>
                    <a:pt x="420623" y="298704"/>
                  </a:lnTo>
                  <a:lnTo>
                    <a:pt x="411479" y="298704"/>
                  </a:lnTo>
                  <a:lnTo>
                    <a:pt x="411479" y="322326"/>
                  </a:lnTo>
                  <a:lnTo>
                    <a:pt x="414527" y="323088"/>
                  </a:lnTo>
                  <a:lnTo>
                    <a:pt x="417575" y="323088"/>
                  </a:lnTo>
                  <a:lnTo>
                    <a:pt x="420623" y="322326"/>
                  </a:lnTo>
                  <a:close/>
                </a:path>
                <a:path w="831850" h="323214">
                  <a:moveTo>
                    <a:pt x="420623" y="28516"/>
                  </a:moveTo>
                  <a:lnTo>
                    <a:pt x="420623" y="25146"/>
                  </a:lnTo>
                  <a:lnTo>
                    <a:pt x="416051" y="26831"/>
                  </a:lnTo>
                  <a:lnTo>
                    <a:pt x="420623" y="28516"/>
                  </a:lnTo>
                  <a:close/>
                </a:path>
                <a:path w="831850" h="323214">
                  <a:moveTo>
                    <a:pt x="814577" y="176831"/>
                  </a:moveTo>
                  <a:lnTo>
                    <a:pt x="814577" y="173736"/>
                  </a:lnTo>
                  <a:lnTo>
                    <a:pt x="782536" y="161925"/>
                  </a:lnTo>
                  <a:lnTo>
                    <a:pt x="416051" y="297018"/>
                  </a:lnTo>
                  <a:lnTo>
                    <a:pt x="420623" y="298704"/>
                  </a:lnTo>
                  <a:lnTo>
                    <a:pt x="420623" y="322326"/>
                  </a:lnTo>
                  <a:lnTo>
                    <a:pt x="814577" y="176831"/>
                  </a:lnTo>
                  <a:close/>
                </a:path>
                <a:path w="831850" h="323214">
                  <a:moveTo>
                    <a:pt x="814577" y="173736"/>
                  </a:moveTo>
                  <a:lnTo>
                    <a:pt x="814577" y="150114"/>
                  </a:lnTo>
                  <a:lnTo>
                    <a:pt x="782536" y="161925"/>
                  </a:lnTo>
                  <a:lnTo>
                    <a:pt x="814577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32699" y="3348240"/>
              <a:ext cx="1454785" cy="1319530"/>
            </a:xfrm>
            <a:custGeom>
              <a:avLst/>
              <a:gdLst/>
              <a:ahLst/>
              <a:cxnLst/>
              <a:rect l="l" t="t" r="r" b="b"/>
              <a:pathLst>
                <a:path w="1454784" h="1319529">
                  <a:moveTo>
                    <a:pt x="1454658" y="79248"/>
                  </a:moveTo>
                  <a:lnTo>
                    <a:pt x="1453896" y="70866"/>
                  </a:lnTo>
                  <a:lnTo>
                    <a:pt x="1452372" y="63246"/>
                  </a:lnTo>
                  <a:lnTo>
                    <a:pt x="1443570" y="39344"/>
                  </a:lnTo>
                  <a:lnTo>
                    <a:pt x="1429512" y="22326"/>
                  </a:lnTo>
                  <a:lnTo>
                    <a:pt x="1429512" y="80772"/>
                  </a:lnTo>
                  <a:lnTo>
                    <a:pt x="1428750" y="350520"/>
                  </a:lnTo>
                  <a:lnTo>
                    <a:pt x="1428750" y="356616"/>
                  </a:lnTo>
                  <a:lnTo>
                    <a:pt x="1427988" y="361950"/>
                  </a:lnTo>
                  <a:lnTo>
                    <a:pt x="1421599" y="378587"/>
                  </a:lnTo>
                  <a:lnTo>
                    <a:pt x="1410830" y="391718"/>
                  </a:lnTo>
                  <a:lnTo>
                    <a:pt x="1396441" y="400812"/>
                  </a:lnTo>
                  <a:lnTo>
                    <a:pt x="1379220" y="405384"/>
                  </a:lnTo>
                  <a:lnTo>
                    <a:pt x="80010" y="405269"/>
                  </a:lnTo>
                  <a:lnTo>
                    <a:pt x="35814" y="382168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38862" y="44958"/>
                  </a:lnTo>
                  <a:lnTo>
                    <a:pt x="41910" y="40386"/>
                  </a:lnTo>
                  <a:lnTo>
                    <a:pt x="46482" y="37338"/>
                  </a:lnTo>
                  <a:lnTo>
                    <a:pt x="50292" y="34290"/>
                  </a:lnTo>
                  <a:lnTo>
                    <a:pt x="54864" y="31242"/>
                  </a:lnTo>
                  <a:lnTo>
                    <a:pt x="60464" y="28663"/>
                  </a:lnTo>
                  <a:lnTo>
                    <a:pt x="67818" y="26479"/>
                  </a:lnTo>
                  <a:lnTo>
                    <a:pt x="75361" y="25146"/>
                  </a:lnTo>
                  <a:lnTo>
                    <a:pt x="1380744" y="25146"/>
                  </a:lnTo>
                  <a:lnTo>
                    <a:pt x="1415427" y="43764"/>
                  </a:lnTo>
                  <a:lnTo>
                    <a:pt x="1429512" y="80772"/>
                  </a:lnTo>
                  <a:lnTo>
                    <a:pt x="1429512" y="22326"/>
                  </a:lnTo>
                  <a:lnTo>
                    <a:pt x="1427556" y="19951"/>
                  </a:lnTo>
                  <a:lnTo>
                    <a:pt x="1406220" y="6388"/>
                  </a:lnTo>
                  <a:lnTo>
                    <a:pt x="1381506" y="0"/>
                  </a:lnTo>
                  <a:lnTo>
                    <a:pt x="80010" y="0"/>
                  </a:lnTo>
                  <a:lnTo>
                    <a:pt x="32766" y="15646"/>
                  </a:lnTo>
                  <a:lnTo>
                    <a:pt x="3810" y="56388"/>
                  </a:lnTo>
                  <a:lnTo>
                    <a:pt x="0" y="80010"/>
                  </a:lnTo>
                  <a:lnTo>
                    <a:pt x="0" y="351282"/>
                  </a:lnTo>
                  <a:lnTo>
                    <a:pt x="10985" y="391198"/>
                  </a:lnTo>
                  <a:lnTo>
                    <a:pt x="25908" y="409244"/>
                  </a:lnTo>
                  <a:lnTo>
                    <a:pt x="29718" y="413004"/>
                  </a:lnTo>
                  <a:lnTo>
                    <a:pt x="70878" y="430187"/>
                  </a:lnTo>
                  <a:lnTo>
                    <a:pt x="1383030" y="430530"/>
                  </a:lnTo>
                  <a:lnTo>
                    <a:pt x="1390650" y="429006"/>
                  </a:lnTo>
                  <a:lnTo>
                    <a:pt x="1429512" y="407568"/>
                  </a:lnTo>
                  <a:lnTo>
                    <a:pt x="1453896" y="358140"/>
                  </a:lnTo>
                  <a:lnTo>
                    <a:pt x="1454658" y="350520"/>
                  </a:lnTo>
                  <a:lnTo>
                    <a:pt x="1454658" y="79248"/>
                  </a:lnTo>
                  <a:close/>
                </a:path>
                <a:path w="1454784" h="1319529">
                  <a:moveTo>
                    <a:pt x="1454670" y="864870"/>
                  </a:moveTo>
                  <a:lnTo>
                    <a:pt x="1448574" y="859536"/>
                  </a:lnTo>
                  <a:lnTo>
                    <a:pt x="1428762" y="859536"/>
                  </a:lnTo>
                  <a:lnTo>
                    <a:pt x="1428762" y="884682"/>
                  </a:lnTo>
                  <a:lnTo>
                    <a:pt x="1428762" y="1293876"/>
                  </a:lnTo>
                  <a:lnTo>
                    <a:pt x="35064" y="1293876"/>
                  </a:lnTo>
                  <a:lnTo>
                    <a:pt x="35064" y="884682"/>
                  </a:lnTo>
                  <a:lnTo>
                    <a:pt x="1428762" y="884682"/>
                  </a:lnTo>
                  <a:lnTo>
                    <a:pt x="1428762" y="859536"/>
                  </a:lnTo>
                  <a:lnTo>
                    <a:pt x="15252" y="859536"/>
                  </a:lnTo>
                  <a:lnTo>
                    <a:pt x="9918" y="864870"/>
                  </a:lnTo>
                  <a:lnTo>
                    <a:pt x="9918" y="1313688"/>
                  </a:lnTo>
                  <a:lnTo>
                    <a:pt x="15252" y="1319022"/>
                  </a:lnTo>
                  <a:lnTo>
                    <a:pt x="22110" y="1319022"/>
                  </a:lnTo>
                  <a:lnTo>
                    <a:pt x="35064" y="1319022"/>
                  </a:lnTo>
                  <a:lnTo>
                    <a:pt x="1428762" y="1319022"/>
                  </a:lnTo>
                  <a:lnTo>
                    <a:pt x="1441716" y="1319022"/>
                  </a:lnTo>
                  <a:lnTo>
                    <a:pt x="1448574" y="1319022"/>
                  </a:lnTo>
                  <a:lnTo>
                    <a:pt x="1454670" y="1313688"/>
                  </a:lnTo>
                  <a:lnTo>
                    <a:pt x="1454670" y="86487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235829" y="3421634"/>
            <a:ext cx="12465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引入及初始化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43273" y="4291847"/>
            <a:ext cx="10426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事件及刷新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36878" y="3766578"/>
            <a:ext cx="986790" cy="1321435"/>
          </a:xfrm>
          <a:custGeom>
            <a:avLst/>
            <a:gdLst/>
            <a:ahLst/>
            <a:cxnLst/>
            <a:rect l="l" t="t" r="r" b="b"/>
            <a:pathLst>
              <a:path w="986790" h="1321435">
                <a:moveTo>
                  <a:pt x="986015" y="352044"/>
                </a:moveTo>
                <a:lnTo>
                  <a:pt x="983729" y="344424"/>
                </a:lnTo>
                <a:lnTo>
                  <a:pt x="977633" y="340614"/>
                </a:lnTo>
                <a:lnTo>
                  <a:pt x="971537" y="337566"/>
                </a:lnTo>
                <a:lnTo>
                  <a:pt x="963917" y="339090"/>
                </a:lnTo>
                <a:lnTo>
                  <a:pt x="960107" y="345186"/>
                </a:lnTo>
                <a:lnTo>
                  <a:pt x="939787" y="381177"/>
                </a:lnTo>
                <a:lnTo>
                  <a:pt x="935723" y="0"/>
                </a:lnTo>
                <a:lnTo>
                  <a:pt x="910577" y="0"/>
                </a:lnTo>
                <a:lnTo>
                  <a:pt x="912723" y="201790"/>
                </a:lnTo>
                <a:lnTo>
                  <a:pt x="822947" y="149352"/>
                </a:lnTo>
                <a:lnTo>
                  <a:pt x="816864" y="146304"/>
                </a:lnTo>
                <a:lnTo>
                  <a:pt x="809244" y="147828"/>
                </a:lnTo>
                <a:lnTo>
                  <a:pt x="806196" y="153924"/>
                </a:lnTo>
                <a:lnTo>
                  <a:pt x="802373" y="160020"/>
                </a:lnTo>
                <a:lnTo>
                  <a:pt x="804672" y="167640"/>
                </a:lnTo>
                <a:lnTo>
                  <a:pt x="810768" y="171450"/>
                </a:lnTo>
                <a:lnTo>
                  <a:pt x="846239" y="192024"/>
                </a:lnTo>
                <a:lnTo>
                  <a:pt x="12954" y="192024"/>
                </a:lnTo>
                <a:lnTo>
                  <a:pt x="12954" y="192786"/>
                </a:lnTo>
                <a:lnTo>
                  <a:pt x="0" y="192786"/>
                </a:lnTo>
                <a:lnTo>
                  <a:pt x="0" y="1308354"/>
                </a:lnTo>
                <a:lnTo>
                  <a:pt x="5321" y="1308354"/>
                </a:lnTo>
                <a:lnTo>
                  <a:pt x="5321" y="1321308"/>
                </a:lnTo>
                <a:lnTo>
                  <a:pt x="517385" y="1321308"/>
                </a:lnTo>
                <a:lnTo>
                  <a:pt x="517385" y="1296162"/>
                </a:lnTo>
                <a:lnTo>
                  <a:pt x="25908" y="1296162"/>
                </a:lnTo>
                <a:lnTo>
                  <a:pt x="25908" y="217932"/>
                </a:lnTo>
                <a:lnTo>
                  <a:pt x="845629" y="217932"/>
                </a:lnTo>
                <a:lnTo>
                  <a:pt x="810768" y="238506"/>
                </a:lnTo>
                <a:lnTo>
                  <a:pt x="804672" y="241554"/>
                </a:lnTo>
                <a:lnTo>
                  <a:pt x="802373" y="249936"/>
                </a:lnTo>
                <a:lnTo>
                  <a:pt x="806196" y="256032"/>
                </a:lnTo>
                <a:lnTo>
                  <a:pt x="809244" y="262128"/>
                </a:lnTo>
                <a:lnTo>
                  <a:pt x="816864" y="263652"/>
                </a:lnTo>
                <a:lnTo>
                  <a:pt x="822947" y="260604"/>
                </a:lnTo>
                <a:lnTo>
                  <a:pt x="893064" y="219646"/>
                </a:lnTo>
                <a:lnTo>
                  <a:pt x="912787" y="208140"/>
                </a:lnTo>
                <a:lnTo>
                  <a:pt x="914654" y="381952"/>
                </a:lnTo>
                <a:lnTo>
                  <a:pt x="893051" y="345948"/>
                </a:lnTo>
                <a:lnTo>
                  <a:pt x="890003" y="339852"/>
                </a:lnTo>
                <a:lnTo>
                  <a:pt x="881621" y="338328"/>
                </a:lnTo>
                <a:lnTo>
                  <a:pt x="876287" y="342138"/>
                </a:lnTo>
                <a:lnTo>
                  <a:pt x="870191" y="345186"/>
                </a:lnTo>
                <a:lnTo>
                  <a:pt x="867905" y="353568"/>
                </a:lnTo>
                <a:lnTo>
                  <a:pt x="871715" y="358902"/>
                </a:lnTo>
                <a:lnTo>
                  <a:pt x="928103" y="453390"/>
                </a:lnTo>
                <a:lnTo>
                  <a:pt x="940295" y="431914"/>
                </a:lnTo>
                <a:lnTo>
                  <a:pt x="982205" y="358140"/>
                </a:lnTo>
                <a:lnTo>
                  <a:pt x="986015" y="352044"/>
                </a:lnTo>
                <a:close/>
              </a:path>
              <a:path w="986790" h="1321435">
                <a:moveTo>
                  <a:pt x="986777" y="1059180"/>
                </a:moveTo>
                <a:lnTo>
                  <a:pt x="985253" y="1050798"/>
                </a:lnTo>
                <a:lnTo>
                  <a:pt x="979157" y="1047750"/>
                </a:lnTo>
                <a:lnTo>
                  <a:pt x="973061" y="1043940"/>
                </a:lnTo>
                <a:lnTo>
                  <a:pt x="965441" y="1046226"/>
                </a:lnTo>
                <a:lnTo>
                  <a:pt x="961631" y="1052322"/>
                </a:lnTo>
                <a:lnTo>
                  <a:pt x="941057" y="1087183"/>
                </a:lnTo>
                <a:lnTo>
                  <a:pt x="941057" y="889254"/>
                </a:lnTo>
                <a:lnTo>
                  <a:pt x="915911" y="889254"/>
                </a:lnTo>
                <a:lnTo>
                  <a:pt x="915289" y="1087640"/>
                </a:lnTo>
                <a:lnTo>
                  <a:pt x="894575" y="1051560"/>
                </a:lnTo>
                <a:lnTo>
                  <a:pt x="891527" y="1045464"/>
                </a:lnTo>
                <a:lnTo>
                  <a:pt x="883145" y="1043940"/>
                </a:lnTo>
                <a:lnTo>
                  <a:pt x="877049" y="1046988"/>
                </a:lnTo>
                <a:lnTo>
                  <a:pt x="870953" y="1050798"/>
                </a:lnTo>
                <a:lnTo>
                  <a:pt x="869429" y="1058418"/>
                </a:lnTo>
                <a:lnTo>
                  <a:pt x="872477" y="1064514"/>
                </a:lnTo>
                <a:lnTo>
                  <a:pt x="915149" y="1137577"/>
                </a:lnTo>
                <a:lnTo>
                  <a:pt x="928103" y="1159764"/>
                </a:lnTo>
                <a:lnTo>
                  <a:pt x="941057" y="1137754"/>
                </a:lnTo>
                <a:lnTo>
                  <a:pt x="983729" y="1065276"/>
                </a:lnTo>
                <a:lnTo>
                  <a:pt x="986777" y="1059180"/>
                </a:lnTo>
                <a:close/>
              </a:path>
            </a:pathLst>
          </a:custGeom>
          <a:solidFill>
            <a:srgbClr val="FFA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44885" y="5895847"/>
            <a:ext cx="154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Microsoft YaHei"/>
                <a:cs typeface="Microsoft YaHei"/>
              </a:rPr>
              <a:t>最小开发框架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0368" y="5637534"/>
            <a:ext cx="154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Microsoft YaHei"/>
                <a:cs typeface="Microsoft YaHei"/>
              </a:rPr>
              <a:t>极简开发框架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8833" y="2568701"/>
            <a:ext cx="1927225" cy="3167380"/>
            <a:chOff x="1488833" y="2568701"/>
            <a:chExt cx="1927225" cy="3167380"/>
          </a:xfrm>
        </p:grpSpPr>
        <p:sp>
          <p:nvSpPr>
            <p:cNvPr id="4" name="object 4"/>
            <p:cNvSpPr/>
            <p:nvPr/>
          </p:nvSpPr>
          <p:spPr>
            <a:xfrm>
              <a:off x="1488833" y="3179825"/>
              <a:ext cx="1927225" cy="460375"/>
            </a:xfrm>
            <a:custGeom>
              <a:avLst/>
              <a:gdLst/>
              <a:ahLst/>
              <a:cxnLst/>
              <a:rect l="l" t="t" r="r" b="b"/>
              <a:pathLst>
                <a:path w="1927225" h="460375">
                  <a:moveTo>
                    <a:pt x="1927098" y="454913"/>
                  </a:moveTo>
                  <a:lnTo>
                    <a:pt x="1927098" y="6095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454913"/>
                  </a:lnTo>
                  <a:lnTo>
                    <a:pt x="6096" y="460247"/>
                  </a:lnTo>
                  <a:lnTo>
                    <a:pt x="12954" y="460247"/>
                  </a:lnTo>
                  <a:lnTo>
                    <a:pt x="12954" y="25907"/>
                  </a:lnTo>
                  <a:lnTo>
                    <a:pt x="25907" y="12953"/>
                  </a:lnTo>
                  <a:lnTo>
                    <a:pt x="25907" y="25907"/>
                  </a:lnTo>
                  <a:lnTo>
                    <a:pt x="1901189" y="25907"/>
                  </a:lnTo>
                  <a:lnTo>
                    <a:pt x="1901189" y="12953"/>
                  </a:lnTo>
                  <a:lnTo>
                    <a:pt x="1914144" y="25907"/>
                  </a:lnTo>
                  <a:lnTo>
                    <a:pt x="1914144" y="460247"/>
                  </a:lnTo>
                  <a:lnTo>
                    <a:pt x="1921002" y="460247"/>
                  </a:lnTo>
                  <a:lnTo>
                    <a:pt x="1927098" y="454913"/>
                  </a:lnTo>
                  <a:close/>
                </a:path>
                <a:path w="1927225" h="460375">
                  <a:moveTo>
                    <a:pt x="25907" y="25907"/>
                  </a:moveTo>
                  <a:lnTo>
                    <a:pt x="25907" y="12953"/>
                  </a:lnTo>
                  <a:lnTo>
                    <a:pt x="12954" y="25907"/>
                  </a:lnTo>
                  <a:lnTo>
                    <a:pt x="25907" y="25907"/>
                  </a:lnTo>
                  <a:close/>
                </a:path>
                <a:path w="1927225" h="460375">
                  <a:moveTo>
                    <a:pt x="25907" y="435101"/>
                  </a:moveTo>
                  <a:lnTo>
                    <a:pt x="25907" y="25907"/>
                  </a:lnTo>
                  <a:lnTo>
                    <a:pt x="12954" y="25907"/>
                  </a:lnTo>
                  <a:lnTo>
                    <a:pt x="12954" y="435101"/>
                  </a:lnTo>
                  <a:lnTo>
                    <a:pt x="25907" y="435101"/>
                  </a:lnTo>
                  <a:close/>
                </a:path>
                <a:path w="1927225" h="460375">
                  <a:moveTo>
                    <a:pt x="1914144" y="435101"/>
                  </a:moveTo>
                  <a:lnTo>
                    <a:pt x="12954" y="435101"/>
                  </a:lnTo>
                  <a:lnTo>
                    <a:pt x="25907" y="447293"/>
                  </a:lnTo>
                  <a:lnTo>
                    <a:pt x="25907" y="460247"/>
                  </a:lnTo>
                  <a:lnTo>
                    <a:pt x="1901189" y="460247"/>
                  </a:lnTo>
                  <a:lnTo>
                    <a:pt x="1901189" y="447293"/>
                  </a:lnTo>
                  <a:lnTo>
                    <a:pt x="1914144" y="435101"/>
                  </a:lnTo>
                  <a:close/>
                </a:path>
                <a:path w="1927225" h="460375">
                  <a:moveTo>
                    <a:pt x="25907" y="460247"/>
                  </a:moveTo>
                  <a:lnTo>
                    <a:pt x="25907" y="447293"/>
                  </a:lnTo>
                  <a:lnTo>
                    <a:pt x="12954" y="435101"/>
                  </a:lnTo>
                  <a:lnTo>
                    <a:pt x="12954" y="460247"/>
                  </a:lnTo>
                  <a:lnTo>
                    <a:pt x="25907" y="460247"/>
                  </a:lnTo>
                  <a:close/>
                </a:path>
                <a:path w="1927225" h="460375">
                  <a:moveTo>
                    <a:pt x="1914144" y="25907"/>
                  </a:moveTo>
                  <a:lnTo>
                    <a:pt x="1901189" y="12953"/>
                  </a:lnTo>
                  <a:lnTo>
                    <a:pt x="1901189" y="25907"/>
                  </a:lnTo>
                  <a:lnTo>
                    <a:pt x="1914144" y="25907"/>
                  </a:lnTo>
                  <a:close/>
                </a:path>
                <a:path w="1927225" h="460375">
                  <a:moveTo>
                    <a:pt x="1914144" y="435101"/>
                  </a:moveTo>
                  <a:lnTo>
                    <a:pt x="1914144" y="25907"/>
                  </a:lnTo>
                  <a:lnTo>
                    <a:pt x="1901189" y="25907"/>
                  </a:lnTo>
                  <a:lnTo>
                    <a:pt x="1901189" y="435101"/>
                  </a:lnTo>
                  <a:lnTo>
                    <a:pt x="1914144" y="435101"/>
                  </a:lnTo>
                  <a:close/>
                </a:path>
                <a:path w="1927225" h="460375">
                  <a:moveTo>
                    <a:pt x="1914144" y="460247"/>
                  </a:moveTo>
                  <a:lnTo>
                    <a:pt x="1914144" y="435101"/>
                  </a:lnTo>
                  <a:lnTo>
                    <a:pt x="1901189" y="447293"/>
                  </a:lnTo>
                  <a:lnTo>
                    <a:pt x="1901189" y="460247"/>
                  </a:lnTo>
                  <a:lnTo>
                    <a:pt x="1914144" y="46024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36711" y="5411723"/>
              <a:ext cx="831850" cy="323850"/>
            </a:xfrm>
            <a:custGeom>
              <a:avLst/>
              <a:gdLst/>
              <a:ahLst/>
              <a:cxnLst/>
              <a:rect l="l" t="t" r="r" b="b"/>
              <a:pathLst>
                <a:path w="831850" h="323850">
                  <a:moveTo>
                    <a:pt x="831341" y="167640"/>
                  </a:moveTo>
                  <a:lnTo>
                    <a:pt x="831341" y="156972"/>
                  </a:lnTo>
                  <a:lnTo>
                    <a:pt x="827532" y="151638"/>
                  </a:lnTo>
                  <a:lnTo>
                    <a:pt x="822960" y="150114"/>
                  </a:lnTo>
                  <a:lnTo>
                    <a:pt x="419861" y="1524"/>
                  </a:lnTo>
                  <a:lnTo>
                    <a:pt x="416813" y="0"/>
                  </a:lnTo>
                  <a:lnTo>
                    <a:pt x="413766" y="0"/>
                  </a:lnTo>
                  <a:lnTo>
                    <a:pt x="410717" y="1524"/>
                  </a:lnTo>
                  <a:lnTo>
                    <a:pt x="8381" y="150114"/>
                  </a:lnTo>
                  <a:lnTo>
                    <a:pt x="3047" y="151638"/>
                  </a:lnTo>
                  <a:lnTo>
                    <a:pt x="0" y="156972"/>
                  </a:lnTo>
                  <a:lnTo>
                    <a:pt x="0" y="167640"/>
                  </a:lnTo>
                  <a:lnTo>
                    <a:pt x="3047" y="172212"/>
                  </a:lnTo>
                  <a:lnTo>
                    <a:pt x="8381" y="173736"/>
                  </a:lnTo>
                  <a:lnTo>
                    <a:pt x="16763" y="176847"/>
                  </a:lnTo>
                  <a:lnTo>
                    <a:pt x="16763" y="150114"/>
                  </a:lnTo>
                  <a:lnTo>
                    <a:pt x="48805" y="161925"/>
                  </a:lnTo>
                  <a:lnTo>
                    <a:pt x="410717" y="28516"/>
                  </a:lnTo>
                  <a:lnTo>
                    <a:pt x="410717" y="25146"/>
                  </a:lnTo>
                  <a:lnTo>
                    <a:pt x="419861" y="25146"/>
                  </a:lnTo>
                  <a:lnTo>
                    <a:pt x="419861" y="28516"/>
                  </a:lnTo>
                  <a:lnTo>
                    <a:pt x="781774" y="161925"/>
                  </a:lnTo>
                  <a:lnTo>
                    <a:pt x="813816" y="150114"/>
                  </a:lnTo>
                  <a:lnTo>
                    <a:pt x="813816" y="177123"/>
                  </a:lnTo>
                  <a:lnTo>
                    <a:pt x="822960" y="173736"/>
                  </a:lnTo>
                  <a:lnTo>
                    <a:pt x="827532" y="172212"/>
                  </a:lnTo>
                  <a:lnTo>
                    <a:pt x="831341" y="167640"/>
                  </a:lnTo>
                  <a:close/>
                </a:path>
                <a:path w="831850" h="323850">
                  <a:moveTo>
                    <a:pt x="48805" y="161925"/>
                  </a:moveTo>
                  <a:lnTo>
                    <a:pt x="16763" y="150114"/>
                  </a:lnTo>
                  <a:lnTo>
                    <a:pt x="16763" y="173736"/>
                  </a:lnTo>
                  <a:lnTo>
                    <a:pt x="48805" y="161925"/>
                  </a:lnTo>
                  <a:close/>
                </a:path>
                <a:path w="831850" h="323850">
                  <a:moveTo>
                    <a:pt x="415289" y="297018"/>
                  </a:moveTo>
                  <a:lnTo>
                    <a:pt x="48805" y="161925"/>
                  </a:lnTo>
                  <a:lnTo>
                    <a:pt x="16763" y="173736"/>
                  </a:lnTo>
                  <a:lnTo>
                    <a:pt x="16763" y="176847"/>
                  </a:lnTo>
                  <a:lnTo>
                    <a:pt x="410717" y="323088"/>
                  </a:lnTo>
                  <a:lnTo>
                    <a:pt x="410717" y="298704"/>
                  </a:lnTo>
                  <a:lnTo>
                    <a:pt x="415289" y="297018"/>
                  </a:lnTo>
                  <a:close/>
                </a:path>
                <a:path w="831850" h="323850">
                  <a:moveTo>
                    <a:pt x="419861" y="25146"/>
                  </a:moveTo>
                  <a:lnTo>
                    <a:pt x="410717" y="25146"/>
                  </a:lnTo>
                  <a:lnTo>
                    <a:pt x="415289" y="26831"/>
                  </a:lnTo>
                  <a:lnTo>
                    <a:pt x="419861" y="25146"/>
                  </a:lnTo>
                  <a:close/>
                </a:path>
                <a:path w="831850" h="323850">
                  <a:moveTo>
                    <a:pt x="415289" y="26831"/>
                  </a:moveTo>
                  <a:lnTo>
                    <a:pt x="410717" y="25146"/>
                  </a:lnTo>
                  <a:lnTo>
                    <a:pt x="410717" y="28516"/>
                  </a:lnTo>
                  <a:lnTo>
                    <a:pt x="415289" y="26831"/>
                  </a:lnTo>
                  <a:close/>
                </a:path>
                <a:path w="831850" h="323850">
                  <a:moveTo>
                    <a:pt x="419861" y="298704"/>
                  </a:moveTo>
                  <a:lnTo>
                    <a:pt x="415289" y="297018"/>
                  </a:lnTo>
                  <a:lnTo>
                    <a:pt x="410717" y="298704"/>
                  </a:lnTo>
                  <a:lnTo>
                    <a:pt x="419861" y="298704"/>
                  </a:lnTo>
                  <a:close/>
                </a:path>
                <a:path w="831850" h="323850">
                  <a:moveTo>
                    <a:pt x="419861" y="323088"/>
                  </a:moveTo>
                  <a:lnTo>
                    <a:pt x="419861" y="298704"/>
                  </a:lnTo>
                  <a:lnTo>
                    <a:pt x="410717" y="298704"/>
                  </a:lnTo>
                  <a:lnTo>
                    <a:pt x="410717" y="323088"/>
                  </a:lnTo>
                  <a:lnTo>
                    <a:pt x="413766" y="323850"/>
                  </a:lnTo>
                  <a:lnTo>
                    <a:pt x="416813" y="323850"/>
                  </a:lnTo>
                  <a:lnTo>
                    <a:pt x="419861" y="323088"/>
                  </a:lnTo>
                  <a:close/>
                </a:path>
                <a:path w="831850" h="323850">
                  <a:moveTo>
                    <a:pt x="419861" y="28516"/>
                  </a:moveTo>
                  <a:lnTo>
                    <a:pt x="419861" y="25146"/>
                  </a:lnTo>
                  <a:lnTo>
                    <a:pt x="415289" y="26831"/>
                  </a:lnTo>
                  <a:lnTo>
                    <a:pt x="419861" y="28516"/>
                  </a:lnTo>
                  <a:close/>
                </a:path>
                <a:path w="831850" h="323850">
                  <a:moveTo>
                    <a:pt x="813816" y="177123"/>
                  </a:moveTo>
                  <a:lnTo>
                    <a:pt x="813816" y="173736"/>
                  </a:lnTo>
                  <a:lnTo>
                    <a:pt x="781774" y="161925"/>
                  </a:lnTo>
                  <a:lnTo>
                    <a:pt x="415289" y="297018"/>
                  </a:lnTo>
                  <a:lnTo>
                    <a:pt x="419861" y="298704"/>
                  </a:lnTo>
                  <a:lnTo>
                    <a:pt x="419861" y="323088"/>
                  </a:lnTo>
                  <a:lnTo>
                    <a:pt x="813816" y="177123"/>
                  </a:lnTo>
                  <a:close/>
                </a:path>
                <a:path w="831850" h="323850">
                  <a:moveTo>
                    <a:pt x="813816" y="173736"/>
                  </a:moveTo>
                  <a:lnTo>
                    <a:pt x="813816" y="150114"/>
                  </a:lnTo>
                  <a:lnTo>
                    <a:pt x="781774" y="161925"/>
                  </a:lnTo>
                  <a:lnTo>
                    <a:pt x="813816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8833" y="2568714"/>
              <a:ext cx="1927225" cy="1933575"/>
            </a:xfrm>
            <a:custGeom>
              <a:avLst/>
              <a:gdLst/>
              <a:ahLst/>
              <a:cxnLst/>
              <a:rect l="l" t="t" r="r" b="b"/>
              <a:pathLst>
                <a:path w="1927225" h="1933575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7286"/>
                  </a:lnTo>
                  <a:lnTo>
                    <a:pt x="25908" y="1907286"/>
                  </a:lnTo>
                  <a:lnTo>
                    <a:pt x="25908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3194"/>
                  </a:lnTo>
                  <a:lnTo>
                    <a:pt x="12954" y="1933194"/>
                  </a:lnTo>
                  <a:lnTo>
                    <a:pt x="25908" y="1933194"/>
                  </a:lnTo>
                  <a:lnTo>
                    <a:pt x="1901190" y="1933194"/>
                  </a:lnTo>
                  <a:lnTo>
                    <a:pt x="1914144" y="1933194"/>
                  </a:lnTo>
                  <a:lnTo>
                    <a:pt x="1921002" y="1933194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3575">
                  <a:moveTo>
                    <a:pt x="1927098" y="80010"/>
                  </a:moveTo>
                  <a:lnTo>
                    <a:pt x="1926336" y="71628"/>
                  </a:lnTo>
                  <a:lnTo>
                    <a:pt x="1924812" y="63246"/>
                  </a:lnTo>
                  <a:lnTo>
                    <a:pt x="1915858" y="39573"/>
                  </a:lnTo>
                  <a:lnTo>
                    <a:pt x="1901190" y="21920"/>
                  </a:lnTo>
                  <a:lnTo>
                    <a:pt x="1901190" y="75438"/>
                  </a:lnTo>
                  <a:lnTo>
                    <a:pt x="1901190" y="357378"/>
                  </a:lnTo>
                  <a:lnTo>
                    <a:pt x="1882978" y="392150"/>
                  </a:lnTo>
                  <a:lnTo>
                    <a:pt x="1846326" y="406044"/>
                  </a:lnTo>
                  <a:lnTo>
                    <a:pt x="80772" y="406146"/>
                  </a:lnTo>
                  <a:lnTo>
                    <a:pt x="63195" y="403034"/>
                  </a:lnTo>
                  <a:lnTo>
                    <a:pt x="28194" y="366522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26670" y="68580"/>
                  </a:lnTo>
                  <a:lnTo>
                    <a:pt x="28194" y="63246"/>
                  </a:lnTo>
                  <a:lnTo>
                    <a:pt x="30480" y="58674"/>
                  </a:lnTo>
                  <a:lnTo>
                    <a:pt x="33401" y="52158"/>
                  </a:lnTo>
                  <a:lnTo>
                    <a:pt x="67487" y="26936"/>
                  </a:lnTo>
                  <a:lnTo>
                    <a:pt x="73063" y="26225"/>
                  </a:lnTo>
                  <a:lnTo>
                    <a:pt x="80010" y="25247"/>
                  </a:lnTo>
                  <a:lnTo>
                    <a:pt x="1847088" y="25222"/>
                  </a:lnTo>
                  <a:lnTo>
                    <a:pt x="1887715" y="44081"/>
                  </a:lnTo>
                  <a:lnTo>
                    <a:pt x="1901190" y="75438"/>
                  </a:lnTo>
                  <a:lnTo>
                    <a:pt x="1901190" y="21920"/>
                  </a:lnTo>
                  <a:lnTo>
                    <a:pt x="1899869" y="20320"/>
                  </a:lnTo>
                  <a:lnTo>
                    <a:pt x="1878634" y="6718"/>
                  </a:lnTo>
                  <a:lnTo>
                    <a:pt x="1853946" y="0"/>
                  </a:lnTo>
                  <a:lnTo>
                    <a:pt x="80010" y="0"/>
                  </a:lnTo>
                  <a:lnTo>
                    <a:pt x="32461" y="16167"/>
                  </a:lnTo>
                  <a:lnTo>
                    <a:pt x="3810" y="57150"/>
                  </a:lnTo>
                  <a:lnTo>
                    <a:pt x="762" y="73152"/>
                  </a:lnTo>
                  <a:lnTo>
                    <a:pt x="0" y="80010"/>
                  </a:lnTo>
                  <a:lnTo>
                    <a:pt x="0" y="351282"/>
                  </a:lnTo>
                  <a:lnTo>
                    <a:pt x="762" y="359664"/>
                  </a:lnTo>
                  <a:lnTo>
                    <a:pt x="2286" y="367284"/>
                  </a:lnTo>
                  <a:lnTo>
                    <a:pt x="3810" y="375666"/>
                  </a:lnTo>
                  <a:lnTo>
                    <a:pt x="25908" y="409575"/>
                  </a:lnTo>
                  <a:lnTo>
                    <a:pt x="29718" y="413004"/>
                  </a:lnTo>
                  <a:lnTo>
                    <a:pt x="70472" y="430390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901190" y="408393"/>
                  </a:lnTo>
                  <a:lnTo>
                    <a:pt x="1926336" y="358140"/>
                  </a:lnTo>
                  <a:lnTo>
                    <a:pt x="1927098" y="350520"/>
                  </a:lnTo>
                  <a:lnTo>
                    <a:pt x="1927098" y="8001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92713" y="2642869"/>
            <a:ext cx="1717675" cy="893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Microsoft YaHei"/>
              <a:cs typeface="Microsoft YaHei"/>
            </a:endParaRPr>
          </a:p>
          <a:p>
            <a:pPr marL="26034">
              <a:lnSpc>
                <a:spcPct val="100000"/>
              </a:lnSpc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790" y="4125724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9595" y="4707635"/>
            <a:ext cx="1926589" cy="459740"/>
          </a:xfrm>
          <a:custGeom>
            <a:avLst/>
            <a:gdLst/>
            <a:ahLst/>
            <a:cxnLst/>
            <a:rect l="l" t="t" r="r" b="b"/>
            <a:pathLst>
              <a:path w="1926589" h="459739">
                <a:moveTo>
                  <a:pt x="1926336" y="454152"/>
                </a:moveTo>
                <a:lnTo>
                  <a:pt x="1926336" y="5334"/>
                </a:lnTo>
                <a:lnTo>
                  <a:pt x="1921002" y="0"/>
                </a:lnTo>
                <a:lnTo>
                  <a:pt x="5333" y="0"/>
                </a:lnTo>
                <a:lnTo>
                  <a:pt x="0" y="5334"/>
                </a:lnTo>
                <a:lnTo>
                  <a:pt x="0" y="454152"/>
                </a:lnTo>
                <a:lnTo>
                  <a:pt x="5334" y="459486"/>
                </a:lnTo>
                <a:lnTo>
                  <a:pt x="12192" y="459486"/>
                </a:lnTo>
                <a:lnTo>
                  <a:pt x="12192" y="25146"/>
                </a:lnTo>
                <a:lnTo>
                  <a:pt x="25146" y="12192"/>
                </a:lnTo>
                <a:lnTo>
                  <a:pt x="25145" y="25146"/>
                </a:lnTo>
                <a:lnTo>
                  <a:pt x="1901189" y="25146"/>
                </a:lnTo>
                <a:lnTo>
                  <a:pt x="1901189" y="12192"/>
                </a:lnTo>
                <a:lnTo>
                  <a:pt x="1913382" y="25146"/>
                </a:lnTo>
                <a:lnTo>
                  <a:pt x="1913382" y="459486"/>
                </a:lnTo>
                <a:lnTo>
                  <a:pt x="1921002" y="459486"/>
                </a:lnTo>
                <a:lnTo>
                  <a:pt x="1926336" y="454152"/>
                </a:lnTo>
                <a:close/>
              </a:path>
              <a:path w="1926589" h="459739">
                <a:moveTo>
                  <a:pt x="25146" y="25146"/>
                </a:moveTo>
                <a:lnTo>
                  <a:pt x="25146" y="12192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1926589" h="459739">
                <a:moveTo>
                  <a:pt x="25146" y="434340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434340"/>
                </a:lnTo>
                <a:lnTo>
                  <a:pt x="25146" y="434340"/>
                </a:lnTo>
                <a:close/>
              </a:path>
              <a:path w="1926589" h="459739">
                <a:moveTo>
                  <a:pt x="1913382" y="434340"/>
                </a:moveTo>
                <a:lnTo>
                  <a:pt x="12192" y="434340"/>
                </a:lnTo>
                <a:lnTo>
                  <a:pt x="25146" y="447294"/>
                </a:lnTo>
                <a:lnTo>
                  <a:pt x="25145" y="459486"/>
                </a:lnTo>
                <a:lnTo>
                  <a:pt x="1901189" y="459486"/>
                </a:lnTo>
                <a:lnTo>
                  <a:pt x="1901189" y="447294"/>
                </a:lnTo>
                <a:lnTo>
                  <a:pt x="1913382" y="434340"/>
                </a:lnTo>
                <a:close/>
              </a:path>
              <a:path w="1926589" h="459739">
                <a:moveTo>
                  <a:pt x="25145" y="459486"/>
                </a:moveTo>
                <a:lnTo>
                  <a:pt x="25146" y="447294"/>
                </a:lnTo>
                <a:lnTo>
                  <a:pt x="12192" y="434340"/>
                </a:lnTo>
                <a:lnTo>
                  <a:pt x="12192" y="459486"/>
                </a:lnTo>
                <a:lnTo>
                  <a:pt x="25145" y="459486"/>
                </a:lnTo>
                <a:close/>
              </a:path>
              <a:path w="1926589" h="459739">
                <a:moveTo>
                  <a:pt x="1913382" y="25146"/>
                </a:moveTo>
                <a:lnTo>
                  <a:pt x="1901189" y="12192"/>
                </a:lnTo>
                <a:lnTo>
                  <a:pt x="1901189" y="25146"/>
                </a:lnTo>
                <a:lnTo>
                  <a:pt x="1913382" y="25146"/>
                </a:lnTo>
                <a:close/>
              </a:path>
              <a:path w="1926589" h="459739">
                <a:moveTo>
                  <a:pt x="1913382" y="434340"/>
                </a:moveTo>
                <a:lnTo>
                  <a:pt x="1913382" y="25146"/>
                </a:lnTo>
                <a:lnTo>
                  <a:pt x="1901189" y="25146"/>
                </a:lnTo>
                <a:lnTo>
                  <a:pt x="1901189" y="434340"/>
                </a:lnTo>
                <a:lnTo>
                  <a:pt x="1913382" y="434340"/>
                </a:lnTo>
                <a:close/>
              </a:path>
              <a:path w="1926589" h="459739">
                <a:moveTo>
                  <a:pt x="1913382" y="459486"/>
                </a:moveTo>
                <a:lnTo>
                  <a:pt x="1913382" y="434340"/>
                </a:lnTo>
                <a:lnTo>
                  <a:pt x="1901189" y="447294"/>
                </a:lnTo>
                <a:lnTo>
                  <a:pt x="1901189" y="459486"/>
                </a:lnTo>
                <a:lnTo>
                  <a:pt x="1913382" y="45948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2387" y="4793234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6497" y="2982467"/>
            <a:ext cx="1424940" cy="2604135"/>
            <a:chOff x="1086497" y="2982467"/>
            <a:chExt cx="1424940" cy="2604135"/>
          </a:xfrm>
        </p:grpSpPr>
        <p:sp>
          <p:nvSpPr>
            <p:cNvPr id="12" name="object 12"/>
            <p:cNvSpPr/>
            <p:nvPr/>
          </p:nvSpPr>
          <p:spPr>
            <a:xfrm>
              <a:off x="2393327" y="5154929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10" h="270510">
                  <a:moveTo>
                    <a:pt x="45866" y="197426"/>
                  </a:moveTo>
                  <a:lnTo>
                    <a:pt x="25145" y="162306"/>
                  </a:lnTo>
                  <a:lnTo>
                    <a:pt x="22097" y="156210"/>
                  </a:lnTo>
                  <a:lnTo>
                    <a:pt x="14477" y="153924"/>
                  </a:lnTo>
                  <a:lnTo>
                    <a:pt x="2285" y="161544"/>
                  </a:lnTo>
                  <a:lnTo>
                    <a:pt x="0" y="169164"/>
                  </a:lnTo>
                  <a:lnTo>
                    <a:pt x="3809" y="175260"/>
                  </a:lnTo>
                  <a:lnTo>
                    <a:pt x="45719" y="248020"/>
                  </a:lnTo>
                  <a:lnTo>
                    <a:pt x="45866" y="197426"/>
                  </a:lnTo>
                  <a:close/>
                </a:path>
                <a:path w="118110" h="270510">
                  <a:moveTo>
                    <a:pt x="58960" y="219618"/>
                  </a:moveTo>
                  <a:lnTo>
                    <a:pt x="45866" y="197426"/>
                  </a:lnTo>
                  <a:lnTo>
                    <a:pt x="45719" y="244602"/>
                  </a:lnTo>
                  <a:lnTo>
                    <a:pt x="48005" y="244602"/>
                  </a:lnTo>
                  <a:lnTo>
                    <a:pt x="48005" y="238506"/>
                  </a:lnTo>
                  <a:lnTo>
                    <a:pt x="58960" y="219618"/>
                  </a:lnTo>
                  <a:close/>
                </a:path>
                <a:path w="118110" h="270510">
                  <a:moveTo>
                    <a:pt x="118109" y="169164"/>
                  </a:moveTo>
                  <a:lnTo>
                    <a:pt x="115823" y="161544"/>
                  </a:lnTo>
                  <a:lnTo>
                    <a:pt x="109727" y="157734"/>
                  </a:lnTo>
                  <a:lnTo>
                    <a:pt x="103631" y="154686"/>
                  </a:lnTo>
                  <a:lnTo>
                    <a:pt x="96011" y="156210"/>
                  </a:lnTo>
                  <a:lnTo>
                    <a:pt x="92201" y="162306"/>
                  </a:lnTo>
                  <a:lnTo>
                    <a:pt x="71774" y="197525"/>
                  </a:lnTo>
                  <a:lnTo>
                    <a:pt x="71627" y="244602"/>
                  </a:lnTo>
                  <a:lnTo>
                    <a:pt x="45719" y="244602"/>
                  </a:lnTo>
                  <a:lnTo>
                    <a:pt x="45719" y="248020"/>
                  </a:lnTo>
                  <a:lnTo>
                    <a:pt x="58673" y="270510"/>
                  </a:lnTo>
                  <a:lnTo>
                    <a:pt x="114299" y="175260"/>
                  </a:lnTo>
                  <a:lnTo>
                    <a:pt x="118109" y="169164"/>
                  </a:lnTo>
                  <a:close/>
                </a:path>
                <a:path w="118110" h="270510">
                  <a:moveTo>
                    <a:pt x="72389" y="0"/>
                  </a:moveTo>
                  <a:lnTo>
                    <a:pt x="46481" y="0"/>
                  </a:lnTo>
                  <a:lnTo>
                    <a:pt x="45866" y="197426"/>
                  </a:lnTo>
                  <a:lnTo>
                    <a:pt x="58960" y="219618"/>
                  </a:lnTo>
                  <a:lnTo>
                    <a:pt x="71774" y="197525"/>
                  </a:lnTo>
                  <a:lnTo>
                    <a:pt x="72389" y="0"/>
                  </a:lnTo>
                  <a:close/>
                </a:path>
                <a:path w="118110" h="270510">
                  <a:moveTo>
                    <a:pt x="70103" y="238506"/>
                  </a:moveTo>
                  <a:lnTo>
                    <a:pt x="58960" y="219618"/>
                  </a:lnTo>
                  <a:lnTo>
                    <a:pt x="48005" y="238506"/>
                  </a:lnTo>
                  <a:lnTo>
                    <a:pt x="70103" y="238506"/>
                  </a:lnTo>
                  <a:close/>
                </a:path>
                <a:path w="118110" h="270510">
                  <a:moveTo>
                    <a:pt x="70103" y="244602"/>
                  </a:moveTo>
                  <a:lnTo>
                    <a:pt x="70103" y="238506"/>
                  </a:lnTo>
                  <a:lnTo>
                    <a:pt x="48005" y="238506"/>
                  </a:lnTo>
                  <a:lnTo>
                    <a:pt x="48005" y="244602"/>
                  </a:lnTo>
                  <a:lnTo>
                    <a:pt x="70103" y="244602"/>
                  </a:lnTo>
                  <a:close/>
                </a:path>
                <a:path w="118110" h="270510">
                  <a:moveTo>
                    <a:pt x="71774" y="197525"/>
                  </a:moveTo>
                  <a:lnTo>
                    <a:pt x="58960" y="219618"/>
                  </a:lnTo>
                  <a:lnTo>
                    <a:pt x="70103" y="238506"/>
                  </a:lnTo>
                  <a:lnTo>
                    <a:pt x="70103" y="244602"/>
                  </a:lnTo>
                  <a:lnTo>
                    <a:pt x="71627" y="244602"/>
                  </a:lnTo>
                  <a:lnTo>
                    <a:pt x="71774" y="197525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327" y="4488941"/>
              <a:ext cx="118110" cy="2225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93327" y="3627119"/>
              <a:ext cx="118110" cy="427990"/>
            </a:xfrm>
            <a:custGeom>
              <a:avLst/>
              <a:gdLst/>
              <a:ahLst/>
              <a:cxnLst/>
              <a:rect l="l" t="t" r="r" b="b"/>
              <a:pathLst>
                <a:path w="118110" h="427989">
                  <a:moveTo>
                    <a:pt x="58960" y="376590"/>
                  </a:moveTo>
                  <a:lnTo>
                    <a:pt x="25146" y="319277"/>
                  </a:lnTo>
                  <a:lnTo>
                    <a:pt x="22098" y="313181"/>
                  </a:lnTo>
                  <a:lnTo>
                    <a:pt x="14478" y="310895"/>
                  </a:lnTo>
                  <a:lnTo>
                    <a:pt x="2286" y="318515"/>
                  </a:lnTo>
                  <a:lnTo>
                    <a:pt x="0" y="326135"/>
                  </a:lnTo>
                  <a:lnTo>
                    <a:pt x="3810" y="332231"/>
                  </a:lnTo>
                  <a:lnTo>
                    <a:pt x="46482" y="406315"/>
                  </a:lnTo>
                  <a:lnTo>
                    <a:pt x="46482" y="401574"/>
                  </a:lnTo>
                  <a:lnTo>
                    <a:pt x="48006" y="401574"/>
                  </a:lnTo>
                  <a:lnTo>
                    <a:pt x="48006" y="395477"/>
                  </a:lnTo>
                  <a:lnTo>
                    <a:pt x="58960" y="376590"/>
                  </a:lnTo>
                  <a:close/>
                </a:path>
                <a:path w="118110" h="427989">
                  <a:moveTo>
                    <a:pt x="71628" y="354750"/>
                  </a:moveTo>
                  <a:lnTo>
                    <a:pt x="71628" y="0"/>
                  </a:lnTo>
                  <a:lnTo>
                    <a:pt x="46482" y="0"/>
                  </a:lnTo>
                  <a:lnTo>
                    <a:pt x="46482" y="355440"/>
                  </a:lnTo>
                  <a:lnTo>
                    <a:pt x="58960" y="376590"/>
                  </a:lnTo>
                  <a:lnTo>
                    <a:pt x="71628" y="354750"/>
                  </a:lnTo>
                  <a:close/>
                </a:path>
                <a:path w="118110" h="427989">
                  <a:moveTo>
                    <a:pt x="71628" y="405300"/>
                  </a:moveTo>
                  <a:lnTo>
                    <a:pt x="71628" y="401574"/>
                  </a:lnTo>
                  <a:lnTo>
                    <a:pt x="46482" y="401574"/>
                  </a:lnTo>
                  <a:lnTo>
                    <a:pt x="46482" y="406315"/>
                  </a:lnTo>
                  <a:lnTo>
                    <a:pt x="58674" y="427481"/>
                  </a:lnTo>
                  <a:lnTo>
                    <a:pt x="71628" y="405300"/>
                  </a:lnTo>
                  <a:close/>
                </a:path>
                <a:path w="118110" h="427989">
                  <a:moveTo>
                    <a:pt x="70104" y="395477"/>
                  </a:moveTo>
                  <a:lnTo>
                    <a:pt x="58960" y="376590"/>
                  </a:lnTo>
                  <a:lnTo>
                    <a:pt x="48006" y="395477"/>
                  </a:lnTo>
                  <a:lnTo>
                    <a:pt x="70104" y="395477"/>
                  </a:lnTo>
                  <a:close/>
                </a:path>
                <a:path w="118110" h="427989">
                  <a:moveTo>
                    <a:pt x="70104" y="401574"/>
                  </a:moveTo>
                  <a:lnTo>
                    <a:pt x="70104" y="395477"/>
                  </a:lnTo>
                  <a:lnTo>
                    <a:pt x="48006" y="395477"/>
                  </a:lnTo>
                  <a:lnTo>
                    <a:pt x="48006" y="401574"/>
                  </a:lnTo>
                  <a:lnTo>
                    <a:pt x="70104" y="401574"/>
                  </a:lnTo>
                  <a:close/>
                </a:path>
                <a:path w="118110" h="427989">
                  <a:moveTo>
                    <a:pt x="118110" y="326135"/>
                  </a:moveTo>
                  <a:lnTo>
                    <a:pt x="115824" y="318515"/>
                  </a:lnTo>
                  <a:lnTo>
                    <a:pt x="103631" y="310895"/>
                  </a:lnTo>
                  <a:lnTo>
                    <a:pt x="96012" y="313181"/>
                  </a:lnTo>
                  <a:lnTo>
                    <a:pt x="92202" y="319277"/>
                  </a:lnTo>
                  <a:lnTo>
                    <a:pt x="58960" y="376590"/>
                  </a:lnTo>
                  <a:lnTo>
                    <a:pt x="70104" y="395477"/>
                  </a:lnTo>
                  <a:lnTo>
                    <a:pt x="70104" y="401574"/>
                  </a:lnTo>
                  <a:lnTo>
                    <a:pt x="71628" y="401574"/>
                  </a:lnTo>
                  <a:lnTo>
                    <a:pt x="71628" y="405300"/>
                  </a:lnTo>
                  <a:lnTo>
                    <a:pt x="114300" y="332231"/>
                  </a:lnTo>
                  <a:lnTo>
                    <a:pt x="118110" y="326135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279" y="2982467"/>
              <a:ext cx="118109" cy="2225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6497" y="3773436"/>
              <a:ext cx="1362710" cy="1812925"/>
            </a:xfrm>
            <a:custGeom>
              <a:avLst/>
              <a:gdLst/>
              <a:ahLst/>
              <a:cxnLst/>
              <a:rect l="l" t="t" r="r" b="b"/>
              <a:pathLst>
                <a:path w="1362710" h="1812925">
                  <a:moveTo>
                    <a:pt x="1362456" y="58674"/>
                  </a:moveTo>
                  <a:lnTo>
                    <a:pt x="1267968" y="3810"/>
                  </a:lnTo>
                  <a:lnTo>
                    <a:pt x="1261872" y="0"/>
                  </a:lnTo>
                  <a:lnTo>
                    <a:pt x="1253490" y="2286"/>
                  </a:lnTo>
                  <a:lnTo>
                    <a:pt x="1250442" y="8382"/>
                  </a:lnTo>
                  <a:lnTo>
                    <a:pt x="1246632" y="13716"/>
                  </a:lnTo>
                  <a:lnTo>
                    <a:pt x="1248918" y="22098"/>
                  </a:lnTo>
                  <a:lnTo>
                    <a:pt x="1255014" y="25146"/>
                  </a:lnTo>
                  <a:lnTo>
                    <a:pt x="1291120" y="46443"/>
                  </a:lnTo>
                  <a:lnTo>
                    <a:pt x="12192" y="45720"/>
                  </a:lnTo>
                  <a:lnTo>
                    <a:pt x="12192" y="58026"/>
                  </a:lnTo>
                  <a:lnTo>
                    <a:pt x="8382" y="57912"/>
                  </a:lnTo>
                  <a:lnTo>
                    <a:pt x="0" y="1810512"/>
                  </a:lnTo>
                  <a:lnTo>
                    <a:pt x="12192" y="1810512"/>
                  </a:lnTo>
                  <a:lnTo>
                    <a:pt x="12192" y="1812798"/>
                  </a:lnTo>
                  <a:lnTo>
                    <a:pt x="962406" y="1812798"/>
                  </a:lnTo>
                  <a:lnTo>
                    <a:pt x="962406" y="1786890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23" y="71589"/>
                  </a:lnTo>
                  <a:lnTo>
                    <a:pt x="1331214" y="71615"/>
                  </a:lnTo>
                  <a:lnTo>
                    <a:pt x="1337310" y="71628"/>
                  </a:lnTo>
                  <a:lnTo>
                    <a:pt x="1290523" y="71589"/>
                  </a:lnTo>
                  <a:lnTo>
                    <a:pt x="1255014" y="92202"/>
                  </a:lnTo>
                  <a:lnTo>
                    <a:pt x="1248918" y="96012"/>
                  </a:lnTo>
                  <a:lnTo>
                    <a:pt x="1246632" y="103632"/>
                  </a:lnTo>
                  <a:lnTo>
                    <a:pt x="1250442" y="109728"/>
                  </a:lnTo>
                  <a:lnTo>
                    <a:pt x="1253490" y="115824"/>
                  </a:lnTo>
                  <a:lnTo>
                    <a:pt x="1261872" y="118110"/>
                  </a:lnTo>
                  <a:lnTo>
                    <a:pt x="1267968" y="114300"/>
                  </a:lnTo>
                  <a:lnTo>
                    <a:pt x="1337310" y="73469"/>
                  </a:lnTo>
                  <a:lnTo>
                    <a:pt x="1362456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61293" y="5895847"/>
            <a:ext cx="154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Microsoft YaHei"/>
                <a:cs typeface="Microsoft YaHei"/>
              </a:rPr>
              <a:t>最小开发框架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1587" y="4222495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刷新屏幕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37327" y="5021579"/>
            <a:ext cx="2010410" cy="683895"/>
            <a:chOff x="5537327" y="5021579"/>
            <a:chExt cx="2010410" cy="683895"/>
          </a:xfrm>
        </p:grpSpPr>
        <p:sp>
          <p:nvSpPr>
            <p:cNvPr id="20" name="object 20"/>
            <p:cNvSpPr/>
            <p:nvPr/>
          </p:nvSpPr>
          <p:spPr>
            <a:xfrm>
              <a:off x="5551055" y="5036057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40" h="656589">
                  <a:moveTo>
                    <a:pt x="1983486" y="167639"/>
                  </a:moveTo>
                  <a:lnTo>
                    <a:pt x="1767078" y="0"/>
                  </a:lnTo>
                  <a:lnTo>
                    <a:pt x="1751076" y="19811"/>
                  </a:lnTo>
                  <a:lnTo>
                    <a:pt x="1719977" y="56125"/>
                  </a:lnTo>
                  <a:lnTo>
                    <a:pt x="1687513" y="90565"/>
                  </a:lnTo>
                  <a:lnTo>
                    <a:pt x="1653754" y="123124"/>
                  </a:lnTo>
                  <a:lnTo>
                    <a:pt x="1618774" y="153794"/>
                  </a:lnTo>
                  <a:lnTo>
                    <a:pt x="1582645" y="182568"/>
                  </a:lnTo>
                  <a:lnTo>
                    <a:pt x="1545442" y="209440"/>
                  </a:lnTo>
                  <a:lnTo>
                    <a:pt x="1507235" y="234402"/>
                  </a:lnTo>
                  <a:lnTo>
                    <a:pt x="1468099" y="257446"/>
                  </a:lnTo>
                  <a:lnTo>
                    <a:pt x="1428105" y="278566"/>
                  </a:lnTo>
                  <a:lnTo>
                    <a:pt x="1387327" y="297755"/>
                  </a:lnTo>
                  <a:lnTo>
                    <a:pt x="1345838" y="315004"/>
                  </a:lnTo>
                  <a:lnTo>
                    <a:pt x="1303710" y="330307"/>
                  </a:lnTo>
                  <a:lnTo>
                    <a:pt x="1261016" y="343657"/>
                  </a:lnTo>
                  <a:lnTo>
                    <a:pt x="1217830" y="355047"/>
                  </a:lnTo>
                  <a:lnTo>
                    <a:pt x="1174223" y="364469"/>
                  </a:lnTo>
                  <a:lnTo>
                    <a:pt x="1130269" y="371915"/>
                  </a:lnTo>
                  <a:lnTo>
                    <a:pt x="1086040" y="377380"/>
                  </a:lnTo>
                  <a:lnTo>
                    <a:pt x="1041610" y="380855"/>
                  </a:lnTo>
                  <a:lnTo>
                    <a:pt x="997050" y="382334"/>
                  </a:lnTo>
                  <a:lnTo>
                    <a:pt x="952435" y="381809"/>
                  </a:lnTo>
                  <a:lnTo>
                    <a:pt x="907836" y="379273"/>
                  </a:lnTo>
                  <a:lnTo>
                    <a:pt x="863327" y="374718"/>
                  </a:lnTo>
                  <a:lnTo>
                    <a:pt x="818981" y="368139"/>
                  </a:lnTo>
                  <a:lnTo>
                    <a:pt x="774869" y="359526"/>
                  </a:lnTo>
                  <a:lnTo>
                    <a:pt x="731066" y="348874"/>
                  </a:lnTo>
                  <a:lnTo>
                    <a:pt x="687643" y="336174"/>
                  </a:lnTo>
                  <a:lnTo>
                    <a:pt x="644674" y="321421"/>
                  </a:lnTo>
                  <a:lnTo>
                    <a:pt x="602232" y="304606"/>
                  </a:lnTo>
                  <a:lnTo>
                    <a:pt x="560389" y="285722"/>
                  </a:lnTo>
                  <a:lnTo>
                    <a:pt x="519218" y="264762"/>
                  </a:lnTo>
                  <a:lnTo>
                    <a:pt x="478792" y="241719"/>
                  </a:lnTo>
                  <a:lnTo>
                    <a:pt x="439184" y="216586"/>
                  </a:lnTo>
                  <a:lnTo>
                    <a:pt x="400466" y="189355"/>
                  </a:lnTo>
                  <a:lnTo>
                    <a:pt x="362712" y="160019"/>
                  </a:lnTo>
                  <a:lnTo>
                    <a:pt x="504444" y="50291"/>
                  </a:lnTo>
                  <a:lnTo>
                    <a:pt x="98298" y="83819"/>
                  </a:lnTo>
                  <a:lnTo>
                    <a:pt x="0" y="441197"/>
                  </a:lnTo>
                  <a:lnTo>
                    <a:pt x="142494" y="331470"/>
                  </a:lnTo>
                  <a:lnTo>
                    <a:pt x="160353" y="347210"/>
                  </a:lnTo>
                  <a:lnTo>
                    <a:pt x="196929" y="377547"/>
                  </a:lnTo>
                  <a:lnTo>
                    <a:pt x="254413" y="421294"/>
                  </a:lnTo>
                  <a:lnTo>
                    <a:pt x="293919" y="448456"/>
                  </a:lnTo>
                  <a:lnTo>
                    <a:pt x="334117" y="473921"/>
                  </a:lnTo>
                  <a:lnTo>
                    <a:pt x="374962" y="497694"/>
                  </a:lnTo>
                  <a:lnTo>
                    <a:pt x="416406" y="519783"/>
                  </a:lnTo>
                  <a:lnTo>
                    <a:pt x="458406" y="540191"/>
                  </a:lnTo>
                  <a:lnTo>
                    <a:pt x="500914" y="558926"/>
                  </a:lnTo>
                  <a:lnTo>
                    <a:pt x="543886" y="575993"/>
                  </a:lnTo>
                  <a:lnTo>
                    <a:pt x="587274" y="591398"/>
                  </a:lnTo>
                  <a:lnTo>
                    <a:pt x="631034" y="605146"/>
                  </a:lnTo>
                  <a:lnTo>
                    <a:pt x="675120" y="617244"/>
                  </a:lnTo>
                  <a:lnTo>
                    <a:pt x="719485" y="627697"/>
                  </a:lnTo>
                  <a:lnTo>
                    <a:pt x="764084" y="636511"/>
                  </a:lnTo>
                  <a:lnTo>
                    <a:pt x="808871" y="643692"/>
                  </a:lnTo>
                  <a:lnTo>
                    <a:pt x="853801" y="649246"/>
                  </a:lnTo>
                  <a:lnTo>
                    <a:pt x="898827" y="653178"/>
                  </a:lnTo>
                  <a:lnTo>
                    <a:pt x="943903" y="655495"/>
                  </a:lnTo>
                  <a:lnTo>
                    <a:pt x="988984" y="656201"/>
                  </a:lnTo>
                  <a:lnTo>
                    <a:pt x="1034024" y="655304"/>
                  </a:lnTo>
                  <a:lnTo>
                    <a:pt x="1078977" y="652808"/>
                  </a:lnTo>
                  <a:lnTo>
                    <a:pt x="1123797" y="648720"/>
                  </a:lnTo>
                  <a:lnTo>
                    <a:pt x="1168438" y="643045"/>
                  </a:lnTo>
                  <a:lnTo>
                    <a:pt x="1212855" y="635789"/>
                  </a:lnTo>
                  <a:lnTo>
                    <a:pt x="1257002" y="626958"/>
                  </a:lnTo>
                  <a:lnTo>
                    <a:pt x="1300833" y="616558"/>
                  </a:lnTo>
                  <a:lnTo>
                    <a:pt x="1344302" y="604595"/>
                  </a:lnTo>
                  <a:lnTo>
                    <a:pt x="1387363" y="591074"/>
                  </a:lnTo>
                  <a:lnTo>
                    <a:pt x="1429970" y="576001"/>
                  </a:lnTo>
                  <a:lnTo>
                    <a:pt x="1472078" y="559382"/>
                  </a:lnTo>
                  <a:lnTo>
                    <a:pt x="1513641" y="541223"/>
                  </a:lnTo>
                  <a:lnTo>
                    <a:pt x="1554613" y="521529"/>
                  </a:lnTo>
                  <a:lnTo>
                    <a:pt x="1594947" y="500307"/>
                  </a:lnTo>
                  <a:lnTo>
                    <a:pt x="1634599" y="477563"/>
                  </a:lnTo>
                  <a:lnTo>
                    <a:pt x="1673523" y="453301"/>
                  </a:lnTo>
                  <a:lnTo>
                    <a:pt x="1711672" y="427528"/>
                  </a:lnTo>
                  <a:lnTo>
                    <a:pt x="1749001" y="400250"/>
                  </a:lnTo>
                  <a:lnTo>
                    <a:pt x="1785463" y="371472"/>
                  </a:lnTo>
                  <a:lnTo>
                    <a:pt x="1821014" y="341200"/>
                  </a:lnTo>
                  <a:lnTo>
                    <a:pt x="1855607" y="309441"/>
                  </a:lnTo>
                  <a:lnTo>
                    <a:pt x="1889197" y="276199"/>
                  </a:lnTo>
                  <a:lnTo>
                    <a:pt x="1921737" y="241481"/>
                  </a:lnTo>
                  <a:lnTo>
                    <a:pt x="1953182" y="205293"/>
                  </a:lnTo>
                  <a:lnTo>
                    <a:pt x="1983486" y="167639"/>
                  </a:lnTo>
                  <a:close/>
                </a:path>
              </a:pathLst>
            </a:custGeom>
            <a:solidFill>
              <a:srgbClr val="FF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7327" y="5021579"/>
              <a:ext cx="2010410" cy="683895"/>
            </a:xfrm>
            <a:custGeom>
              <a:avLst/>
              <a:gdLst/>
              <a:ahLst/>
              <a:cxnLst/>
              <a:rect l="l" t="t" r="r" b="b"/>
              <a:pathLst>
                <a:path w="2010409" h="683895">
                  <a:moveTo>
                    <a:pt x="532638" y="65532"/>
                  </a:moveTo>
                  <a:lnTo>
                    <a:pt x="528066" y="54864"/>
                  </a:lnTo>
                  <a:lnTo>
                    <a:pt x="522732" y="51816"/>
                  </a:lnTo>
                  <a:lnTo>
                    <a:pt x="517398" y="52578"/>
                  </a:lnTo>
                  <a:lnTo>
                    <a:pt x="111252" y="85344"/>
                  </a:lnTo>
                  <a:lnTo>
                    <a:pt x="105918" y="86106"/>
                  </a:lnTo>
                  <a:lnTo>
                    <a:pt x="101346" y="89916"/>
                  </a:lnTo>
                  <a:lnTo>
                    <a:pt x="99822" y="94488"/>
                  </a:lnTo>
                  <a:lnTo>
                    <a:pt x="1524" y="452628"/>
                  </a:lnTo>
                  <a:lnTo>
                    <a:pt x="0" y="457962"/>
                  </a:lnTo>
                  <a:lnTo>
                    <a:pt x="2286" y="463296"/>
                  </a:lnTo>
                  <a:lnTo>
                    <a:pt x="6096" y="465836"/>
                  </a:lnTo>
                  <a:lnTo>
                    <a:pt x="6096" y="445770"/>
                  </a:lnTo>
                  <a:lnTo>
                    <a:pt x="36191" y="422308"/>
                  </a:lnTo>
                  <a:lnTo>
                    <a:pt x="113538" y="142669"/>
                  </a:lnTo>
                  <a:lnTo>
                    <a:pt x="113538" y="110490"/>
                  </a:lnTo>
                  <a:lnTo>
                    <a:pt x="124968" y="101346"/>
                  </a:lnTo>
                  <a:lnTo>
                    <a:pt x="124968" y="109567"/>
                  </a:lnTo>
                  <a:lnTo>
                    <a:pt x="476513" y="81206"/>
                  </a:lnTo>
                  <a:lnTo>
                    <a:pt x="510540" y="54864"/>
                  </a:lnTo>
                  <a:lnTo>
                    <a:pt x="519684" y="77724"/>
                  </a:lnTo>
                  <a:lnTo>
                    <a:pt x="519684" y="79985"/>
                  </a:lnTo>
                  <a:lnTo>
                    <a:pt x="526542" y="74676"/>
                  </a:lnTo>
                  <a:lnTo>
                    <a:pt x="530352" y="71628"/>
                  </a:lnTo>
                  <a:lnTo>
                    <a:pt x="532638" y="65532"/>
                  </a:lnTo>
                  <a:close/>
                </a:path>
                <a:path w="2010409" h="683895">
                  <a:moveTo>
                    <a:pt x="36191" y="422308"/>
                  </a:moveTo>
                  <a:lnTo>
                    <a:pt x="6096" y="445770"/>
                  </a:lnTo>
                  <a:lnTo>
                    <a:pt x="25908" y="459486"/>
                  </a:lnTo>
                  <a:lnTo>
                    <a:pt x="36191" y="422308"/>
                  </a:lnTo>
                  <a:close/>
                </a:path>
                <a:path w="2010409" h="683895">
                  <a:moveTo>
                    <a:pt x="1989582" y="211158"/>
                  </a:moveTo>
                  <a:lnTo>
                    <a:pt x="1989582" y="192024"/>
                  </a:lnTo>
                  <a:lnTo>
                    <a:pt x="1979024" y="183845"/>
                  </a:lnTo>
                  <a:lnTo>
                    <a:pt x="1946148" y="224028"/>
                  </a:lnTo>
                  <a:lnTo>
                    <a:pt x="1914128" y="259871"/>
                  </a:lnTo>
                  <a:lnTo>
                    <a:pt x="1881052" y="294191"/>
                  </a:lnTo>
                  <a:lnTo>
                    <a:pt x="1846965" y="326986"/>
                  </a:lnTo>
                  <a:lnTo>
                    <a:pt x="1811913" y="358252"/>
                  </a:lnTo>
                  <a:lnTo>
                    <a:pt x="1775942" y="387985"/>
                  </a:lnTo>
                  <a:lnTo>
                    <a:pt x="1739099" y="416184"/>
                  </a:lnTo>
                  <a:lnTo>
                    <a:pt x="1701428" y="442845"/>
                  </a:lnTo>
                  <a:lnTo>
                    <a:pt x="1662977" y="467964"/>
                  </a:lnTo>
                  <a:lnTo>
                    <a:pt x="1623791" y="491539"/>
                  </a:lnTo>
                  <a:lnTo>
                    <a:pt x="1583915" y="513566"/>
                  </a:lnTo>
                  <a:lnTo>
                    <a:pt x="1543396" y="534043"/>
                  </a:lnTo>
                  <a:lnTo>
                    <a:pt x="1502280" y="552966"/>
                  </a:lnTo>
                  <a:lnTo>
                    <a:pt x="1460613" y="570332"/>
                  </a:lnTo>
                  <a:lnTo>
                    <a:pt x="1418440" y="586139"/>
                  </a:lnTo>
                  <a:lnTo>
                    <a:pt x="1375808" y="600382"/>
                  </a:lnTo>
                  <a:lnTo>
                    <a:pt x="1332762" y="613059"/>
                  </a:lnTo>
                  <a:lnTo>
                    <a:pt x="1289349" y="624168"/>
                  </a:lnTo>
                  <a:lnTo>
                    <a:pt x="1245614" y="633704"/>
                  </a:lnTo>
                  <a:lnTo>
                    <a:pt x="1201604" y="641664"/>
                  </a:lnTo>
                  <a:lnTo>
                    <a:pt x="1157364" y="648046"/>
                  </a:lnTo>
                  <a:lnTo>
                    <a:pt x="1112940" y="652847"/>
                  </a:lnTo>
                  <a:lnTo>
                    <a:pt x="1068379" y="656062"/>
                  </a:lnTo>
                  <a:lnTo>
                    <a:pt x="1023725" y="657690"/>
                  </a:lnTo>
                  <a:lnTo>
                    <a:pt x="979026" y="657727"/>
                  </a:lnTo>
                  <a:lnTo>
                    <a:pt x="934327" y="656171"/>
                  </a:lnTo>
                  <a:lnTo>
                    <a:pt x="889673" y="653017"/>
                  </a:lnTo>
                  <a:lnTo>
                    <a:pt x="845112" y="648263"/>
                  </a:lnTo>
                  <a:lnTo>
                    <a:pt x="800688" y="641905"/>
                  </a:lnTo>
                  <a:lnTo>
                    <a:pt x="756448" y="633941"/>
                  </a:lnTo>
                  <a:lnTo>
                    <a:pt x="712438" y="624368"/>
                  </a:lnTo>
                  <a:lnTo>
                    <a:pt x="668704" y="613182"/>
                  </a:lnTo>
                  <a:lnTo>
                    <a:pt x="625291" y="600381"/>
                  </a:lnTo>
                  <a:lnTo>
                    <a:pt x="582246" y="585961"/>
                  </a:lnTo>
                  <a:lnTo>
                    <a:pt x="539614" y="569918"/>
                  </a:lnTo>
                  <a:lnTo>
                    <a:pt x="497442" y="552251"/>
                  </a:lnTo>
                  <a:lnTo>
                    <a:pt x="455775" y="532956"/>
                  </a:lnTo>
                  <a:lnTo>
                    <a:pt x="414660" y="512030"/>
                  </a:lnTo>
                  <a:lnTo>
                    <a:pt x="374141" y="489469"/>
                  </a:lnTo>
                  <a:lnTo>
                    <a:pt x="334266" y="465271"/>
                  </a:lnTo>
                  <a:lnTo>
                    <a:pt x="295081" y="439433"/>
                  </a:lnTo>
                  <a:lnTo>
                    <a:pt x="256630" y="411951"/>
                  </a:lnTo>
                  <a:lnTo>
                    <a:pt x="218960" y="382822"/>
                  </a:lnTo>
                  <a:lnTo>
                    <a:pt x="182118" y="352044"/>
                  </a:lnTo>
                  <a:lnTo>
                    <a:pt x="164592" y="336042"/>
                  </a:lnTo>
                  <a:lnTo>
                    <a:pt x="160020" y="332232"/>
                  </a:lnTo>
                  <a:lnTo>
                    <a:pt x="153162" y="331470"/>
                  </a:lnTo>
                  <a:lnTo>
                    <a:pt x="147828" y="335280"/>
                  </a:lnTo>
                  <a:lnTo>
                    <a:pt x="36191" y="422308"/>
                  </a:lnTo>
                  <a:lnTo>
                    <a:pt x="25908" y="459486"/>
                  </a:lnTo>
                  <a:lnTo>
                    <a:pt x="6096" y="445770"/>
                  </a:lnTo>
                  <a:lnTo>
                    <a:pt x="6096" y="465836"/>
                  </a:lnTo>
                  <a:lnTo>
                    <a:pt x="11430" y="469392"/>
                  </a:lnTo>
                  <a:lnTo>
                    <a:pt x="16764" y="469392"/>
                  </a:lnTo>
                  <a:lnTo>
                    <a:pt x="21336" y="465582"/>
                  </a:lnTo>
                  <a:lnTo>
                    <a:pt x="147828" y="368176"/>
                  </a:lnTo>
                  <a:lnTo>
                    <a:pt x="147828" y="355092"/>
                  </a:lnTo>
                  <a:lnTo>
                    <a:pt x="163830" y="355854"/>
                  </a:lnTo>
                  <a:lnTo>
                    <a:pt x="163830" y="369702"/>
                  </a:lnTo>
                  <a:lnTo>
                    <a:pt x="165354" y="371094"/>
                  </a:lnTo>
                  <a:lnTo>
                    <a:pt x="202103" y="401823"/>
                  </a:lnTo>
                  <a:lnTo>
                    <a:pt x="239658" y="430944"/>
                  </a:lnTo>
                  <a:lnTo>
                    <a:pt x="277975" y="458460"/>
                  </a:lnTo>
                  <a:lnTo>
                    <a:pt x="317011" y="484373"/>
                  </a:lnTo>
                  <a:lnTo>
                    <a:pt x="356722" y="508686"/>
                  </a:lnTo>
                  <a:lnTo>
                    <a:pt x="397064" y="531403"/>
                  </a:lnTo>
                  <a:lnTo>
                    <a:pt x="437993" y="552526"/>
                  </a:lnTo>
                  <a:lnTo>
                    <a:pt x="479466" y="572058"/>
                  </a:lnTo>
                  <a:lnTo>
                    <a:pt x="521438" y="590001"/>
                  </a:lnTo>
                  <a:lnTo>
                    <a:pt x="563868" y="606360"/>
                  </a:lnTo>
                  <a:lnTo>
                    <a:pt x="606709" y="621136"/>
                  </a:lnTo>
                  <a:lnTo>
                    <a:pt x="649920" y="634333"/>
                  </a:lnTo>
                  <a:lnTo>
                    <a:pt x="693456" y="645953"/>
                  </a:lnTo>
                  <a:lnTo>
                    <a:pt x="737273" y="656000"/>
                  </a:lnTo>
                  <a:lnTo>
                    <a:pt x="781328" y="664476"/>
                  </a:lnTo>
                  <a:lnTo>
                    <a:pt x="825578" y="671384"/>
                  </a:lnTo>
                  <a:lnTo>
                    <a:pt x="869977" y="676727"/>
                  </a:lnTo>
                  <a:lnTo>
                    <a:pt x="914484" y="680508"/>
                  </a:lnTo>
                  <a:lnTo>
                    <a:pt x="959053" y="682730"/>
                  </a:lnTo>
                  <a:lnTo>
                    <a:pt x="1003642" y="683396"/>
                  </a:lnTo>
                  <a:lnTo>
                    <a:pt x="1048206" y="682508"/>
                  </a:lnTo>
                  <a:lnTo>
                    <a:pt x="1092703" y="680070"/>
                  </a:lnTo>
                  <a:lnTo>
                    <a:pt x="1137087" y="676085"/>
                  </a:lnTo>
                  <a:lnTo>
                    <a:pt x="1181316" y="670554"/>
                  </a:lnTo>
                  <a:lnTo>
                    <a:pt x="1225346" y="663482"/>
                  </a:lnTo>
                  <a:lnTo>
                    <a:pt x="1269134" y="654871"/>
                  </a:lnTo>
                  <a:lnTo>
                    <a:pt x="1312634" y="644725"/>
                  </a:lnTo>
                  <a:lnTo>
                    <a:pt x="1355805" y="633045"/>
                  </a:lnTo>
                  <a:lnTo>
                    <a:pt x="1398601" y="619834"/>
                  </a:lnTo>
                  <a:lnTo>
                    <a:pt x="1440980" y="605097"/>
                  </a:lnTo>
                  <a:lnTo>
                    <a:pt x="1482897" y="588835"/>
                  </a:lnTo>
                  <a:lnTo>
                    <a:pt x="1524309" y="571052"/>
                  </a:lnTo>
                  <a:lnTo>
                    <a:pt x="1565173" y="551750"/>
                  </a:lnTo>
                  <a:lnTo>
                    <a:pt x="1605444" y="530932"/>
                  </a:lnTo>
                  <a:lnTo>
                    <a:pt x="1645079" y="508602"/>
                  </a:lnTo>
                  <a:lnTo>
                    <a:pt x="1684035" y="484762"/>
                  </a:lnTo>
                  <a:lnTo>
                    <a:pt x="1722266" y="459414"/>
                  </a:lnTo>
                  <a:lnTo>
                    <a:pt x="1759731" y="432563"/>
                  </a:lnTo>
                  <a:lnTo>
                    <a:pt x="1796385" y="404210"/>
                  </a:lnTo>
                  <a:lnTo>
                    <a:pt x="1832184" y="374359"/>
                  </a:lnTo>
                  <a:lnTo>
                    <a:pt x="1867084" y="343013"/>
                  </a:lnTo>
                  <a:lnTo>
                    <a:pt x="1901043" y="310174"/>
                  </a:lnTo>
                  <a:lnTo>
                    <a:pt x="1934016" y="275845"/>
                  </a:lnTo>
                  <a:lnTo>
                    <a:pt x="1965960" y="240029"/>
                  </a:lnTo>
                  <a:lnTo>
                    <a:pt x="1989582" y="211158"/>
                  </a:lnTo>
                  <a:close/>
                </a:path>
                <a:path w="2010409" h="683895">
                  <a:moveTo>
                    <a:pt x="124968" y="101346"/>
                  </a:moveTo>
                  <a:lnTo>
                    <a:pt x="113538" y="110490"/>
                  </a:lnTo>
                  <a:lnTo>
                    <a:pt x="122641" y="109755"/>
                  </a:lnTo>
                  <a:lnTo>
                    <a:pt x="124968" y="101346"/>
                  </a:lnTo>
                  <a:close/>
                </a:path>
                <a:path w="2010409" h="683895">
                  <a:moveTo>
                    <a:pt x="122641" y="109755"/>
                  </a:moveTo>
                  <a:lnTo>
                    <a:pt x="113538" y="110490"/>
                  </a:lnTo>
                  <a:lnTo>
                    <a:pt x="113538" y="142669"/>
                  </a:lnTo>
                  <a:lnTo>
                    <a:pt x="122641" y="109755"/>
                  </a:lnTo>
                  <a:close/>
                </a:path>
                <a:path w="2010409" h="683895">
                  <a:moveTo>
                    <a:pt x="124968" y="109567"/>
                  </a:moveTo>
                  <a:lnTo>
                    <a:pt x="124968" y="101346"/>
                  </a:lnTo>
                  <a:lnTo>
                    <a:pt x="122641" y="109755"/>
                  </a:lnTo>
                  <a:lnTo>
                    <a:pt x="124968" y="109567"/>
                  </a:lnTo>
                  <a:close/>
                </a:path>
                <a:path w="2010409" h="683895">
                  <a:moveTo>
                    <a:pt x="163830" y="355854"/>
                  </a:moveTo>
                  <a:lnTo>
                    <a:pt x="147828" y="355092"/>
                  </a:lnTo>
                  <a:lnTo>
                    <a:pt x="155602" y="362190"/>
                  </a:lnTo>
                  <a:lnTo>
                    <a:pt x="163830" y="355854"/>
                  </a:lnTo>
                  <a:close/>
                </a:path>
                <a:path w="2010409" h="683895">
                  <a:moveTo>
                    <a:pt x="155602" y="362190"/>
                  </a:moveTo>
                  <a:lnTo>
                    <a:pt x="147828" y="355092"/>
                  </a:lnTo>
                  <a:lnTo>
                    <a:pt x="147828" y="368176"/>
                  </a:lnTo>
                  <a:lnTo>
                    <a:pt x="155602" y="362190"/>
                  </a:lnTo>
                  <a:close/>
                </a:path>
                <a:path w="2010409" h="683895">
                  <a:moveTo>
                    <a:pt x="163830" y="369702"/>
                  </a:moveTo>
                  <a:lnTo>
                    <a:pt x="163830" y="355854"/>
                  </a:lnTo>
                  <a:lnTo>
                    <a:pt x="155602" y="362190"/>
                  </a:lnTo>
                  <a:lnTo>
                    <a:pt x="163830" y="369702"/>
                  </a:lnTo>
                  <a:close/>
                </a:path>
                <a:path w="2010409" h="683895">
                  <a:moveTo>
                    <a:pt x="519684" y="79985"/>
                  </a:moveTo>
                  <a:lnTo>
                    <a:pt x="519684" y="77724"/>
                  </a:lnTo>
                  <a:lnTo>
                    <a:pt x="476513" y="81206"/>
                  </a:lnTo>
                  <a:lnTo>
                    <a:pt x="368808" y="164592"/>
                  </a:lnTo>
                  <a:lnTo>
                    <a:pt x="365760" y="166878"/>
                  </a:lnTo>
                  <a:lnTo>
                    <a:pt x="364236" y="170688"/>
                  </a:lnTo>
                  <a:lnTo>
                    <a:pt x="364236" y="178308"/>
                  </a:lnTo>
                  <a:lnTo>
                    <a:pt x="365760" y="182118"/>
                  </a:lnTo>
                  <a:lnTo>
                    <a:pt x="368808" y="184404"/>
                  </a:lnTo>
                  <a:lnTo>
                    <a:pt x="384810" y="196782"/>
                  </a:lnTo>
                  <a:lnTo>
                    <a:pt x="384810" y="164592"/>
                  </a:lnTo>
                  <a:lnTo>
                    <a:pt x="397488" y="174588"/>
                  </a:lnTo>
                  <a:lnTo>
                    <a:pt x="519684" y="79985"/>
                  </a:lnTo>
                  <a:close/>
                </a:path>
                <a:path w="2010409" h="683895">
                  <a:moveTo>
                    <a:pt x="397488" y="174588"/>
                  </a:moveTo>
                  <a:lnTo>
                    <a:pt x="384810" y="164592"/>
                  </a:lnTo>
                  <a:lnTo>
                    <a:pt x="384810" y="184404"/>
                  </a:lnTo>
                  <a:lnTo>
                    <a:pt x="397488" y="174588"/>
                  </a:lnTo>
                  <a:close/>
                </a:path>
                <a:path w="2010409" h="683895">
                  <a:moveTo>
                    <a:pt x="2010156" y="183642"/>
                  </a:moveTo>
                  <a:lnTo>
                    <a:pt x="2009394" y="180594"/>
                  </a:lnTo>
                  <a:lnTo>
                    <a:pt x="2009394" y="176784"/>
                  </a:lnTo>
                  <a:lnTo>
                    <a:pt x="2007870" y="173736"/>
                  </a:lnTo>
                  <a:lnTo>
                    <a:pt x="2004822" y="171450"/>
                  </a:lnTo>
                  <a:lnTo>
                    <a:pt x="1788414" y="4572"/>
                  </a:lnTo>
                  <a:lnTo>
                    <a:pt x="1783080" y="0"/>
                  </a:lnTo>
                  <a:lnTo>
                    <a:pt x="1775460" y="762"/>
                  </a:lnTo>
                  <a:lnTo>
                    <a:pt x="1770888" y="6096"/>
                  </a:lnTo>
                  <a:lnTo>
                    <a:pt x="1754886" y="25908"/>
                  </a:lnTo>
                  <a:lnTo>
                    <a:pt x="1723480" y="62690"/>
                  </a:lnTo>
                  <a:lnTo>
                    <a:pt x="1690639" y="97531"/>
                  </a:lnTo>
                  <a:lnTo>
                    <a:pt x="1656442" y="130423"/>
                  </a:lnTo>
                  <a:lnTo>
                    <a:pt x="1620965" y="161355"/>
                  </a:lnTo>
                  <a:lnTo>
                    <a:pt x="1584287" y="190320"/>
                  </a:lnTo>
                  <a:lnTo>
                    <a:pt x="1546486" y="217308"/>
                  </a:lnTo>
                  <a:lnTo>
                    <a:pt x="1507639" y="242310"/>
                  </a:lnTo>
                  <a:lnTo>
                    <a:pt x="1467825" y="265317"/>
                  </a:lnTo>
                  <a:lnTo>
                    <a:pt x="1427120" y="286321"/>
                  </a:lnTo>
                  <a:lnTo>
                    <a:pt x="1385604" y="305312"/>
                  </a:lnTo>
                  <a:lnTo>
                    <a:pt x="1343354" y="322282"/>
                  </a:lnTo>
                  <a:lnTo>
                    <a:pt x="1300447" y="337221"/>
                  </a:lnTo>
                  <a:lnTo>
                    <a:pt x="1256962" y="350121"/>
                  </a:lnTo>
                  <a:lnTo>
                    <a:pt x="1212977" y="360972"/>
                  </a:lnTo>
                  <a:lnTo>
                    <a:pt x="1168569" y="369766"/>
                  </a:lnTo>
                  <a:lnTo>
                    <a:pt x="1123816" y="376494"/>
                  </a:lnTo>
                  <a:lnTo>
                    <a:pt x="1078797" y="381147"/>
                  </a:lnTo>
                  <a:lnTo>
                    <a:pt x="1033588" y="383715"/>
                  </a:lnTo>
                  <a:lnTo>
                    <a:pt x="988269" y="384191"/>
                  </a:lnTo>
                  <a:lnTo>
                    <a:pt x="942916" y="382564"/>
                  </a:lnTo>
                  <a:lnTo>
                    <a:pt x="897608" y="378827"/>
                  </a:lnTo>
                  <a:lnTo>
                    <a:pt x="852422" y="372970"/>
                  </a:lnTo>
                  <a:lnTo>
                    <a:pt x="807436" y="364983"/>
                  </a:lnTo>
                  <a:lnTo>
                    <a:pt x="762729" y="354859"/>
                  </a:lnTo>
                  <a:lnTo>
                    <a:pt x="718378" y="342589"/>
                  </a:lnTo>
                  <a:lnTo>
                    <a:pt x="674461" y="328162"/>
                  </a:lnTo>
                  <a:lnTo>
                    <a:pt x="631056" y="311571"/>
                  </a:lnTo>
                  <a:lnTo>
                    <a:pt x="588241" y="292806"/>
                  </a:lnTo>
                  <a:lnTo>
                    <a:pt x="546093" y="271859"/>
                  </a:lnTo>
                  <a:lnTo>
                    <a:pt x="504690" y="248721"/>
                  </a:lnTo>
                  <a:lnTo>
                    <a:pt x="464111" y="223382"/>
                  </a:lnTo>
                  <a:lnTo>
                    <a:pt x="424434" y="195834"/>
                  </a:lnTo>
                  <a:lnTo>
                    <a:pt x="397488" y="174588"/>
                  </a:lnTo>
                  <a:lnTo>
                    <a:pt x="384810" y="184404"/>
                  </a:lnTo>
                  <a:lnTo>
                    <a:pt x="384810" y="196782"/>
                  </a:lnTo>
                  <a:lnTo>
                    <a:pt x="409194" y="215646"/>
                  </a:lnTo>
                  <a:lnTo>
                    <a:pt x="448527" y="243219"/>
                  </a:lnTo>
                  <a:lnTo>
                    <a:pt x="488751" y="268642"/>
                  </a:lnTo>
                  <a:lnTo>
                    <a:pt x="529792" y="291925"/>
                  </a:lnTo>
                  <a:lnTo>
                    <a:pt x="571574" y="313078"/>
                  </a:lnTo>
                  <a:lnTo>
                    <a:pt x="614026" y="332109"/>
                  </a:lnTo>
                  <a:lnTo>
                    <a:pt x="657072" y="349029"/>
                  </a:lnTo>
                  <a:lnTo>
                    <a:pt x="700640" y="363847"/>
                  </a:lnTo>
                  <a:lnTo>
                    <a:pt x="744655" y="376572"/>
                  </a:lnTo>
                  <a:lnTo>
                    <a:pt x="789044" y="387215"/>
                  </a:lnTo>
                  <a:lnTo>
                    <a:pt x="833733" y="395785"/>
                  </a:lnTo>
                  <a:lnTo>
                    <a:pt x="878648" y="402290"/>
                  </a:lnTo>
                  <a:lnTo>
                    <a:pt x="923715" y="406742"/>
                  </a:lnTo>
                  <a:lnTo>
                    <a:pt x="968861" y="409149"/>
                  </a:lnTo>
                  <a:lnTo>
                    <a:pt x="1014012" y="409521"/>
                  </a:lnTo>
                  <a:lnTo>
                    <a:pt x="1059094" y="407868"/>
                  </a:lnTo>
                  <a:lnTo>
                    <a:pt x="1104033" y="404199"/>
                  </a:lnTo>
                  <a:lnTo>
                    <a:pt x="1148756" y="398524"/>
                  </a:lnTo>
                  <a:lnTo>
                    <a:pt x="1193188" y="390852"/>
                  </a:lnTo>
                  <a:lnTo>
                    <a:pt x="1237257" y="381192"/>
                  </a:lnTo>
                  <a:lnTo>
                    <a:pt x="1280888" y="369556"/>
                  </a:lnTo>
                  <a:lnTo>
                    <a:pt x="1324008" y="355951"/>
                  </a:lnTo>
                  <a:lnTo>
                    <a:pt x="1366542" y="340388"/>
                  </a:lnTo>
                  <a:lnTo>
                    <a:pt x="1408417" y="322876"/>
                  </a:lnTo>
                  <a:lnTo>
                    <a:pt x="1449560" y="303424"/>
                  </a:lnTo>
                  <a:lnTo>
                    <a:pt x="1489896" y="282043"/>
                  </a:lnTo>
                  <a:lnTo>
                    <a:pt x="1529352" y="258742"/>
                  </a:lnTo>
                  <a:lnTo>
                    <a:pt x="1567853" y="233530"/>
                  </a:lnTo>
                  <a:lnTo>
                    <a:pt x="1605444" y="206324"/>
                  </a:lnTo>
                  <a:lnTo>
                    <a:pt x="1641700" y="177413"/>
                  </a:lnTo>
                  <a:lnTo>
                    <a:pt x="1676896" y="146526"/>
                  </a:lnTo>
                  <a:lnTo>
                    <a:pt x="1710844" y="113768"/>
                  </a:lnTo>
                  <a:lnTo>
                    <a:pt x="1743469" y="79146"/>
                  </a:lnTo>
                  <a:lnTo>
                    <a:pt x="1773174" y="44452"/>
                  </a:lnTo>
                  <a:lnTo>
                    <a:pt x="1773174" y="24384"/>
                  </a:lnTo>
                  <a:lnTo>
                    <a:pt x="1790700" y="22098"/>
                  </a:lnTo>
                  <a:lnTo>
                    <a:pt x="1790700" y="37960"/>
                  </a:lnTo>
                  <a:lnTo>
                    <a:pt x="1979024" y="183845"/>
                  </a:lnTo>
                  <a:lnTo>
                    <a:pt x="1987296" y="173736"/>
                  </a:lnTo>
                  <a:lnTo>
                    <a:pt x="1989582" y="192024"/>
                  </a:lnTo>
                  <a:lnTo>
                    <a:pt x="1989582" y="211158"/>
                  </a:lnTo>
                  <a:lnTo>
                    <a:pt x="2007108" y="189738"/>
                  </a:lnTo>
                  <a:lnTo>
                    <a:pt x="2009394" y="187452"/>
                  </a:lnTo>
                  <a:lnTo>
                    <a:pt x="2010156" y="183642"/>
                  </a:lnTo>
                  <a:close/>
                </a:path>
                <a:path w="2010409" h="683895">
                  <a:moveTo>
                    <a:pt x="519684" y="77724"/>
                  </a:moveTo>
                  <a:lnTo>
                    <a:pt x="510540" y="54864"/>
                  </a:lnTo>
                  <a:lnTo>
                    <a:pt x="476513" y="81206"/>
                  </a:lnTo>
                  <a:lnTo>
                    <a:pt x="519684" y="77724"/>
                  </a:lnTo>
                  <a:close/>
                </a:path>
                <a:path w="2010409" h="683895">
                  <a:moveTo>
                    <a:pt x="1790700" y="22098"/>
                  </a:moveTo>
                  <a:lnTo>
                    <a:pt x="1773174" y="24384"/>
                  </a:lnTo>
                  <a:lnTo>
                    <a:pt x="1783001" y="31996"/>
                  </a:lnTo>
                  <a:lnTo>
                    <a:pt x="1790700" y="22098"/>
                  </a:lnTo>
                  <a:close/>
                </a:path>
                <a:path w="2010409" h="683895">
                  <a:moveTo>
                    <a:pt x="1783001" y="31996"/>
                  </a:moveTo>
                  <a:lnTo>
                    <a:pt x="1773174" y="24384"/>
                  </a:lnTo>
                  <a:lnTo>
                    <a:pt x="1773174" y="44452"/>
                  </a:lnTo>
                  <a:lnTo>
                    <a:pt x="1774698" y="42672"/>
                  </a:lnTo>
                  <a:lnTo>
                    <a:pt x="1783001" y="31996"/>
                  </a:lnTo>
                  <a:close/>
                </a:path>
                <a:path w="2010409" h="683895">
                  <a:moveTo>
                    <a:pt x="1790700" y="37960"/>
                  </a:moveTo>
                  <a:lnTo>
                    <a:pt x="1790700" y="22098"/>
                  </a:lnTo>
                  <a:lnTo>
                    <a:pt x="1783001" y="31996"/>
                  </a:lnTo>
                  <a:lnTo>
                    <a:pt x="1790700" y="37960"/>
                  </a:lnTo>
                  <a:close/>
                </a:path>
                <a:path w="2010409" h="683895">
                  <a:moveTo>
                    <a:pt x="1989582" y="192024"/>
                  </a:moveTo>
                  <a:lnTo>
                    <a:pt x="1987296" y="173736"/>
                  </a:lnTo>
                  <a:lnTo>
                    <a:pt x="1979024" y="183845"/>
                  </a:lnTo>
                  <a:lnTo>
                    <a:pt x="1989582" y="19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16329" y="3881882"/>
            <a:ext cx="1549400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28800"/>
              </a:lnSpc>
              <a:spcBef>
                <a:spcPts val="95"/>
              </a:spcBef>
            </a:pPr>
            <a:r>
              <a:rPr sz="2400" dirty="0">
                <a:latin typeface="Microsoft YaHei"/>
                <a:cs typeface="Microsoft YaHei"/>
              </a:rPr>
              <a:t>获取事件并 逐类响应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28195" y="3159173"/>
            <a:ext cx="2010410" cy="683895"/>
            <a:chOff x="5528195" y="3159173"/>
            <a:chExt cx="2010410" cy="683895"/>
          </a:xfrm>
        </p:grpSpPr>
        <p:sp>
          <p:nvSpPr>
            <p:cNvPr id="24" name="object 24"/>
            <p:cNvSpPr/>
            <p:nvPr/>
          </p:nvSpPr>
          <p:spPr>
            <a:xfrm>
              <a:off x="5541149" y="317176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40" h="656589">
                  <a:moveTo>
                    <a:pt x="1983486" y="214565"/>
                  </a:moveTo>
                  <a:lnTo>
                    <a:pt x="1841754" y="325055"/>
                  </a:lnTo>
                  <a:lnTo>
                    <a:pt x="1823882" y="309207"/>
                  </a:lnTo>
                  <a:lnTo>
                    <a:pt x="1805654" y="293717"/>
                  </a:lnTo>
                  <a:lnTo>
                    <a:pt x="1767839" y="264095"/>
                  </a:lnTo>
                  <a:lnTo>
                    <a:pt x="1729073" y="235179"/>
                  </a:lnTo>
                  <a:lnTo>
                    <a:pt x="1689571" y="207971"/>
                  </a:lnTo>
                  <a:lnTo>
                    <a:pt x="1649378" y="182465"/>
                  </a:lnTo>
                  <a:lnTo>
                    <a:pt x="1608541" y="158655"/>
                  </a:lnTo>
                  <a:lnTo>
                    <a:pt x="1567106" y="136534"/>
                  </a:lnTo>
                  <a:lnTo>
                    <a:pt x="1525117" y="116097"/>
                  </a:lnTo>
                  <a:lnTo>
                    <a:pt x="1482621" y="97337"/>
                  </a:lnTo>
                  <a:lnTo>
                    <a:pt x="1439664" y="80249"/>
                  </a:lnTo>
                  <a:lnTo>
                    <a:pt x="1396290" y="64827"/>
                  </a:lnTo>
                  <a:lnTo>
                    <a:pt x="1352545" y="51065"/>
                  </a:lnTo>
                  <a:lnTo>
                    <a:pt x="1308476" y="38956"/>
                  </a:lnTo>
                  <a:lnTo>
                    <a:pt x="1264128" y="28496"/>
                  </a:lnTo>
                  <a:lnTo>
                    <a:pt x="1219546" y="19677"/>
                  </a:lnTo>
                  <a:lnTo>
                    <a:pt x="1174777" y="12493"/>
                  </a:lnTo>
                  <a:lnTo>
                    <a:pt x="1129865" y="6940"/>
                  </a:lnTo>
                  <a:lnTo>
                    <a:pt x="1084857" y="3011"/>
                  </a:lnTo>
                  <a:lnTo>
                    <a:pt x="1039798" y="699"/>
                  </a:lnTo>
                  <a:lnTo>
                    <a:pt x="994734" y="0"/>
                  </a:lnTo>
                  <a:lnTo>
                    <a:pt x="949710" y="906"/>
                  </a:lnTo>
                  <a:lnTo>
                    <a:pt x="904773" y="3412"/>
                  </a:lnTo>
                  <a:lnTo>
                    <a:pt x="859967" y="7512"/>
                  </a:lnTo>
                  <a:lnTo>
                    <a:pt x="815339" y="13200"/>
                  </a:lnTo>
                  <a:lnTo>
                    <a:pt x="770934" y="20471"/>
                  </a:lnTo>
                  <a:lnTo>
                    <a:pt x="726797" y="29317"/>
                  </a:lnTo>
                  <a:lnTo>
                    <a:pt x="682975" y="39733"/>
                  </a:lnTo>
                  <a:lnTo>
                    <a:pt x="639514" y="51713"/>
                  </a:lnTo>
                  <a:lnTo>
                    <a:pt x="596458" y="65252"/>
                  </a:lnTo>
                  <a:lnTo>
                    <a:pt x="553853" y="80342"/>
                  </a:lnTo>
                  <a:lnTo>
                    <a:pt x="511745" y="96979"/>
                  </a:lnTo>
                  <a:lnTo>
                    <a:pt x="470180" y="115155"/>
                  </a:lnTo>
                  <a:lnTo>
                    <a:pt x="429204" y="134866"/>
                  </a:lnTo>
                  <a:lnTo>
                    <a:pt x="388861" y="156105"/>
                  </a:lnTo>
                  <a:lnTo>
                    <a:pt x="349199" y="178867"/>
                  </a:lnTo>
                  <a:lnTo>
                    <a:pt x="310261" y="203144"/>
                  </a:lnTo>
                  <a:lnTo>
                    <a:pt x="272095" y="228932"/>
                  </a:lnTo>
                  <a:lnTo>
                    <a:pt x="234745" y="256224"/>
                  </a:lnTo>
                  <a:lnTo>
                    <a:pt x="198258" y="285014"/>
                  </a:lnTo>
                  <a:lnTo>
                    <a:pt x="162678" y="315297"/>
                  </a:lnTo>
                  <a:lnTo>
                    <a:pt x="128053" y="347066"/>
                  </a:lnTo>
                  <a:lnTo>
                    <a:pt x="94426" y="380315"/>
                  </a:lnTo>
                  <a:lnTo>
                    <a:pt x="61845" y="415038"/>
                  </a:lnTo>
                  <a:lnTo>
                    <a:pt x="30354" y="451230"/>
                  </a:lnTo>
                  <a:lnTo>
                    <a:pt x="0" y="488885"/>
                  </a:lnTo>
                  <a:lnTo>
                    <a:pt x="216408" y="656525"/>
                  </a:lnTo>
                  <a:lnTo>
                    <a:pt x="228409" y="641416"/>
                  </a:lnTo>
                  <a:lnTo>
                    <a:pt x="263508" y="600397"/>
                  </a:lnTo>
                  <a:lnTo>
                    <a:pt x="295972" y="565951"/>
                  </a:lnTo>
                  <a:lnTo>
                    <a:pt x="329731" y="533384"/>
                  </a:lnTo>
                  <a:lnTo>
                    <a:pt x="364711" y="502701"/>
                  </a:lnTo>
                  <a:lnTo>
                    <a:pt x="400840" y="473911"/>
                  </a:lnTo>
                  <a:lnTo>
                    <a:pt x="438043" y="447021"/>
                  </a:lnTo>
                  <a:lnTo>
                    <a:pt x="476250" y="422039"/>
                  </a:lnTo>
                  <a:lnTo>
                    <a:pt x="515386" y="398971"/>
                  </a:lnTo>
                  <a:lnTo>
                    <a:pt x="555380" y="377826"/>
                  </a:lnTo>
                  <a:lnTo>
                    <a:pt x="596158" y="358611"/>
                  </a:lnTo>
                  <a:lnTo>
                    <a:pt x="637647" y="341332"/>
                  </a:lnTo>
                  <a:lnTo>
                    <a:pt x="679775" y="325999"/>
                  </a:lnTo>
                  <a:lnTo>
                    <a:pt x="722469" y="312618"/>
                  </a:lnTo>
                  <a:lnTo>
                    <a:pt x="765655" y="301196"/>
                  </a:lnTo>
                  <a:lnTo>
                    <a:pt x="809262" y="291741"/>
                  </a:lnTo>
                  <a:lnTo>
                    <a:pt x="853216" y="284261"/>
                  </a:lnTo>
                  <a:lnTo>
                    <a:pt x="897445" y="278763"/>
                  </a:lnTo>
                  <a:lnTo>
                    <a:pt x="941875" y="275254"/>
                  </a:lnTo>
                  <a:lnTo>
                    <a:pt x="986435" y="273742"/>
                  </a:lnTo>
                  <a:lnTo>
                    <a:pt x="1031050" y="274235"/>
                  </a:lnTo>
                  <a:lnTo>
                    <a:pt x="1075649" y="276738"/>
                  </a:lnTo>
                  <a:lnTo>
                    <a:pt x="1120158" y="281262"/>
                  </a:lnTo>
                  <a:lnTo>
                    <a:pt x="1164504" y="287811"/>
                  </a:lnTo>
                  <a:lnTo>
                    <a:pt x="1208616" y="296395"/>
                  </a:lnTo>
                  <a:lnTo>
                    <a:pt x="1252419" y="307020"/>
                  </a:lnTo>
                  <a:lnTo>
                    <a:pt x="1295842" y="319694"/>
                  </a:lnTo>
                  <a:lnTo>
                    <a:pt x="1338811" y="334425"/>
                  </a:lnTo>
                  <a:lnTo>
                    <a:pt x="1381253" y="351219"/>
                  </a:lnTo>
                  <a:lnTo>
                    <a:pt x="1423096" y="370085"/>
                  </a:lnTo>
                  <a:lnTo>
                    <a:pt x="1464267" y="391029"/>
                  </a:lnTo>
                  <a:lnTo>
                    <a:pt x="1504693" y="414060"/>
                  </a:lnTo>
                  <a:lnTo>
                    <a:pt x="1544301" y="439184"/>
                  </a:lnTo>
                  <a:lnTo>
                    <a:pt x="1583019" y="466409"/>
                  </a:lnTo>
                  <a:lnTo>
                    <a:pt x="1620774" y="495743"/>
                  </a:lnTo>
                  <a:lnTo>
                    <a:pt x="1479042" y="605471"/>
                  </a:lnTo>
                  <a:lnTo>
                    <a:pt x="1885188" y="572705"/>
                  </a:lnTo>
                  <a:lnTo>
                    <a:pt x="1983486" y="214565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28195" y="3159173"/>
              <a:ext cx="2010410" cy="683895"/>
            </a:xfrm>
            <a:custGeom>
              <a:avLst/>
              <a:gdLst/>
              <a:ahLst/>
              <a:cxnLst/>
              <a:rect l="l" t="t" r="r" b="b"/>
              <a:pathLst>
                <a:path w="2010409" h="683895">
                  <a:moveTo>
                    <a:pt x="1854752" y="321204"/>
                  </a:moveTo>
                  <a:lnTo>
                    <a:pt x="1808143" y="281704"/>
                  </a:lnTo>
                  <a:lnTo>
                    <a:pt x="1770670" y="252526"/>
                  </a:lnTo>
                  <a:lnTo>
                    <a:pt x="1732426" y="224962"/>
                  </a:lnTo>
                  <a:lnTo>
                    <a:pt x="1693456" y="199008"/>
                  </a:lnTo>
                  <a:lnTo>
                    <a:pt x="1653803" y="174661"/>
                  </a:lnTo>
                  <a:lnTo>
                    <a:pt x="1613512" y="151917"/>
                  </a:lnTo>
                  <a:lnTo>
                    <a:pt x="1572626" y="130774"/>
                  </a:lnTo>
                  <a:lnTo>
                    <a:pt x="1531189" y="111227"/>
                  </a:lnTo>
                  <a:lnTo>
                    <a:pt x="1489246" y="93274"/>
                  </a:lnTo>
                  <a:lnTo>
                    <a:pt x="1446841" y="76911"/>
                  </a:lnTo>
                  <a:lnTo>
                    <a:pt x="1404017" y="62134"/>
                  </a:lnTo>
                  <a:lnTo>
                    <a:pt x="1360819" y="48942"/>
                  </a:lnTo>
                  <a:lnTo>
                    <a:pt x="1317290" y="37329"/>
                  </a:lnTo>
                  <a:lnTo>
                    <a:pt x="1273476" y="27292"/>
                  </a:lnTo>
                  <a:lnTo>
                    <a:pt x="1229418" y="18830"/>
                  </a:lnTo>
                  <a:lnTo>
                    <a:pt x="1185163" y="11937"/>
                  </a:lnTo>
                  <a:lnTo>
                    <a:pt x="1140753" y="6611"/>
                  </a:lnTo>
                  <a:lnTo>
                    <a:pt x="1096232" y="2848"/>
                  </a:lnTo>
                  <a:lnTo>
                    <a:pt x="1051646" y="646"/>
                  </a:lnTo>
                  <a:lnTo>
                    <a:pt x="1007037" y="0"/>
                  </a:lnTo>
                  <a:lnTo>
                    <a:pt x="962450" y="907"/>
                  </a:lnTo>
                  <a:lnTo>
                    <a:pt x="917929" y="3364"/>
                  </a:lnTo>
                  <a:lnTo>
                    <a:pt x="873517" y="7368"/>
                  </a:lnTo>
                  <a:lnTo>
                    <a:pt x="829259" y="12915"/>
                  </a:lnTo>
                  <a:lnTo>
                    <a:pt x="785199" y="20002"/>
                  </a:lnTo>
                  <a:lnTo>
                    <a:pt x="741381" y="28626"/>
                  </a:lnTo>
                  <a:lnTo>
                    <a:pt x="697849" y="38783"/>
                  </a:lnTo>
                  <a:lnTo>
                    <a:pt x="654647" y="50470"/>
                  </a:lnTo>
                  <a:lnTo>
                    <a:pt x="611819" y="63683"/>
                  </a:lnTo>
                  <a:lnTo>
                    <a:pt x="569408" y="78420"/>
                  </a:lnTo>
                  <a:lnTo>
                    <a:pt x="527460" y="94677"/>
                  </a:lnTo>
                  <a:lnTo>
                    <a:pt x="486017" y="112450"/>
                  </a:lnTo>
                  <a:lnTo>
                    <a:pt x="445125" y="131736"/>
                  </a:lnTo>
                  <a:lnTo>
                    <a:pt x="404826" y="152532"/>
                  </a:lnTo>
                  <a:lnTo>
                    <a:pt x="365166" y="174835"/>
                  </a:lnTo>
                  <a:lnTo>
                    <a:pt x="326187" y="198641"/>
                  </a:lnTo>
                  <a:lnTo>
                    <a:pt x="287935" y="223946"/>
                  </a:lnTo>
                  <a:lnTo>
                    <a:pt x="250453" y="250748"/>
                  </a:lnTo>
                  <a:lnTo>
                    <a:pt x="213784" y="279044"/>
                  </a:lnTo>
                  <a:lnTo>
                    <a:pt x="177974" y="308829"/>
                  </a:lnTo>
                  <a:lnTo>
                    <a:pt x="143066" y="340100"/>
                  </a:lnTo>
                  <a:lnTo>
                    <a:pt x="109105" y="372855"/>
                  </a:lnTo>
                  <a:lnTo>
                    <a:pt x="76133" y="407089"/>
                  </a:lnTo>
                  <a:lnTo>
                    <a:pt x="44196" y="442800"/>
                  </a:lnTo>
                  <a:lnTo>
                    <a:pt x="3810" y="493092"/>
                  </a:lnTo>
                  <a:lnTo>
                    <a:pt x="0" y="499188"/>
                  </a:lnTo>
                  <a:lnTo>
                    <a:pt x="762" y="502998"/>
                  </a:lnTo>
                  <a:lnTo>
                    <a:pt x="762" y="506046"/>
                  </a:lnTo>
                  <a:lnTo>
                    <a:pt x="3048" y="509094"/>
                  </a:lnTo>
                  <a:lnTo>
                    <a:pt x="5334" y="511380"/>
                  </a:lnTo>
                  <a:lnTo>
                    <a:pt x="21336" y="523776"/>
                  </a:lnTo>
                  <a:lnTo>
                    <a:pt x="21336" y="491568"/>
                  </a:lnTo>
                  <a:lnTo>
                    <a:pt x="31427" y="499385"/>
                  </a:lnTo>
                  <a:lnTo>
                    <a:pt x="64008" y="459564"/>
                  </a:lnTo>
                  <a:lnTo>
                    <a:pt x="95910" y="423736"/>
                  </a:lnTo>
                  <a:lnTo>
                    <a:pt x="128888" y="389428"/>
                  </a:lnTo>
                  <a:lnTo>
                    <a:pt x="162895" y="356641"/>
                  </a:lnTo>
                  <a:lnTo>
                    <a:pt x="197883" y="325379"/>
                  </a:lnTo>
                  <a:lnTo>
                    <a:pt x="233807" y="295647"/>
                  </a:lnTo>
                  <a:lnTo>
                    <a:pt x="270618" y="267446"/>
                  </a:lnTo>
                  <a:lnTo>
                    <a:pt x="308270" y="240781"/>
                  </a:lnTo>
                  <a:lnTo>
                    <a:pt x="346716" y="215654"/>
                  </a:lnTo>
                  <a:lnTo>
                    <a:pt x="385909" y="192069"/>
                  </a:lnTo>
                  <a:lnTo>
                    <a:pt x="425967" y="169947"/>
                  </a:lnTo>
                  <a:lnTo>
                    <a:pt x="466349" y="149540"/>
                  </a:lnTo>
                  <a:lnTo>
                    <a:pt x="507502" y="130601"/>
                  </a:lnTo>
                  <a:lnTo>
                    <a:pt x="549214" y="113218"/>
                  </a:lnTo>
                  <a:lnTo>
                    <a:pt x="591439" y="97394"/>
                  </a:lnTo>
                  <a:lnTo>
                    <a:pt x="634130" y="83132"/>
                  </a:lnTo>
                  <a:lnTo>
                    <a:pt x="677239" y="70435"/>
                  </a:lnTo>
                  <a:lnTo>
                    <a:pt x="720721" y="59307"/>
                  </a:lnTo>
                  <a:lnTo>
                    <a:pt x="764527" y="49751"/>
                  </a:lnTo>
                  <a:lnTo>
                    <a:pt x="808611" y="41771"/>
                  </a:lnTo>
                  <a:lnTo>
                    <a:pt x="852926" y="35369"/>
                  </a:lnTo>
                  <a:lnTo>
                    <a:pt x="897425" y="30549"/>
                  </a:lnTo>
                  <a:lnTo>
                    <a:pt x="942061" y="27315"/>
                  </a:lnTo>
                  <a:lnTo>
                    <a:pt x="986788" y="25670"/>
                  </a:lnTo>
                  <a:lnTo>
                    <a:pt x="1031558" y="25617"/>
                  </a:lnTo>
                  <a:lnTo>
                    <a:pt x="1076325" y="27159"/>
                  </a:lnTo>
                  <a:lnTo>
                    <a:pt x="1121041" y="30300"/>
                  </a:lnTo>
                  <a:lnTo>
                    <a:pt x="1165659" y="35043"/>
                  </a:lnTo>
                  <a:lnTo>
                    <a:pt x="1210134" y="41392"/>
                  </a:lnTo>
                  <a:lnTo>
                    <a:pt x="1254417" y="49349"/>
                  </a:lnTo>
                  <a:lnTo>
                    <a:pt x="1298463" y="58919"/>
                  </a:lnTo>
                  <a:lnTo>
                    <a:pt x="1342223" y="70104"/>
                  </a:lnTo>
                  <a:lnTo>
                    <a:pt x="1385651" y="82908"/>
                  </a:lnTo>
                  <a:lnTo>
                    <a:pt x="1428701" y="97334"/>
                  </a:lnTo>
                  <a:lnTo>
                    <a:pt x="1471324" y="113385"/>
                  </a:lnTo>
                  <a:lnTo>
                    <a:pt x="1513475" y="131066"/>
                  </a:lnTo>
                  <a:lnTo>
                    <a:pt x="1555107" y="150378"/>
                  </a:lnTo>
                  <a:lnTo>
                    <a:pt x="1596172" y="171326"/>
                  </a:lnTo>
                  <a:lnTo>
                    <a:pt x="1636623" y="193913"/>
                  </a:lnTo>
                  <a:lnTo>
                    <a:pt x="1676414" y="218143"/>
                  </a:lnTo>
                  <a:lnTo>
                    <a:pt x="1715498" y="244017"/>
                  </a:lnTo>
                  <a:lnTo>
                    <a:pt x="1753828" y="271541"/>
                  </a:lnTo>
                  <a:lnTo>
                    <a:pt x="1791357" y="300717"/>
                  </a:lnTo>
                  <a:lnTo>
                    <a:pt x="1828038" y="331548"/>
                  </a:lnTo>
                  <a:lnTo>
                    <a:pt x="1846326" y="347550"/>
                  </a:lnTo>
                  <a:lnTo>
                    <a:pt x="1846326" y="327738"/>
                  </a:lnTo>
                  <a:lnTo>
                    <a:pt x="1854752" y="321204"/>
                  </a:lnTo>
                  <a:close/>
                </a:path>
                <a:path w="2010409" h="683895">
                  <a:moveTo>
                    <a:pt x="31427" y="499385"/>
                  </a:moveTo>
                  <a:lnTo>
                    <a:pt x="21336" y="491568"/>
                  </a:lnTo>
                  <a:lnTo>
                    <a:pt x="22860" y="509856"/>
                  </a:lnTo>
                  <a:lnTo>
                    <a:pt x="31427" y="499385"/>
                  </a:lnTo>
                  <a:close/>
                </a:path>
                <a:path w="2010409" h="683895">
                  <a:moveTo>
                    <a:pt x="227475" y="651254"/>
                  </a:moveTo>
                  <a:lnTo>
                    <a:pt x="31427" y="499385"/>
                  </a:lnTo>
                  <a:lnTo>
                    <a:pt x="22860" y="509856"/>
                  </a:lnTo>
                  <a:lnTo>
                    <a:pt x="21336" y="491568"/>
                  </a:lnTo>
                  <a:lnTo>
                    <a:pt x="21336" y="523776"/>
                  </a:lnTo>
                  <a:lnTo>
                    <a:pt x="219456" y="677249"/>
                  </a:lnTo>
                  <a:lnTo>
                    <a:pt x="219456" y="660732"/>
                  </a:lnTo>
                  <a:lnTo>
                    <a:pt x="227475" y="651254"/>
                  </a:lnTo>
                  <a:close/>
                </a:path>
                <a:path w="2010409" h="683895">
                  <a:moveTo>
                    <a:pt x="237744" y="659208"/>
                  </a:moveTo>
                  <a:lnTo>
                    <a:pt x="227475" y="651254"/>
                  </a:lnTo>
                  <a:lnTo>
                    <a:pt x="219456" y="660732"/>
                  </a:lnTo>
                  <a:lnTo>
                    <a:pt x="237744" y="659208"/>
                  </a:lnTo>
                  <a:close/>
                </a:path>
                <a:path w="2010409" h="683895">
                  <a:moveTo>
                    <a:pt x="237744" y="678868"/>
                  </a:moveTo>
                  <a:lnTo>
                    <a:pt x="237744" y="659208"/>
                  </a:lnTo>
                  <a:lnTo>
                    <a:pt x="219456" y="660732"/>
                  </a:lnTo>
                  <a:lnTo>
                    <a:pt x="219456" y="677249"/>
                  </a:lnTo>
                  <a:lnTo>
                    <a:pt x="221742" y="679020"/>
                  </a:lnTo>
                  <a:lnTo>
                    <a:pt x="227076" y="683592"/>
                  </a:lnTo>
                  <a:lnTo>
                    <a:pt x="235458" y="682068"/>
                  </a:lnTo>
                  <a:lnTo>
                    <a:pt x="237744" y="678868"/>
                  </a:lnTo>
                  <a:close/>
                </a:path>
                <a:path w="2010409" h="683895">
                  <a:moveTo>
                    <a:pt x="1646682" y="512904"/>
                  </a:moveTo>
                  <a:lnTo>
                    <a:pt x="1646682" y="504522"/>
                  </a:lnTo>
                  <a:lnTo>
                    <a:pt x="1644396" y="500712"/>
                  </a:lnTo>
                  <a:lnTo>
                    <a:pt x="1641348" y="498426"/>
                  </a:lnTo>
                  <a:lnTo>
                    <a:pt x="1600962" y="467184"/>
                  </a:lnTo>
                  <a:lnTo>
                    <a:pt x="1561626" y="439691"/>
                  </a:lnTo>
                  <a:lnTo>
                    <a:pt x="1521402" y="414337"/>
                  </a:lnTo>
                  <a:lnTo>
                    <a:pt x="1480363" y="391114"/>
                  </a:lnTo>
                  <a:lnTo>
                    <a:pt x="1438583" y="370013"/>
                  </a:lnTo>
                  <a:lnTo>
                    <a:pt x="1396136" y="351025"/>
                  </a:lnTo>
                  <a:lnTo>
                    <a:pt x="1353096" y="334140"/>
                  </a:lnTo>
                  <a:lnTo>
                    <a:pt x="1309535" y="319350"/>
                  </a:lnTo>
                  <a:lnTo>
                    <a:pt x="1265529" y="306647"/>
                  </a:lnTo>
                  <a:lnTo>
                    <a:pt x="1221151" y="296020"/>
                  </a:lnTo>
                  <a:lnTo>
                    <a:pt x="1176474" y="287462"/>
                  </a:lnTo>
                  <a:lnTo>
                    <a:pt x="1131572" y="280962"/>
                  </a:lnTo>
                  <a:lnTo>
                    <a:pt x="1086520" y="276514"/>
                  </a:lnTo>
                  <a:lnTo>
                    <a:pt x="1041391" y="274106"/>
                  </a:lnTo>
                  <a:lnTo>
                    <a:pt x="996258" y="273731"/>
                  </a:lnTo>
                  <a:lnTo>
                    <a:pt x="951196" y="275380"/>
                  </a:lnTo>
                  <a:lnTo>
                    <a:pt x="906278" y="279043"/>
                  </a:lnTo>
                  <a:lnTo>
                    <a:pt x="861578" y="284712"/>
                  </a:lnTo>
                  <a:lnTo>
                    <a:pt x="817169" y="292378"/>
                  </a:lnTo>
                  <a:lnTo>
                    <a:pt x="773126" y="302032"/>
                  </a:lnTo>
                  <a:lnTo>
                    <a:pt x="729523" y="313664"/>
                  </a:lnTo>
                  <a:lnTo>
                    <a:pt x="686433" y="327267"/>
                  </a:lnTo>
                  <a:lnTo>
                    <a:pt x="643929" y="342831"/>
                  </a:lnTo>
                  <a:lnTo>
                    <a:pt x="602086" y="360347"/>
                  </a:lnTo>
                  <a:lnTo>
                    <a:pt x="560977" y="379807"/>
                  </a:lnTo>
                  <a:lnTo>
                    <a:pt x="520677" y="401201"/>
                  </a:lnTo>
                  <a:lnTo>
                    <a:pt x="481259" y="424520"/>
                  </a:lnTo>
                  <a:lnTo>
                    <a:pt x="442796" y="449756"/>
                  </a:lnTo>
                  <a:lnTo>
                    <a:pt x="405362" y="476900"/>
                  </a:lnTo>
                  <a:lnTo>
                    <a:pt x="369032" y="505942"/>
                  </a:lnTo>
                  <a:lnTo>
                    <a:pt x="333879" y="536874"/>
                  </a:lnTo>
                  <a:lnTo>
                    <a:pt x="299977" y="569687"/>
                  </a:lnTo>
                  <a:lnTo>
                    <a:pt x="267399" y="604372"/>
                  </a:lnTo>
                  <a:lnTo>
                    <a:pt x="227475" y="651254"/>
                  </a:lnTo>
                  <a:lnTo>
                    <a:pt x="237744" y="659208"/>
                  </a:lnTo>
                  <a:lnTo>
                    <a:pt x="237744" y="678868"/>
                  </a:lnTo>
                  <a:lnTo>
                    <a:pt x="286680" y="620305"/>
                  </a:lnTo>
                  <a:lnTo>
                    <a:pt x="319533" y="585600"/>
                  </a:lnTo>
                  <a:lnTo>
                    <a:pt x="353752" y="552820"/>
                  </a:lnTo>
                  <a:lnTo>
                    <a:pt x="389256" y="521974"/>
                  </a:lnTo>
                  <a:lnTo>
                    <a:pt x="425967" y="493073"/>
                  </a:lnTo>
                  <a:lnTo>
                    <a:pt x="463807" y="466129"/>
                  </a:lnTo>
                  <a:lnTo>
                    <a:pt x="502697" y="441152"/>
                  </a:lnTo>
                  <a:lnTo>
                    <a:pt x="542557" y="418153"/>
                  </a:lnTo>
                  <a:lnTo>
                    <a:pt x="583310" y="397143"/>
                  </a:lnTo>
                  <a:lnTo>
                    <a:pt x="624876" y="378132"/>
                  </a:lnTo>
                  <a:lnTo>
                    <a:pt x="667177" y="361132"/>
                  </a:lnTo>
                  <a:lnTo>
                    <a:pt x="710133" y="346153"/>
                  </a:lnTo>
                  <a:lnTo>
                    <a:pt x="753667" y="333207"/>
                  </a:lnTo>
                  <a:lnTo>
                    <a:pt x="797699" y="322303"/>
                  </a:lnTo>
                  <a:lnTo>
                    <a:pt x="842151" y="313454"/>
                  </a:lnTo>
                  <a:lnTo>
                    <a:pt x="886944" y="306669"/>
                  </a:lnTo>
                  <a:lnTo>
                    <a:pt x="931998" y="301959"/>
                  </a:lnTo>
                  <a:lnTo>
                    <a:pt x="977237" y="299336"/>
                  </a:lnTo>
                  <a:lnTo>
                    <a:pt x="1022579" y="298811"/>
                  </a:lnTo>
                  <a:lnTo>
                    <a:pt x="1067948" y="300393"/>
                  </a:lnTo>
                  <a:lnTo>
                    <a:pt x="1113264" y="304094"/>
                  </a:lnTo>
                  <a:lnTo>
                    <a:pt x="1158448" y="309925"/>
                  </a:lnTo>
                  <a:lnTo>
                    <a:pt x="1203422" y="317897"/>
                  </a:lnTo>
                  <a:lnTo>
                    <a:pt x="1248106" y="328020"/>
                  </a:lnTo>
                  <a:lnTo>
                    <a:pt x="1292423" y="340306"/>
                  </a:lnTo>
                  <a:lnTo>
                    <a:pt x="1336293" y="354764"/>
                  </a:lnTo>
                  <a:lnTo>
                    <a:pt x="1379637" y="371407"/>
                  </a:lnTo>
                  <a:lnTo>
                    <a:pt x="1422377" y="390244"/>
                  </a:lnTo>
                  <a:lnTo>
                    <a:pt x="1464435" y="411287"/>
                  </a:lnTo>
                  <a:lnTo>
                    <a:pt x="1505730" y="434546"/>
                  </a:lnTo>
                  <a:lnTo>
                    <a:pt x="1546186" y="460033"/>
                  </a:lnTo>
                  <a:lnTo>
                    <a:pt x="1585722" y="487758"/>
                  </a:lnTo>
                  <a:lnTo>
                    <a:pt x="1612815" y="508717"/>
                  </a:lnTo>
                  <a:lnTo>
                    <a:pt x="1626108" y="498426"/>
                  </a:lnTo>
                  <a:lnTo>
                    <a:pt x="1626108" y="530799"/>
                  </a:lnTo>
                  <a:lnTo>
                    <a:pt x="1641348" y="519000"/>
                  </a:lnTo>
                  <a:lnTo>
                    <a:pt x="1644396" y="515952"/>
                  </a:lnTo>
                  <a:lnTo>
                    <a:pt x="1646682" y="512904"/>
                  </a:lnTo>
                  <a:close/>
                </a:path>
                <a:path w="2010409" h="683895">
                  <a:moveTo>
                    <a:pt x="1626108" y="530799"/>
                  </a:moveTo>
                  <a:lnTo>
                    <a:pt x="1626108" y="519000"/>
                  </a:lnTo>
                  <a:lnTo>
                    <a:pt x="1612815" y="508717"/>
                  </a:lnTo>
                  <a:lnTo>
                    <a:pt x="1484376" y="608154"/>
                  </a:lnTo>
                  <a:lnTo>
                    <a:pt x="1479804" y="611964"/>
                  </a:lnTo>
                  <a:lnTo>
                    <a:pt x="1478280" y="618060"/>
                  </a:lnTo>
                  <a:lnTo>
                    <a:pt x="1479804" y="622632"/>
                  </a:lnTo>
                  <a:lnTo>
                    <a:pt x="1482090" y="627966"/>
                  </a:lnTo>
                  <a:lnTo>
                    <a:pt x="1487424" y="631776"/>
                  </a:lnTo>
                  <a:lnTo>
                    <a:pt x="1491234" y="631232"/>
                  </a:lnTo>
                  <a:lnTo>
                    <a:pt x="1491234" y="605868"/>
                  </a:lnTo>
                  <a:lnTo>
                    <a:pt x="1533668" y="602365"/>
                  </a:lnTo>
                  <a:lnTo>
                    <a:pt x="1626108" y="530799"/>
                  </a:lnTo>
                  <a:close/>
                </a:path>
                <a:path w="2010409" h="683895">
                  <a:moveTo>
                    <a:pt x="1533668" y="602365"/>
                  </a:moveTo>
                  <a:lnTo>
                    <a:pt x="1491234" y="605868"/>
                  </a:lnTo>
                  <a:lnTo>
                    <a:pt x="1499616" y="628728"/>
                  </a:lnTo>
                  <a:lnTo>
                    <a:pt x="1533668" y="602365"/>
                  </a:lnTo>
                  <a:close/>
                </a:path>
                <a:path w="2010409" h="683895">
                  <a:moveTo>
                    <a:pt x="1888257" y="573093"/>
                  </a:moveTo>
                  <a:lnTo>
                    <a:pt x="1533668" y="602365"/>
                  </a:lnTo>
                  <a:lnTo>
                    <a:pt x="1499616" y="628728"/>
                  </a:lnTo>
                  <a:lnTo>
                    <a:pt x="1491234" y="605868"/>
                  </a:lnTo>
                  <a:lnTo>
                    <a:pt x="1491234" y="631232"/>
                  </a:lnTo>
                  <a:lnTo>
                    <a:pt x="1492758" y="631014"/>
                  </a:lnTo>
                  <a:lnTo>
                    <a:pt x="1885950" y="598555"/>
                  </a:lnTo>
                  <a:lnTo>
                    <a:pt x="1885950" y="581484"/>
                  </a:lnTo>
                  <a:lnTo>
                    <a:pt x="1888257" y="573093"/>
                  </a:lnTo>
                  <a:close/>
                </a:path>
                <a:path w="2010409" h="683895">
                  <a:moveTo>
                    <a:pt x="1626108" y="519000"/>
                  </a:moveTo>
                  <a:lnTo>
                    <a:pt x="1626108" y="498426"/>
                  </a:lnTo>
                  <a:lnTo>
                    <a:pt x="1612815" y="508717"/>
                  </a:lnTo>
                  <a:lnTo>
                    <a:pt x="1626108" y="519000"/>
                  </a:lnTo>
                  <a:close/>
                </a:path>
                <a:path w="2010409" h="683895">
                  <a:moveTo>
                    <a:pt x="1863090" y="328500"/>
                  </a:moveTo>
                  <a:lnTo>
                    <a:pt x="1854752" y="321204"/>
                  </a:lnTo>
                  <a:lnTo>
                    <a:pt x="1846326" y="327738"/>
                  </a:lnTo>
                  <a:lnTo>
                    <a:pt x="1863090" y="328500"/>
                  </a:lnTo>
                  <a:close/>
                </a:path>
                <a:path w="2010409" h="683895">
                  <a:moveTo>
                    <a:pt x="1863090" y="346963"/>
                  </a:moveTo>
                  <a:lnTo>
                    <a:pt x="1863090" y="328500"/>
                  </a:lnTo>
                  <a:lnTo>
                    <a:pt x="1846326" y="327738"/>
                  </a:lnTo>
                  <a:lnTo>
                    <a:pt x="1846326" y="347550"/>
                  </a:lnTo>
                  <a:lnTo>
                    <a:pt x="1850898" y="351360"/>
                  </a:lnTo>
                  <a:lnTo>
                    <a:pt x="1857756" y="351360"/>
                  </a:lnTo>
                  <a:lnTo>
                    <a:pt x="1862328" y="347550"/>
                  </a:lnTo>
                  <a:lnTo>
                    <a:pt x="1863090" y="346963"/>
                  </a:lnTo>
                  <a:close/>
                </a:path>
                <a:path w="2010409" h="683895">
                  <a:moveTo>
                    <a:pt x="2010156" y="225630"/>
                  </a:moveTo>
                  <a:lnTo>
                    <a:pt x="2008632" y="220296"/>
                  </a:lnTo>
                  <a:lnTo>
                    <a:pt x="1999488" y="214200"/>
                  </a:lnTo>
                  <a:lnTo>
                    <a:pt x="1993392" y="214200"/>
                  </a:lnTo>
                  <a:lnTo>
                    <a:pt x="1988820" y="217248"/>
                  </a:lnTo>
                  <a:lnTo>
                    <a:pt x="1854752" y="321204"/>
                  </a:lnTo>
                  <a:lnTo>
                    <a:pt x="1863090" y="328500"/>
                  </a:lnTo>
                  <a:lnTo>
                    <a:pt x="1863090" y="346963"/>
                  </a:lnTo>
                  <a:lnTo>
                    <a:pt x="1973932" y="261608"/>
                  </a:lnTo>
                  <a:lnTo>
                    <a:pt x="1984248" y="224106"/>
                  </a:lnTo>
                  <a:lnTo>
                    <a:pt x="2004822" y="237822"/>
                  </a:lnTo>
                  <a:lnTo>
                    <a:pt x="2004822" y="247458"/>
                  </a:lnTo>
                  <a:lnTo>
                    <a:pt x="2009394" y="230964"/>
                  </a:lnTo>
                  <a:lnTo>
                    <a:pt x="2010156" y="225630"/>
                  </a:lnTo>
                  <a:close/>
                </a:path>
                <a:path w="2010409" h="683895">
                  <a:moveTo>
                    <a:pt x="1897380" y="572340"/>
                  </a:moveTo>
                  <a:lnTo>
                    <a:pt x="1888257" y="573093"/>
                  </a:lnTo>
                  <a:lnTo>
                    <a:pt x="1885950" y="581484"/>
                  </a:lnTo>
                  <a:lnTo>
                    <a:pt x="1897380" y="572340"/>
                  </a:lnTo>
                  <a:close/>
                </a:path>
                <a:path w="2010409" h="683895">
                  <a:moveTo>
                    <a:pt x="1897380" y="597612"/>
                  </a:moveTo>
                  <a:lnTo>
                    <a:pt x="1897380" y="572340"/>
                  </a:lnTo>
                  <a:lnTo>
                    <a:pt x="1885950" y="581484"/>
                  </a:lnTo>
                  <a:lnTo>
                    <a:pt x="1885950" y="598555"/>
                  </a:lnTo>
                  <a:lnTo>
                    <a:pt x="1897380" y="597612"/>
                  </a:lnTo>
                  <a:close/>
                </a:path>
                <a:path w="2010409" h="683895">
                  <a:moveTo>
                    <a:pt x="2004822" y="247458"/>
                  </a:moveTo>
                  <a:lnTo>
                    <a:pt x="2004822" y="237822"/>
                  </a:lnTo>
                  <a:lnTo>
                    <a:pt x="1973932" y="261608"/>
                  </a:lnTo>
                  <a:lnTo>
                    <a:pt x="1888257" y="573093"/>
                  </a:lnTo>
                  <a:lnTo>
                    <a:pt x="1897380" y="572340"/>
                  </a:lnTo>
                  <a:lnTo>
                    <a:pt x="1897380" y="597612"/>
                  </a:lnTo>
                  <a:lnTo>
                    <a:pt x="1904238" y="597486"/>
                  </a:lnTo>
                  <a:lnTo>
                    <a:pt x="1908810" y="593676"/>
                  </a:lnTo>
                  <a:lnTo>
                    <a:pt x="2004822" y="247458"/>
                  </a:lnTo>
                  <a:close/>
                </a:path>
                <a:path w="2010409" h="683895">
                  <a:moveTo>
                    <a:pt x="2004822" y="237822"/>
                  </a:moveTo>
                  <a:lnTo>
                    <a:pt x="1984248" y="224106"/>
                  </a:lnTo>
                  <a:lnTo>
                    <a:pt x="1973932" y="261608"/>
                  </a:lnTo>
                  <a:lnTo>
                    <a:pt x="2004822" y="2378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8803" y="2775966"/>
            <a:ext cx="2348230" cy="96393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import</a:t>
            </a:r>
            <a:r>
              <a:rPr sz="1600" i="1" spc="-5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5" name="object 5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4186427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5333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5333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191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191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191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137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137"/>
                  </a:lnTo>
                  <a:lnTo>
                    <a:pt x="25146" y="342137"/>
                  </a:lnTo>
                  <a:close/>
                </a:path>
                <a:path w="1523364" h="368300">
                  <a:moveTo>
                    <a:pt x="1510284" y="342137"/>
                  </a:moveTo>
                  <a:lnTo>
                    <a:pt x="12192" y="342137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137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137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191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137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137"/>
                  </a:lnTo>
                  <a:lnTo>
                    <a:pt x="1510284" y="342137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137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4053" y="3038855"/>
              <a:ext cx="1498600" cy="319405"/>
            </a:xfrm>
            <a:custGeom>
              <a:avLst/>
              <a:gdLst/>
              <a:ahLst/>
              <a:cxnLst/>
              <a:rect l="l" t="t" r="r" b="b"/>
              <a:pathLst>
                <a:path w="1498600" h="319404">
                  <a:moveTo>
                    <a:pt x="1498092" y="265937"/>
                  </a:moveTo>
                  <a:lnTo>
                    <a:pt x="1498092" y="53339"/>
                  </a:lnTo>
                  <a:lnTo>
                    <a:pt x="1493936" y="32468"/>
                  </a:lnTo>
                  <a:lnTo>
                    <a:pt x="1482566" y="15525"/>
                  </a:lnTo>
                  <a:lnTo>
                    <a:pt x="1465623" y="4155"/>
                  </a:lnTo>
                  <a:lnTo>
                    <a:pt x="1444752" y="0"/>
                  </a:lnTo>
                  <a:lnTo>
                    <a:pt x="53340" y="0"/>
                  </a:lnTo>
                  <a:lnTo>
                    <a:pt x="32468" y="4155"/>
                  </a:lnTo>
                  <a:lnTo>
                    <a:pt x="15525" y="15525"/>
                  </a:lnTo>
                  <a:lnTo>
                    <a:pt x="4155" y="32468"/>
                  </a:lnTo>
                  <a:lnTo>
                    <a:pt x="0" y="53339"/>
                  </a:lnTo>
                  <a:lnTo>
                    <a:pt x="0" y="265937"/>
                  </a:lnTo>
                  <a:lnTo>
                    <a:pt x="4155" y="286809"/>
                  </a:lnTo>
                  <a:lnTo>
                    <a:pt x="15525" y="303752"/>
                  </a:lnTo>
                  <a:lnTo>
                    <a:pt x="32468" y="315122"/>
                  </a:lnTo>
                  <a:lnTo>
                    <a:pt x="53340" y="319277"/>
                  </a:lnTo>
                  <a:lnTo>
                    <a:pt x="1444752" y="319277"/>
                  </a:lnTo>
                  <a:lnTo>
                    <a:pt x="1465623" y="315122"/>
                  </a:lnTo>
                  <a:lnTo>
                    <a:pt x="1482566" y="303752"/>
                  </a:lnTo>
                  <a:lnTo>
                    <a:pt x="1493936" y="286809"/>
                  </a:lnTo>
                  <a:lnTo>
                    <a:pt x="1498092" y="26593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1861" y="3025901"/>
              <a:ext cx="1523365" cy="345440"/>
            </a:xfrm>
            <a:custGeom>
              <a:avLst/>
              <a:gdLst/>
              <a:ahLst/>
              <a:cxnLst/>
              <a:rect l="l" t="t" r="r" b="b"/>
              <a:pathLst>
                <a:path w="1523364" h="345439">
                  <a:moveTo>
                    <a:pt x="1523238" y="278892"/>
                  </a:moveTo>
                  <a:lnTo>
                    <a:pt x="1523238" y="65532"/>
                  </a:lnTo>
                  <a:lnTo>
                    <a:pt x="1521714" y="51816"/>
                  </a:lnTo>
                  <a:lnTo>
                    <a:pt x="1513912" y="32441"/>
                  </a:lnTo>
                  <a:lnTo>
                    <a:pt x="1500649" y="16625"/>
                  </a:lnTo>
                  <a:lnTo>
                    <a:pt x="1483250" y="5451"/>
                  </a:lnTo>
                  <a:lnTo>
                    <a:pt x="1463040" y="0"/>
                  </a:lnTo>
                  <a:lnTo>
                    <a:pt x="64769" y="0"/>
                  </a:lnTo>
                  <a:lnTo>
                    <a:pt x="25674" y="13211"/>
                  </a:lnTo>
                  <a:lnTo>
                    <a:pt x="2285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25146" y="331343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9" y="26933"/>
                  </a:lnTo>
                  <a:lnTo>
                    <a:pt x="56954" y="26103"/>
                  </a:lnTo>
                  <a:lnTo>
                    <a:pt x="60346" y="25937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6" y="50080"/>
                  </a:lnTo>
                  <a:lnTo>
                    <a:pt x="1497330" y="62484"/>
                  </a:lnTo>
                  <a:lnTo>
                    <a:pt x="1497330" y="330477"/>
                  </a:lnTo>
                  <a:lnTo>
                    <a:pt x="1506335" y="322997"/>
                  </a:lnTo>
                  <a:lnTo>
                    <a:pt x="1517549" y="305291"/>
                  </a:lnTo>
                  <a:lnTo>
                    <a:pt x="1522476" y="284988"/>
                  </a:lnTo>
                  <a:lnTo>
                    <a:pt x="1523238" y="278892"/>
                  </a:lnTo>
                  <a:close/>
                </a:path>
                <a:path w="1523364" h="345439">
                  <a:moveTo>
                    <a:pt x="1497330" y="330477"/>
                  </a:moveTo>
                  <a:lnTo>
                    <a:pt x="1497330" y="284226"/>
                  </a:lnTo>
                  <a:lnTo>
                    <a:pt x="1496568" y="288036"/>
                  </a:lnTo>
                  <a:lnTo>
                    <a:pt x="1492399" y="299484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52432" y="317405"/>
                  </a:lnTo>
                  <a:lnTo>
                    <a:pt x="41219" y="311472"/>
                  </a:lnTo>
                  <a:lnTo>
                    <a:pt x="32447" y="302393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331343"/>
                  </a:lnTo>
                  <a:lnTo>
                    <a:pt x="64770" y="345163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470660" y="343662"/>
                  </a:lnTo>
                  <a:lnTo>
                    <a:pt x="1490238" y="336367"/>
                  </a:lnTo>
                  <a:lnTo>
                    <a:pt x="1497330" y="330477"/>
                  </a:lnTo>
                  <a:close/>
                </a:path>
                <a:path w="1523364" h="345439">
                  <a:moveTo>
                    <a:pt x="33566" y="42824"/>
                  </a:moveTo>
                  <a:lnTo>
                    <a:pt x="30289" y="41363"/>
                  </a:lnTo>
                  <a:lnTo>
                    <a:pt x="30289" y="46914"/>
                  </a:lnTo>
                  <a:lnTo>
                    <a:pt x="33566" y="4282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34111" y="4143247"/>
            <a:ext cx="548005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Consolas"/>
                <a:cs typeface="Consolas"/>
              </a:rPr>
              <a:t>sys</a:t>
            </a:r>
            <a:r>
              <a:rPr sz="2400" dirty="0">
                <a:latin typeface="Microsoft YaHei"/>
                <a:cs typeface="Microsoft YaHei"/>
              </a:rPr>
              <a:t>是</a:t>
            </a:r>
            <a:r>
              <a:rPr sz="2400" dirty="0">
                <a:latin typeface="Consolas"/>
                <a:cs typeface="Consolas"/>
              </a:rPr>
              <a:t>Python</a:t>
            </a:r>
            <a:r>
              <a:rPr sz="2400" dirty="0">
                <a:latin typeface="Microsoft YaHei"/>
                <a:cs typeface="Microsoft YaHei"/>
              </a:rPr>
              <a:t>的标准库</a:t>
            </a:r>
            <a:endParaRPr sz="24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onsolas"/>
                <a:cs typeface="Consolas"/>
              </a:rPr>
              <a:t>sy</a:t>
            </a:r>
            <a:r>
              <a:rPr sz="2400" spc="-5" dirty="0">
                <a:latin typeface="Consolas"/>
                <a:cs typeface="Consolas"/>
              </a:rPr>
              <a:t>s</a:t>
            </a:r>
            <a:r>
              <a:rPr sz="2400" dirty="0">
                <a:latin typeface="Microsoft YaHei"/>
                <a:cs typeface="Microsoft YaHei"/>
              </a:rPr>
              <a:t>提供</a:t>
            </a:r>
            <a:r>
              <a:rPr sz="2400" spc="5" dirty="0">
                <a:latin typeface="Consolas"/>
                <a:cs typeface="Consolas"/>
              </a:rPr>
              <a:t>Pytho</a:t>
            </a:r>
            <a:r>
              <a:rPr sz="2400" spc="-5" dirty="0">
                <a:latin typeface="Consolas"/>
                <a:cs typeface="Consolas"/>
              </a:rPr>
              <a:t>n</a:t>
            </a:r>
            <a:r>
              <a:rPr sz="2400" dirty="0">
                <a:latin typeface="Microsoft YaHei"/>
                <a:cs typeface="Microsoft YaHei"/>
              </a:rPr>
              <a:t>运行时环境变量的操控</a:t>
            </a:r>
            <a:endParaRPr sz="24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onsolas"/>
                <a:cs typeface="Consolas"/>
              </a:rPr>
              <a:t>sys.exit(</a:t>
            </a:r>
            <a:r>
              <a:rPr sz="2400" spc="-5" dirty="0">
                <a:latin typeface="Consolas"/>
                <a:cs typeface="Consolas"/>
              </a:rPr>
              <a:t>)</a:t>
            </a:r>
            <a:r>
              <a:rPr sz="2400" dirty="0">
                <a:latin typeface="Microsoft YaHei"/>
                <a:cs typeface="Microsoft YaHei"/>
              </a:rPr>
              <a:t>用于退出结束游戏并退出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7625" y="3408680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单元开篇</a:t>
            </a:r>
          </a:p>
        </p:txBody>
      </p:sp>
    </p:spTree>
    <p:extLst>
      <p:ext uri="{BB962C8B-B14F-4D97-AF65-F5344CB8AC3E}">
        <p14:creationId xmlns:p14="http://schemas.microsoft.com/office/powerpoint/2010/main" val="124084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44053" y="3520439"/>
              <a:ext cx="1498600" cy="342265"/>
            </a:xfrm>
            <a:custGeom>
              <a:avLst/>
              <a:gdLst/>
              <a:ahLst/>
              <a:cxnLst/>
              <a:rect l="l" t="t" r="r" b="b"/>
              <a:pathLst>
                <a:path w="1498600" h="342264">
                  <a:moveTo>
                    <a:pt x="1498092" y="342138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8092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053" y="3520440"/>
            <a:ext cx="149860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70865" y="3974084"/>
            <a:ext cx="590804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pygame.init()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对</a:t>
            </a:r>
            <a:r>
              <a:rPr sz="2400" dirty="0">
                <a:latin typeface="Consolas"/>
                <a:cs typeface="Consolas"/>
              </a:rPr>
              <a:t>Pygam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内部各功能模块进行初始化创建及 变量设置，默认调用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8905" y="2687573"/>
            <a:ext cx="5351780" cy="969644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066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600">
              <a:latin typeface="Consolas"/>
              <a:cs typeface="Consolas"/>
            </a:endParaRPr>
          </a:p>
          <a:p>
            <a:pPr marL="90170" marR="362585">
              <a:lnSpc>
                <a:spcPts val="1950"/>
              </a:lnSpc>
              <a:spcBef>
                <a:spcPts val="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pygame.display.set_mode((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400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600" spc="-5" dirty="0">
                <a:solidFill>
                  <a:srgbClr val="E6DB74"/>
                </a:solidFill>
                <a:latin typeface="SimSun"/>
                <a:cs typeface="SimSun"/>
              </a:rPr>
              <a:t>游戏之旅</a:t>
            </a:r>
            <a:r>
              <a:rPr sz="1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98811" y="2785110"/>
            <a:ext cx="1609725" cy="311785"/>
          </a:xfrm>
          <a:custGeom>
            <a:avLst/>
            <a:gdLst/>
            <a:ahLst/>
            <a:cxnLst/>
            <a:rect l="l" t="t" r="r" b="b"/>
            <a:pathLst>
              <a:path w="1609725" h="311785">
                <a:moveTo>
                  <a:pt x="1609344" y="305561"/>
                </a:moveTo>
                <a:lnTo>
                  <a:pt x="1609344" y="5333"/>
                </a:lnTo>
                <a:lnTo>
                  <a:pt x="1604010" y="0"/>
                </a:lnTo>
                <a:lnTo>
                  <a:pt x="6095" y="0"/>
                </a:lnTo>
                <a:lnTo>
                  <a:pt x="0" y="5333"/>
                </a:lnTo>
                <a:lnTo>
                  <a:pt x="0" y="305561"/>
                </a:lnTo>
                <a:lnTo>
                  <a:pt x="6096" y="311657"/>
                </a:lnTo>
                <a:lnTo>
                  <a:pt x="12953" y="311657"/>
                </a:lnTo>
                <a:lnTo>
                  <a:pt x="12954" y="25145"/>
                </a:lnTo>
                <a:lnTo>
                  <a:pt x="25145" y="12191"/>
                </a:lnTo>
                <a:lnTo>
                  <a:pt x="25145" y="25145"/>
                </a:lnTo>
                <a:lnTo>
                  <a:pt x="1584198" y="25145"/>
                </a:lnTo>
                <a:lnTo>
                  <a:pt x="1584198" y="12191"/>
                </a:lnTo>
                <a:lnTo>
                  <a:pt x="1597152" y="25145"/>
                </a:lnTo>
                <a:lnTo>
                  <a:pt x="1597152" y="311657"/>
                </a:lnTo>
                <a:lnTo>
                  <a:pt x="1604010" y="311657"/>
                </a:lnTo>
                <a:lnTo>
                  <a:pt x="1609344" y="305561"/>
                </a:lnTo>
                <a:close/>
              </a:path>
              <a:path w="1609725" h="311785">
                <a:moveTo>
                  <a:pt x="25145" y="25145"/>
                </a:moveTo>
                <a:lnTo>
                  <a:pt x="25145" y="12191"/>
                </a:lnTo>
                <a:lnTo>
                  <a:pt x="12954" y="25145"/>
                </a:lnTo>
                <a:lnTo>
                  <a:pt x="25145" y="25145"/>
                </a:lnTo>
                <a:close/>
              </a:path>
              <a:path w="1609725" h="311785">
                <a:moveTo>
                  <a:pt x="25145" y="285749"/>
                </a:moveTo>
                <a:lnTo>
                  <a:pt x="25145" y="25145"/>
                </a:lnTo>
                <a:lnTo>
                  <a:pt x="12954" y="25145"/>
                </a:lnTo>
                <a:lnTo>
                  <a:pt x="12954" y="285749"/>
                </a:lnTo>
                <a:lnTo>
                  <a:pt x="25145" y="285749"/>
                </a:lnTo>
                <a:close/>
              </a:path>
              <a:path w="1609725" h="311785">
                <a:moveTo>
                  <a:pt x="1597152" y="285749"/>
                </a:moveTo>
                <a:lnTo>
                  <a:pt x="12954" y="285749"/>
                </a:lnTo>
                <a:lnTo>
                  <a:pt x="25145" y="298703"/>
                </a:lnTo>
                <a:lnTo>
                  <a:pt x="25146" y="311657"/>
                </a:lnTo>
                <a:lnTo>
                  <a:pt x="1584198" y="311657"/>
                </a:lnTo>
                <a:lnTo>
                  <a:pt x="1584198" y="298703"/>
                </a:lnTo>
                <a:lnTo>
                  <a:pt x="1597152" y="285749"/>
                </a:lnTo>
                <a:close/>
              </a:path>
              <a:path w="1609725" h="311785">
                <a:moveTo>
                  <a:pt x="25146" y="311657"/>
                </a:moveTo>
                <a:lnTo>
                  <a:pt x="25145" y="298703"/>
                </a:lnTo>
                <a:lnTo>
                  <a:pt x="12954" y="285749"/>
                </a:lnTo>
                <a:lnTo>
                  <a:pt x="12953" y="311657"/>
                </a:lnTo>
                <a:lnTo>
                  <a:pt x="25146" y="311657"/>
                </a:lnTo>
                <a:close/>
              </a:path>
              <a:path w="1609725" h="311785">
                <a:moveTo>
                  <a:pt x="1597152" y="25145"/>
                </a:moveTo>
                <a:lnTo>
                  <a:pt x="1584198" y="12191"/>
                </a:lnTo>
                <a:lnTo>
                  <a:pt x="1584198" y="25145"/>
                </a:lnTo>
                <a:lnTo>
                  <a:pt x="1597152" y="25145"/>
                </a:lnTo>
                <a:close/>
              </a:path>
              <a:path w="1609725" h="311785">
                <a:moveTo>
                  <a:pt x="1597152" y="285749"/>
                </a:moveTo>
                <a:lnTo>
                  <a:pt x="1597152" y="25145"/>
                </a:lnTo>
                <a:lnTo>
                  <a:pt x="1584198" y="25145"/>
                </a:lnTo>
                <a:lnTo>
                  <a:pt x="1584198" y="285749"/>
                </a:lnTo>
                <a:lnTo>
                  <a:pt x="1597152" y="285749"/>
                </a:lnTo>
                <a:close/>
              </a:path>
              <a:path w="1609725" h="311785">
                <a:moveTo>
                  <a:pt x="1597152" y="311657"/>
                </a:moveTo>
                <a:lnTo>
                  <a:pt x="1597152" y="285749"/>
                </a:lnTo>
                <a:lnTo>
                  <a:pt x="1584198" y="298703"/>
                </a:lnTo>
                <a:lnTo>
                  <a:pt x="1584198" y="311657"/>
                </a:lnTo>
                <a:lnTo>
                  <a:pt x="1597152" y="3116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44053" y="3520439"/>
              <a:ext cx="1498600" cy="342265"/>
            </a:xfrm>
            <a:custGeom>
              <a:avLst/>
              <a:gdLst/>
              <a:ahLst/>
              <a:cxnLst/>
              <a:rect l="l" t="t" r="r" b="b"/>
              <a:pathLst>
                <a:path w="1498600" h="342264">
                  <a:moveTo>
                    <a:pt x="1498092" y="342138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8092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053" y="3520440"/>
            <a:ext cx="149860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588905" y="2687573"/>
            <a:ext cx="5351780" cy="969644"/>
          </a:xfrm>
          <a:custGeom>
            <a:avLst/>
            <a:gdLst/>
            <a:ahLst/>
            <a:cxnLst/>
            <a:rect l="l" t="t" r="r" b="b"/>
            <a:pathLst>
              <a:path w="5351780" h="969645">
                <a:moveTo>
                  <a:pt x="5351526" y="969263"/>
                </a:moveTo>
                <a:lnTo>
                  <a:pt x="5351526" y="0"/>
                </a:lnTo>
                <a:lnTo>
                  <a:pt x="0" y="0"/>
                </a:lnTo>
                <a:lnTo>
                  <a:pt x="0" y="969264"/>
                </a:lnTo>
                <a:lnTo>
                  <a:pt x="5351526" y="969263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8905" y="2687573"/>
            <a:ext cx="5351780" cy="96964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600">
              <a:latin typeface="Consolas"/>
              <a:cs typeface="Consolas"/>
            </a:endParaRPr>
          </a:p>
          <a:p>
            <a:pPr marL="90170" marR="362585">
              <a:lnSpc>
                <a:spcPts val="1950"/>
              </a:lnSpc>
              <a:spcBef>
                <a:spcPts val="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pygame.display.set_mode((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400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600" spc="-5" dirty="0">
                <a:solidFill>
                  <a:srgbClr val="E6DB74"/>
                </a:solidFill>
                <a:latin typeface="SimSun"/>
                <a:cs typeface="SimSun"/>
              </a:rPr>
              <a:t>游戏之旅</a:t>
            </a:r>
            <a:r>
              <a:rPr sz="1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0865" y="3974084"/>
            <a:ext cx="6253480" cy="22301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pygame.display.set_mode(size)</a:t>
            </a:r>
            <a:endParaRPr sz="2400" dirty="0">
              <a:latin typeface="Consolas"/>
              <a:cs typeface="Consolas"/>
            </a:endParaRPr>
          </a:p>
          <a:p>
            <a:pPr marL="12700" marR="380365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初始化显示窗口，第一个参数</a:t>
            </a:r>
            <a:r>
              <a:rPr sz="2400" dirty="0">
                <a:latin typeface="Consolas"/>
                <a:cs typeface="Consolas"/>
              </a:rPr>
              <a:t>siz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是一个二 值元组，分别表示窗口的宽度和高度</a:t>
            </a:r>
          </a:p>
          <a:p>
            <a:pPr marL="3576954">
              <a:lnSpc>
                <a:spcPct val="100000"/>
              </a:lnSpc>
              <a:spcBef>
                <a:spcPts val="2715"/>
              </a:spcBef>
            </a:pP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该函数完整功能将后续内容中介绍</a:t>
            </a: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06881" y="3025901"/>
            <a:ext cx="1400810" cy="311785"/>
          </a:xfrm>
          <a:custGeom>
            <a:avLst/>
            <a:gdLst/>
            <a:ahLst/>
            <a:cxnLst/>
            <a:rect l="l" t="t" r="r" b="b"/>
            <a:pathLst>
              <a:path w="1400809" h="311785">
                <a:moveTo>
                  <a:pt x="1400556" y="305561"/>
                </a:moveTo>
                <a:lnTo>
                  <a:pt x="1400556" y="5333"/>
                </a:lnTo>
                <a:lnTo>
                  <a:pt x="1395222" y="0"/>
                </a:lnTo>
                <a:lnTo>
                  <a:pt x="5333" y="0"/>
                </a:lnTo>
                <a:lnTo>
                  <a:pt x="0" y="5333"/>
                </a:lnTo>
                <a:lnTo>
                  <a:pt x="0" y="305561"/>
                </a:lnTo>
                <a:lnTo>
                  <a:pt x="5334" y="311657"/>
                </a:lnTo>
                <a:lnTo>
                  <a:pt x="12192" y="311657"/>
                </a:lnTo>
                <a:lnTo>
                  <a:pt x="12192" y="25145"/>
                </a:lnTo>
                <a:lnTo>
                  <a:pt x="25145" y="12953"/>
                </a:lnTo>
                <a:lnTo>
                  <a:pt x="25146" y="25145"/>
                </a:lnTo>
                <a:lnTo>
                  <a:pt x="1375410" y="25145"/>
                </a:lnTo>
                <a:lnTo>
                  <a:pt x="1375410" y="12953"/>
                </a:lnTo>
                <a:lnTo>
                  <a:pt x="1387602" y="25145"/>
                </a:lnTo>
                <a:lnTo>
                  <a:pt x="1387602" y="311657"/>
                </a:lnTo>
                <a:lnTo>
                  <a:pt x="1395222" y="311657"/>
                </a:lnTo>
                <a:lnTo>
                  <a:pt x="1400556" y="305561"/>
                </a:lnTo>
                <a:close/>
              </a:path>
              <a:path w="1400809" h="311785">
                <a:moveTo>
                  <a:pt x="25145" y="25145"/>
                </a:moveTo>
                <a:lnTo>
                  <a:pt x="25145" y="12953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1400809" h="311785">
                <a:moveTo>
                  <a:pt x="25146" y="286511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286511"/>
                </a:lnTo>
                <a:lnTo>
                  <a:pt x="25146" y="286511"/>
                </a:lnTo>
                <a:close/>
              </a:path>
              <a:path w="1400809" h="311785">
                <a:moveTo>
                  <a:pt x="1387602" y="286511"/>
                </a:moveTo>
                <a:lnTo>
                  <a:pt x="12192" y="286511"/>
                </a:lnTo>
                <a:lnTo>
                  <a:pt x="25146" y="298703"/>
                </a:lnTo>
                <a:lnTo>
                  <a:pt x="25146" y="311657"/>
                </a:lnTo>
                <a:lnTo>
                  <a:pt x="1375410" y="311657"/>
                </a:lnTo>
                <a:lnTo>
                  <a:pt x="1375410" y="298703"/>
                </a:lnTo>
                <a:lnTo>
                  <a:pt x="1387602" y="286511"/>
                </a:lnTo>
                <a:close/>
              </a:path>
              <a:path w="1400809" h="311785">
                <a:moveTo>
                  <a:pt x="25146" y="311657"/>
                </a:moveTo>
                <a:lnTo>
                  <a:pt x="25146" y="298703"/>
                </a:lnTo>
                <a:lnTo>
                  <a:pt x="12192" y="286511"/>
                </a:lnTo>
                <a:lnTo>
                  <a:pt x="12192" y="311657"/>
                </a:lnTo>
                <a:lnTo>
                  <a:pt x="25146" y="311657"/>
                </a:lnTo>
                <a:close/>
              </a:path>
              <a:path w="1400809" h="311785">
                <a:moveTo>
                  <a:pt x="1387602" y="25145"/>
                </a:moveTo>
                <a:lnTo>
                  <a:pt x="1375410" y="12953"/>
                </a:lnTo>
                <a:lnTo>
                  <a:pt x="1375410" y="25145"/>
                </a:lnTo>
                <a:lnTo>
                  <a:pt x="1387602" y="25145"/>
                </a:lnTo>
                <a:close/>
              </a:path>
              <a:path w="1400809" h="311785">
                <a:moveTo>
                  <a:pt x="1387602" y="286511"/>
                </a:moveTo>
                <a:lnTo>
                  <a:pt x="1387602" y="25145"/>
                </a:lnTo>
                <a:lnTo>
                  <a:pt x="1375410" y="25145"/>
                </a:lnTo>
                <a:lnTo>
                  <a:pt x="1375410" y="286511"/>
                </a:lnTo>
                <a:lnTo>
                  <a:pt x="1387602" y="286511"/>
                </a:lnTo>
                <a:close/>
              </a:path>
              <a:path w="1400809" h="311785">
                <a:moveTo>
                  <a:pt x="1387602" y="311657"/>
                </a:moveTo>
                <a:lnTo>
                  <a:pt x="1387602" y="286511"/>
                </a:lnTo>
                <a:lnTo>
                  <a:pt x="1375410" y="298703"/>
                </a:lnTo>
                <a:lnTo>
                  <a:pt x="1375410" y="311657"/>
                </a:lnTo>
                <a:lnTo>
                  <a:pt x="1387602" y="3116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44053" y="3520439"/>
              <a:ext cx="1498600" cy="342265"/>
            </a:xfrm>
            <a:custGeom>
              <a:avLst/>
              <a:gdLst/>
              <a:ahLst/>
              <a:cxnLst/>
              <a:rect l="l" t="t" r="r" b="b"/>
              <a:pathLst>
                <a:path w="1498600" h="342264">
                  <a:moveTo>
                    <a:pt x="1498092" y="342138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8092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053" y="3520440"/>
            <a:ext cx="149860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8905" y="2687573"/>
            <a:ext cx="5351780" cy="969644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066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600">
              <a:latin typeface="Consolas"/>
              <a:cs typeface="Consolas"/>
            </a:endParaRPr>
          </a:p>
          <a:p>
            <a:pPr marL="90170" marR="362585">
              <a:lnSpc>
                <a:spcPts val="1950"/>
              </a:lnSpc>
              <a:spcBef>
                <a:spcPts val="4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pygame.display.set_mode((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400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600" spc="-5" dirty="0">
                <a:solidFill>
                  <a:srgbClr val="E6DB74"/>
                </a:solidFill>
                <a:latin typeface="SimSun"/>
                <a:cs typeface="SimSun"/>
              </a:rPr>
              <a:t>游戏之旅</a:t>
            </a:r>
            <a:r>
              <a:rPr sz="1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0865" y="3974084"/>
            <a:ext cx="57404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pygame.display.set_caption(title) </a:t>
            </a:r>
            <a:r>
              <a:rPr sz="2400" spc="-130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设置显示窗口的标题内容，参数</a:t>
            </a:r>
            <a:r>
              <a:rPr sz="2400" dirty="0">
                <a:latin typeface="Consolas"/>
                <a:cs typeface="Consolas"/>
              </a:rPr>
              <a:t>titl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是一 个字符串类型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51548" y="3266694"/>
            <a:ext cx="1969135" cy="311785"/>
          </a:xfrm>
          <a:custGeom>
            <a:avLst/>
            <a:gdLst/>
            <a:ahLst/>
            <a:cxnLst/>
            <a:rect l="l" t="t" r="r" b="b"/>
            <a:pathLst>
              <a:path w="1969134" h="311785">
                <a:moveTo>
                  <a:pt x="1969008" y="306323"/>
                </a:moveTo>
                <a:lnTo>
                  <a:pt x="1969008" y="6095"/>
                </a:lnTo>
                <a:lnTo>
                  <a:pt x="1963674" y="0"/>
                </a:lnTo>
                <a:lnTo>
                  <a:pt x="5333" y="0"/>
                </a:lnTo>
                <a:lnTo>
                  <a:pt x="0" y="6095"/>
                </a:lnTo>
                <a:lnTo>
                  <a:pt x="0" y="306323"/>
                </a:lnTo>
                <a:lnTo>
                  <a:pt x="5334" y="311657"/>
                </a:lnTo>
                <a:lnTo>
                  <a:pt x="12192" y="311657"/>
                </a:lnTo>
                <a:lnTo>
                  <a:pt x="12192" y="25145"/>
                </a:lnTo>
                <a:lnTo>
                  <a:pt x="25145" y="12953"/>
                </a:lnTo>
                <a:lnTo>
                  <a:pt x="25145" y="25145"/>
                </a:lnTo>
                <a:lnTo>
                  <a:pt x="1943862" y="25145"/>
                </a:lnTo>
                <a:lnTo>
                  <a:pt x="1943862" y="12953"/>
                </a:lnTo>
                <a:lnTo>
                  <a:pt x="1956816" y="25145"/>
                </a:lnTo>
                <a:lnTo>
                  <a:pt x="1956816" y="311657"/>
                </a:lnTo>
                <a:lnTo>
                  <a:pt x="1963674" y="311657"/>
                </a:lnTo>
                <a:lnTo>
                  <a:pt x="1969008" y="306323"/>
                </a:lnTo>
                <a:close/>
              </a:path>
              <a:path w="1969134" h="311785">
                <a:moveTo>
                  <a:pt x="25145" y="25145"/>
                </a:moveTo>
                <a:lnTo>
                  <a:pt x="25145" y="12953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1969134" h="311785">
                <a:moveTo>
                  <a:pt x="25145" y="286511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286511"/>
                </a:lnTo>
                <a:lnTo>
                  <a:pt x="25145" y="286511"/>
                </a:lnTo>
                <a:close/>
              </a:path>
              <a:path w="1969134" h="311785">
                <a:moveTo>
                  <a:pt x="1956816" y="286511"/>
                </a:moveTo>
                <a:lnTo>
                  <a:pt x="12192" y="286511"/>
                </a:lnTo>
                <a:lnTo>
                  <a:pt x="25145" y="298703"/>
                </a:lnTo>
                <a:lnTo>
                  <a:pt x="25145" y="311657"/>
                </a:lnTo>
                <a:lnTo>
                  <a:pt x="1943862" y="311657"/>
                </a:lnTo>
                <a:lnTo>
                  <a:pt x="1943862" y="298703"/>
                </a:lnTo>
                <a:lnTo>
                  <a:pt x="1956816" y="286511"/>
                </a:lnTo>
                <a:close/>
              </a:path>
              <a:path w="1969134" h="311785">
                <a:moveTo>
                  <a:pt x="25145" y="311657"/>
                </a:moveTo>
                <a:lnTo>
                  <a:pt x="25145" y="298703"/>
                </a:lnTo>
                <a:lnTo>
                  <a:pt x="12192" y="286511"/>
                </a:lnTo>
                <a:lnTo>
                  <a:pt x="12192" y="311657"/>
                </a:lnTo>
                <a:lnTo>
                  <a:pt x="25145" y="311657"/>
                </a:lnTo>
                <a:close/>
              </a:path>
              <a:path w="1969134" h="311785">
                <a:moveTo>
                  <a:pt x="1956816" y="25145"/>
                </a:moveTo>
                <a:lnTo>
                  <a:pt x="1943862" y="12953"/>
                </a:lnTo>
                <a:lnTo>
                  <a:pt x="1943862" y="25145"/>
                </a:lnTo>
                <a:lnTo>
                  <a:pt x="1956816" y="25145"/>
                </a:lnTo>
                <a:close/>
              </a:path>
              <a:path w="1969134" h="311785">
                <a:moveTo>
                  <a:pt x="1956816" y="286511"/>
                </a:moveTo>
                <a:lnTo>
                  <a:pt x="1956816" y="25145"/>
                </a:lnTo>
                <a:lnTo>
                  <a:pt x="1943862" y="25145"/>
                </a:lnTo>
                <a:lnTo>
                  <a:pt x="1943862" y="286511"/>
                </a:lnTo>
                <a:lnTo>
                  <a:pt x="1956816" y="286511"/>
                </a:lnTo>
                <a:close/>
              </a:path>
              <a:path w="1969134" h="311785">
                <a:moveTo>
                  <a:pt x="1956816" y="311657"/>
                </a:moveTo>
                <a:lnTo>
                  <a:pt x="1956816" y="286511"/>
                </a:lnTo>
                <a:lnTo>
                  <a:pt x="1943862" y="298703"/>
                </a:lnTo>
                <a:lnTo>
                  <a:pt x="1943862" y="311657"/>
                </a:lnTo>
                <a:lnTo>
                  <a:pt x="1956816" y="3116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53" y="4198619"/>
              <a:ext cx="1498600" cy="342900"/>
            </a:xfrm>
            <a:custGeom>
              <a:avLst/>
              <a:gdLst/>
              <a:ahLst/>
              <a:cxnLst/>
              <a:rect l="l" t="t" r="r" b="b"/>
              <a:pathLst>
                <a:path w="1498600" h="342900">
                  <a:moveTo>
                    <a:pt x="1498092" y="342900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498092" y="3429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053" y="4198620"/>
            <a:ext cx="1498600" cy="342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3571" y="2683764"/>
            <a:ext cx="5352415" cy="116776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838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60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425575" marR="1139825" indent="-445134">
              <a:lnSpc>
                <a:spcPts val="1930"/>
              </a:lnSpc>
              <a:spcBef>
                <a:spcPts val="55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0865" y="3974084"/>
            <a:ext cx="529844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while</a:t>
            </a:r>
            <a:r>
              <a:rPr sz="2400" spc="-4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True: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无限循环，直到</a:t>
            </a:r>
            <a:r>
              <a:rPr sz="2400" dirty="0">
                <a:latin typeface="Consolas"/>
                <a:cs typeface="Consolas"/>
              </a:rPr>
              <a:t>Pytho</a:t>
            </a:r>
            <a:r>
              <a:rPr sz="2400" spc="-5" dirty="0">
                <a:latin typeface="Consolas"/>
                <a:cs typeface="Consolas"/>
              </a:rPr>
              <a:t>n</a:t>
            </a:r>
            <a:r>
              <a:rPr sz="2400" dirty="0">
                <a:latin typeface="Microsoft YaHei"/>
                <a:cs typeface="Microsoft YaHei"/>
              </a:rPr>
              <a:t>运行时退出结束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22711" y="2739389"/>
            <a:ext cx="677545" cy="311785"/>
          </a:xfrm>
          <a:custGeom>
            <a:avLst/>
            <a:gdLst/>
            <a:ahLst/>
            <a:cxnLst/>
            <a:rect l="l" t="t" r="r" b="b"/>
            <a:pathLst>
              <a:path w="677545" h="311785">
                <a:moveTo>
                  <a:pt x="677418" y="306323"/>
                </a:moveTo>
                <a:lnTo>
                  <a:pt x="677418" y="6095"/>
                </a:lnTo>
                <a:lnTo>
                  <a:pt x="671322" y="0"/>
                </a:lnTo>
                <a:lnTo>
                  <a:pt x="5333" y="0"/>
                </a:lnTo>
                <a:lnTo>
                  <a:pt x="0" y="6095"/>
                </a:lnTo>
                <a:lnTo>
                  <a:pt x="0" y="306323"/>
                </a:lnTo>
                <a:lnTo>
                  <a:pt x="5334" y="311657"/>
                </a:lnTo>
                <a:lnTo>
                  <a:pt x="12191" y="311657"/>
                </a:lnTo>
                <a:lnTo>
                  <a:pt x="12192" y="25907"/>
                </a:lnTo>
                <a:lnTo>
                  <a:pt x="25145" y="12953"/>
                </a:lnTo>
                <a:lnTo>
                  <a:pt x="25145" y="25907"/>
                </a:lnTo>
                <a:lnTo>
                  <a:pt x="651510" y="25907"/>
                </a:lnTo>
                <a:lnTo>
                  <a:pt x="651510" y="12953"/>
                </a:lnTo>
                <a:lnTo>
                  <a:pt x="664464" y="25907"/>
                </a:lnTo>
                <a:lnTo>
                  <a:pt x="664464" y="311657"/>
                </a:lnTo>
                <a:lnTo>
                  <a:pt x="671322" y="311657"/>
                </a:lnTo>
                <a:lnTo>
                  <a:pt x="677418" y="306323"/>
                </a:lnTo>
                <a:close/>
              </a:path>
              <a:path w="677545" h="311785">
                <a:moveTo>
                  <a:pt x="25145" y="25907"/>
                </a:moveTo>
                <a:lnTo>
                  <a:pt x="25145" y="12953"/>
                </a:lnTo>
                <a:lnTo>
                  <a:pt x="12192" y="25907"/>
                </a:lnTo>
                <a:lnTo>
                  <a:pt x="25145" y="25907"/>
                </a:lnTo>
                <a:close/>
              </a:path>
              <a:path w="677545" h="311785">
                <a:moveTo>
                  <a:pt x="25145" y="286511"/>
                </a:moveTo>
                <a:lnTo>
                  <a:pt x="25145" y="25907"/>
                </a:lnTo>
                <a:lnTo>
                  <a:pt x="12192" y="25907"/>
                </a:lnTo>
                <a:lnTo>
                  <a:pt x="12192" y="286511"/>
                </a:lnTo>
                <a:lnTo>
                  <a:pt x="25145" y="286511"/>
                </a:lnTo>
                <a:close/>
              </a:path>
              <a:path w="677545" h="311785">
                <a:moveTo>
                  <a:pt x="664464" y="286511"/>
                </a:moveTo>
                <a:lnTo>
                  <a:pt x="12192" y="286511"/>
                </a:lnTo>
                <a:lnTo>
                  <a:pt x="25145" y="299465"/>
                </a:lnTo>
                <a:lnTo>
                  <a:pt x="25145" y="311657"/>
                </a:lnTo>
                <a:lnTo>
                  <a:pt x="651510" y="311657"/>
                </a:lnTo>
                <a:lnTo>
                  <a:pt x="651510" y="299465"/>
                </a:lnTo>
                <a:lnTo>
                  <a:pt x="664464" y="286511"/>
                </a:lnTo>
                <a:close/>
              </a:path>
              <a:path w="677545" h="311785">
                <a:moveTo>
                  <a:pt x="25145" y="311657"/>
                </a:moveTo>
                <a:lnTo>
                  <a:pt x="25145" y="299465"/>
                </a:lnTo>
                <a:lnTo>
                  <a:pt x="12192" y="286511"/>
                </a:lnTo>
                <a:lnTo>
                  <a:pt x="12191" y="311657"/>
                </a:lnTo>
                <a:lnTo>
                  <a:pt x="25145" y="311657"/>
                </a:lnTo>
                <a:close/>
              </a:path>
              <a:path w="677545" h="311785">
                <a:moveTo>
                  <a:pt x="664464" y="25907"/>
                </a:moveTo>
                <a:lnTo>
                  <a:pt x="651510" y="12953"/>
                </a:lnTo>
                <a:lnTo>
                  <a:pt x="651510" y="25907"/>
                </a:lnTo>
                <a:lnTo>
                  <a:pt x="664464" y="25907"/>
                </a:lnTo>
                <a:close/>
              </a:path>
              <a:path w="677545" h="311785">
                <a:moveTo>
                  <a:pt x="664464" y="286511"/>
                </a:moveTo>
                <a:lnTo>
                  <a:pt x="664464" y="25907"/>
                </a:lnTo>
                <a:lnTo>
                  <a:pt x="651510" y="25907"/>
                </a:lnTo>
                <a:lnTo>
                  <a:pt x="651510" y="286511"/>
                </a:lnTo>
                <a:lnTo>
                  <a:pt x="664464" y="286511"/>
                </a:lnTo>
                <a:close/>
              </a:path>
              <a:path w="677545" h="311785">
                <a:moveTo>
                  <a:pt x="664464" y="311657"/>
                </a:moveTo>
                <a:lnTo>
                  <a:pt x="664464" y="286511"/>
                </a:lnTo>
                <a:lnTo>
                  <a:pt x="651510" y="299465"/>
                </a:lnTo>
                <a:lnTo>
                  <a:pt x="651510" y="311657"/>
                </a:lnTo>
                <a:lnTo>
                  <a:pt x="664464" y="31165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53" y="4198619"/>
              <a:ext cx="1498600" cy="342900"/>
            </a:xfrm>
            <a:custGeom>
              <a:avLst/>
              <a:gdLst/>
              <a:ahLst/>
              <a:cxnLst/>
              <a:rect l="l" t="t" r="r" b="b"/>
              <a:pathLst>
                <a:path w="1498600" h="342900">
                  <a:moveTo>
                    <a:pt x="1498092" y="342900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498092" y="3429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053" y="4198620"/>
            <a:ext cx="1498600" cy="342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3571" y="2683764"/>
            <a:ext cx="5352415" cy="116776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838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60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425575" marR="1139825" indent="-445134">
              <a:lnSpc>
                <a:spcPts val="1930"/>
              </a:lnSpc>
              <a:spcBef>
                <a:spcPts val="55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0865" y="3974084"/>
            <a:ext cx="6253480" cy="22301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pygame.event.get()</a:t>
            </a:r>
            <a:endParaRPr sz="2400">
              <a:latin typeface="Consolas"/>
              <a:cs typeface="Consolas"/>
            </a:endParaRPr>
          </a:p>
          <a:p>
            <a:pPr marL="12700" marR="136525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从</a:t>
            </a:r>
            <a:r>
              <a:rPr sz="2400" spc="-5" dirty="0">
                <a:latin typeface="Consolas"/>
                <a:cs typeface="Consolas"/>
              </a:rPr>
              <a:t>Pygame</a:t>
            </a:r>
            <a:r>
              <a:rPr sz="2400" dirty="0">
                <a:latin typeface="Microsoft YaHei"/>
                <a:cs typeface="Microsoft YaHei"/>
              </a:rPr>
              <a:t>的事件队列中取出事件，并从队列 中删除该事件，例如：键盘按下是一个事件。</a:t>
            </a:r>
            <a:endParaRPr sz="2400">
              <a:latin typeface="Microsoft YaHei"/>
              <a:cs typeface="Microsoft YaHei"/>
            </a:endParaRPr>
          </a:p>
          <a:p>
            <a:pPr marL="3576954">
              <a:lnSpc>
                <a:spcPct val="100000"/>
              </a:lnSpc>
              <a:spcBef>
                <a:spcPts val="2715"/>
              </a:spcBef>
            </a:pP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该函数完整功能将后续内容中介绍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78665" y="3012948"/>
            <a:ext cx="2185670" cy="311785"/>
          </a:xfrm>
          <a:custGeom>
            <a:avLst/>
            <a:gdLst/>
            <a:ahLst/>
            <a:cxnLst/>
            <a:rect l="l" t="t" r="r" b="b"/>
            <a:pathLst>
              <a:path w="2185670" h="311785">
                <a:moveTo>
                  <a:pt x="2185416" y="305562"/>
                </a:moveTo>
                <a:lnTo>
                  <a:pt x="2185416" y="5334"/>
                </a:lnTo>
                <a:lnTo>
                  <a:pt x="2180082" y="0"/>
                </a:lnTo>
                <a:lnTo>
                  <a:pt x="5333" y="0"/>
                </a:lnTo>
                <a:lnTo>
                  <a:pt x="0" y="5334"/>
                </a:lnTo>
                <a:lnTo>
                  <a:pt x="0" y="305562"/>
                </a:lnTo>
                <a:lnTo>
                  <a:pt x="5334" y="311658"/>
                </a:lnTo>
                <a:lnTo>
                  <a:pt x="12192" y="311658"/>
                </a:lnTo>
                <a:lnTo>
                  <a:pt x="12192" y="25146"/>
                </a:lnTo>
                <a:lnTo>
                  <a:pt x="25145" y="12954"/>
                </a:lnTo>
                <a:lnTo>
                  <a:pt x="25145" y="25146"/>
                </a:lnTo>
                <a:lnTo>
                  <a:pt x="2160270" y="25146"/>
                </a:lnTo>
                <a:lnTo>
                  <a:pt x="2160270" y="12954"/>
                </a:lnTo>
                <a:lnTo>
                  <a:pt x="2172462" y="25146"/>
                </a:lnTo>
                <a:lnTo>
                  <a:pt x="2172462" y="311658"/>
                </a:lnTo>
                <a:lnTo>
                  <a:pt x="2180082" y="311658"/>
                </a:lnTo>
                <a:lnTo>
                  <a:pt x="2185416" y="305562"/>
                </a:lnTo>
                <a:close/>
              </a:path>
              <a:path w="2185670" h="311785">
                <a:moveTo>
                  <a:pt x="25145" y="25146"/>
                </a:moveTo>
                <a:lnTo>
                  <a:pt x="25145" y="12954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2185670" h="311785">
                <a:moveTo>
                  <a:pt x="25145" y="286512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286512"/>
                </a:lnTo>
                <a:lnTo>
                  <a:pt x="25145" y="286512"/>
                </a:lnTo>
                <a:close/>
              </a:path>
              <a:path w="2185670" h="311785">
                <a:moveTo>
                  <a:pt x="2172462" y="286512"/>
                </a:moveTo>
                <a:lnTo>
                  <a:pt x="12192" y="286512"/>
                </a:lnTo>
                <a:lnTo>
                  <a:pt x="25145" y="298704"/>
                </a:lnTo>
                <a:lnTo>
                  <a:pt x="25145" y="311658"/>
                </a:lnTo>
                <a:lnTo>
                  <a:pt x="2160270" y="311658"/>
                </a:lnTo>
                <a:lnTo>
                  <a:pt x="2160270" y="298704"/>
                </a:lnTo>
                <a:lnTo>
                  <a:pt x="2172462" y="286512"/>
                </a:lnTo>
                <a:close/>
              </a:path>
              <a:path w="2185670" h="311785">
                <a:moveTo>
                  <a:pt x="25145" y="311658"/>
                </a:moveTo>
                <a:lnTo>
                  <a:pt x="25145" y="298704"/>
                </a:lnTo>
                <a:lnTo>
                  <a:pt x="12192" y="286512"/>
                </a:lnTo>
                <a:lnTo>
                  <a:pt x="12192" y="311658"/>
                </a:lnTo>
                <a:lnTo>
                  <a:pt x="25145" y="311658"/>
                </a:lnTo>
                <a:close/>
              </a:path>
              <a:path w="2185670" h="311785">
                <a:moveTo>
                  <a:pt x="2172462" y="25146"/>
                </a:moveTo>
                <a:lnTo>
                  <a:pt x="2160270" y="12954"/>
                </a:lnTo>
                <a:lnTo>
                  <a:pt x="2160270" y="25146"/>
                </a:lnTo>
                <a:lnTo>
                  <a:pt x="2172462" y="25146"/>
                </a:lnTo>
                <a:close/>
              </a:path>
              <a:path w="2185670" h="311785">
                <a:moveTo>
                  <a:pt x="2172462" y="286512"/>
                </a:moveTo>
                <a:lnTo>
                  <a:pt x="2172462" y="25146"/>
                </a:lnTo>
                <a:lnTo>
                  <a:pt x="2160270" y="25146"/>
                </a:lnTo>
                <a:lnTo>
                  <a:pt x="2160270" y="286512"/>
                </a:lnTo>
                <a:lnTo>
                  <a:pt x="2172462" y="286512"/>
                </a:lnTo>
                <a:close/>
              </a:path>
              <a:path w="2185670" h="311785">
                <a:moveTo>
                  <a:pt x="2172462" y="311658"/>
                </a:moveTo>
                <a:lnTo>
                  <a:pt x="2172462" y="286512"/>
                </a:lnTo>
                <a:lnTo>
                  <a:pt x="2160270" y="298704"/>
                </a:lnTo>
                <a:lnTo>
                  <a:pt x="2160270" y="311658"/>
                </a:lnTo>
                <a:lnTo>
                  <a:pt x="2172462" y="31165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53" y="4198619"/>
              <a:ext cx="1498600" cy="342900"/>
            </a:xfrm>
            <a:custGeom>
              <a:avLst/>
              <a:gdLst/>
              <a:ahLst/>
              <a:cxnLst/>
              <a:rect l="l" t="t" r="r" b="b"/>
              <a:pathLst>
                <a:path w="1498600" h="342900">
                  <a:moveTo>
                    <a:pt x="1498092" y="342900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498092" y="3429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053" y="4198620"/>
            <a:ext cx="1498600" cy="342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3571" y="2683764"/>
            <a:ext cx="5352415" cy="116776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838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60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425575" marR="1139825" indent="-445134">
              <a:lnSpc>
                <a:spcPts val="1930"/>
              </a:lnSpc>
              <a:spcBef>
                <a:spcPts val="55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0865" y="3974084"/>
            <a:ext cx="6216650" cy="22301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2704465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event.type	</a:t>
            </a: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pygame.QUIT</a:t>
            </a:r>
            <a:endParaRPr sz="2400">
              <a:latin typeface="Consolas"/>
              <a:cs typeface="Consolas"/>
            </a:endParaRPr>
          </a:p>
          <a:p>
            <a:pPr marL="12700" marR="385445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获得事件类型，并逐类响应；</a:t>
            </a:r>
            <a:r>
              <a:rPr sz="2400" dirty="0">
                <a:latin typeface="Consolas"/>
                <a:cs typeface="Consolas"/>
              </a:rPr>
              <a:t>pygame.QUIT </a:t>
            </a:r>
            <a:r>
              <a:rPr sz="2400" dirty="0">
                <a:latin typeface="Microsoft YaHei"/>
                <a:cs typeface="Microsoft YaHei"/>
              </a:rPr>
              <a:t>是</a:t>
            </a:r>
            <a:r>
              <a:rPr sz="2400" spc="-5" dirty="0">
                <a:latin typeface="Consolas"/>
                <a:cs typeface="Consolas"/>
              </a:rPr>
              <a:t>Pygame</a:t>
            </a:r>
            <a:r>
              <a:rPr sz="2400" dirty="0">
                <a:latin typeface="Microsoft YaHei"/>
                <a:cs typeface="Microsoft YaHei"/>
              </a:rPr>
              <a:t>中定义的退出事件常量</a:t>
            </a:r>
            <a:endParaRPr sz="2400">
              <a:latin typeface="Microsoft YaHei"/>
              <a:cs typeface="Microsoft YaHei"/>
            </a:endParaRPr>
          </a:p>
          <a:p>
            <a:pPr marL="3362960">
              <a:lnSpc>
                <a:spcPct val="100000"/>
              </a:lnSpc>
              <a:spcBef>
                <a:spcPts val="2715"/>
              </a:spcBef>
            </a:pP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事件类型完整功能将后续内容中介绍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70539" y="3268979"/>
            <a:ext cx="3337560" cy="509905"/>
          </a:xfrm>
          <a:custGeom>
            <a:avLst/>
            <a:gdLst/>
            <a:ahLst/>
            <a:cxnLst/>
            <a:rect l="l" t="t" r="r" b="b"/>
            <a:pathLst>
              <a:path w="3337559" h="509904">
                <a:moveTo>
                  <a:pt x="3337560" y="504444"/>
                </a:moveTo>
                <a:lnTo>
                  <a:pt x="3337560" y="6096"/>
                </a:lnTo>
                <a:lnTo>
                  <a:pt x="3332226" y="0"/>
                </a:lnTo>
                <a:lnTo>
                  <a:pt x="5333" y="0"/>
                </a:lnTo>
                <a:lnTo>
                  <a:pt x="0" y="6096"/>
                </a:lnTo>
                <a:lnTo>
                  <a:pt x="0" y="504444"/>
                </a:lnTo>
                <a:lnTo>
                  <a:pt x="5334" y="509778"/>
                </a:lnTo>
                <a:lnTo>
                  <a:pt x="12191" y="509778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6" y="25146"/>
                </a:lnTo>
                <a:lnTo>
                  <a:pt x="3312414" y="25146"/>
                </a:lnTo>
                <a:lnTo>
                  <a:pt x="3312414" y="12954"/>
                </a:lnTo>
                <a:lnTo>
                  <a:pt x="3324605" y="25146"/>
                </a:lnTo>
                <a:lnTo>
                  <a:pt x="3324605" y="509778"/>
                </a:lnTo>
                <a:lnTo>
                  <a:pt x="3332226" y="509778"/>
                </a:lnTo>
                <a:lnTo>
                  <a:pt x="3337560" y="504444"/>
                </a:lnTo>
                <a:close/>
              </a:path>
              <a:path w="3337559" h="509904">
                <a:moveTo>
                  <a:pt x="25146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6" y="25146"/>
                </a:lnTo>
                <a:close/>
              </a:path>
              <a:path w="3337559" h="509904">
                <a:moveTo>
                  <a:pt x="25146" y="484632"/>
                </a:moveTo>
                <a:lnTo>
                  <a:pt x="25146" y="25146"/>
                </a:lnTo>
                <a:lnTo>
                  <a:pt x="12192" y="25146"/>
                </a:lnTo>
                <a:lnTo>
                  <a:pt x="12192" y="484632"/>
                </a:lnTo>
                <a:lnTo>
                  <a:pt x="25146" y="484632"/>
                </a:lnTo>
                <a:close/>
              </a:path>
              <a:path w="3337559" h="509904">
                <a:moveTo>
                  <a:pt x="3324605" y="484632"/>
                </a:moveTo>
                <a:lnTo>
                  <a:pt x="12192" y="484632"/>
                </a:lnTo>
                <a:lnTo>
                  <a:pt x="25146" y="496824"/>
                </a:lnTo>
                <a:lnTo>
                  <a:pt x="25146" y="509778"/>
                </a:lnTo>
                <a:lnTo>
                  <a:pt x="3312414" y="509778"/>
                </a:lnTo>
                <a:lnTo>
                  <a:pt x="3312414" y="496824"/>
                </a:lnTo>
                <a:lnTo>
                  <a:pt x="3324605" y="484632"/>
                </a:lnTo>
                <a:close/>
              </a:path>
              <a:path w="3337559" h="509904">
                <a:moveTo>
                  <a:pt x="25146" y="509778"/>
                </a:moveTo>
                <a:lnTo>
                  <a:pt x="25146" y="496824"/>
                </a:lnTo>
                <a:lnTo>
                  <a:pt x="12192" y="484632"/>
                </a:lnTo>
                <a:lnTo>
                  <a:pt x="12191" y="509778"/>
                </a:lnTo>
                <a:lnTo>
                  <a:pt x="25146" y="509778"/>
                </a:lnTo>
                <a:close/>
              </a:path>
              <a:path w="3337559" h="509904">
                <a:moveTo>
                  <a:pt x="3324605" y="25146"/>
                </a:moveTo>
                <a:lnTo>
                  <a:pt x="3312414" y="12954"/>
                </a:lnTo>
                <a:lnTo>
                  <a:pt x="3312414" y="25146"/>
                </a:lnTo>
                <a:lnTo>
                  <a:pt x="3324605" y="25146"/>
                </a:lnTo>
                <a:close/>
              </a:path>
              <a:path w="3337559" h="509904">
                <a:moveTo>
                  <a:pt x="3324605" y="484632"/>
                </a:moveTo>
                <a:lnTo>
                  <a:pt x="3324605" y="25146"/>
                </a:lnTo>
                <a:lnTo>
                  <a:pt x="3312414" y="25146"/>
                </a:lnTo>
                <a:lnTo>
                  <a:pt x="3312414" y="484632"/>
                </a:lnTo>
                <a:lnTo>
                  <a:pt x="3324605" y="484632"/>
                </a:lnTo>
                <a:close/>
              </a:path>
              <a:path w="3337559" h="509904">
                <a:moveTo>
                  <a:pt x="3324605" y="509778"/>
                </a:moveTo>
                <a:lnTo>
                  <a:pt x="3324605" y="484632"/>
                </a:lnTo>
                <a:lnTo>
                  <a:pt x="3312414" y="496824"/>
                </a:lnTo>
                <a:lnTo>
                  <a:pt x="3312414" y="509778"/>
                </a:lnTo>
                <a:lnTo>
                  <a:pt x="3324605" y="50977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1861" y="4710684"/>
            <a:ext cx="1523365" cy="368300"/>
            <a:chOff x="1331861" y="4710684"/>
            <a:chExt cx="1523365" cy="368300"/>
          </a:xfrm>
        </p:grpSpPr>
        <p:sp>
          <p:nvSpPr>
            <p:cNvPr id="11" name="object 11"/>
            <p:cNvSpPr/>
            <p:nvPr/>
          </p:nvSpPr>
          <p:spPr>
            <a:xfrm>
              <a:off x="1344815" y="4723638"/>
              <a:ext cx="1497330" cy="342265"/>
            </a:xfrm>
            <a:custGeom>
              <a:avLst/>
              <a:gdLst/>
              <a:ahLst/>
              <a:cxnLst/>
              <a:rect l="l" t="t" r="r" b="b"/>
              <a:pathLst>
                <a:path w="1497330" h="342264">
                  <a:moveTo>
                    <a:pt x="1497330" y="342138"/>
                  </a:moveTo>
                  <a:lnTo>
                    <a:pt x="1497330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7330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1861" y="4710684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2712"/>
                  </a:moveTo>
                  <a:lnTo>
                    <a:pt x="1523238" y="6096"/>
                  </a:lnTo>
                  <a:lnTo>
                    <a:pt x="1517904" y="0"/>
                  </a:lnTo>
                  <a:lnTo>
                    <a:pt x="5333" y="0"/>
                  </a:lnTo>
                  <a:lnTo>
                    <a:pt x="0" y="6096"/>
                  </a:lnTo>
                  <a:lnTo>
                    <a:pt x="0" y="362712"/>
                  </a:lnTo>
                  <a:lnTo>
                    <a:pt x="5334" y="368046"/>
                  </a:lnTo>
                  <a:lnTo>
                    <a:pt x="12953" y="368046"/>
                  </a:lnTo>
                  <a:lnTo>
                    <a:pt x="12954" y="25908"/>
                  </a:lnTo>
                  <a:lnTo>
                    <a:pt x="25145" y="12954"/>
                  </a:lnTo>
                  <a:lnTo>
                    <a:pt x="25145" y="25908"/>
                  </a:lnTo>
                  <a:lnTo>
                    <a:pt x="1498092" y="25908"/>
                  </a:lnTo>
                  <a:lnTo>
                    <a:pt x="1498092" y="12954"/>
                  </a:lnTo>
                  <a:lnTo>
                    <a:pt x="1510284" y="25908"/>
                  </a:lnTo>
                  <a:lnTo>
                    <a:pt x="1510284" y="368046"/>
                  </a:lnTo>
                  <a:lnTo>
                    <a:pt x="1517904" y="368046"/>
                  </a:lnTo>
                  <a:lnTo>
                    <a:pt x="1523238" y="362712"/>
                  </a:lnTo>
                  <a:close/>
                </a:path>
                <a:path w="1523364" h="368300">
                  <a:moveTo>
                    <a:pt x="25145" y="25908"/>
                  </a:moveTo>
                  <a:lnTo>
                    <a:pt x="25145" y="12954"/>
                  </a:lnTo>
                  <a:lnTo>
                    <a:pt x="12954" y="25908"/>
                  </a:lnTo>
                  <a:lnTo>
                    <a:pt x="25145" y="25908"/>
                  </a:lnTo>
                  <a:close/>
                </a:path>
                <a:path w="1523364" h="368300">
                  <a:moveTo>
                    <a:pt x="25145" y="342900"/>
                  </a:moveTo>
                  <a:lnTo>
                    <a:pt x="25145" y="25908"/>
                  </a:lnTo>
                  <a:lnTo>
                    <a:pt x="12954" y="25908"/>
                  </a:lnTo>
                  <a:lnTo>
                    <a:pt x="12954" y="342900"/>
                  </a:lnTo>
                  <a:lnTo>
                    <a:pt x="25145" y="342900"/>
                  </a:lnTo>
                  <a:close/>
                </a:path>
                <a:path w="1523364" h="368300">
                  <a:moveTo>
                    <a:pt x="1510284" y="342900"/>
                  </a:moveTo>
                  <a:lnTo>
                    <a:pt x="12954" y="342900"/>
                  </a:lnTo>
                  <a:lnTo>
                    <a:pt x="25145" y="355092"/>
                  </a:lnTo>
                  <a:lnTo>
                    <a:pt x="25145" y="368046"/>
                  </a:lnTo>
                  <a:lnTo>
                    <a:pt x="1498092" y="368046"/>
                  </a:lnTo>
                  <a:lnTo>
                    <a:pt x="1498092" y="355092"/>
                  </a:lnTo>
                  <a:lnTo>
                    <a:pt x="1510284" y="342900"/>
                  </a:lnTo>
                  <a:close/>
                </a:path>
                <a:path w="1523364" h="368300">
                  <a:moveTo>
                    <a:pt x="25145" y="368046"/>
                  </a:moveTo>
                  <a:lnTo>
                    <a:pt x="25145" y="355092"/>
                  </a:lnTo>
                  <a:lnTo>
                    <a:pt x="12954" y="342900"/>
                  </a:lnTo>
                  <a:lnTo>
                    <a:pt x="12953" y="368046"/>
                  </a:lnTo>
                  <a:lnTo>
                    <a:pt x="25145" y="368046"/>
                  </a:lnTo>
                  <a:close/>
                </a:path>
                <a:path w="1523364" h="368300">
                  <a:moveTo>
                    <a:pt x="1510284" y="25908"/>
                  </a:moveTo>
                  <a:lnTo>
                    <a:pt x="1498092" y="12954"/>
                  </a:lnTo>
                  <a:lnTo>
                    <a:pt x="1498092" y="25908"/>
                  </a:lnTo>
                  <a:lnTo>
                    <a:pt x="1510284" y="25908"/>
                  </a:lnTo>
                  <a:close/>
                </a:path>
                <a:path w="1523364" h="368300">
                  <a:moveTo>
                    <a:pt x="1510284" y="342900"/>
                  </a:moveTo>
                  <a:lnTo>
                    <a:pt x="1510284" y="25908"/>
                  </a:lnTo>
                  <a:lnTo>
                    <a:pt x="1498092" y="25908"/>
                  </a:lnTo>
                  <a:lnTo>
                    <a:pt x="1498092" y="342900"/>
                  </a:lnTo>
                  <a:lnTo>
                    <a:pt x="1510284" y="342900"/>
                  </a:lnTo>
                  <a:close/>
                </a:path>
                <a:path w="1523364" h="368300">
                  <a:moveTo>
                    <a:pt x="1510284" y="368046"/>
                  </a:moveTo>
                  <a:lnTo>
                    <a:pt x="1510284" y="342900"/>
                  </a:lnTo>
                  <a:lnTo>
                    <a:pt x="1498092" y="355092"/>
                  </a:lnTo>
                  <a:lnTo>
                    <a:pt x="1498092" y="368046"/>
                  </a:lnTo>
                  <a:lnTo>
                    <a:pt x="1510284" y="36804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44815" y="4723638"/>
            <a:ext cx="149733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83571" y="2964179"/>
            <a:ext cx="5352415" cy="52578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301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25"/>
              </a:spcBef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pygame.display.update()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0865" y="3974084"/>
            <a:ext cx="55118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pygame.display.update()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对显示窗口进行更新，默认窗口全部重绘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35501" y="5965190"/>
            <a:ext cx="26885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该函数完整功能将后续内容中介绍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027" y="1531111"/>
            <a:ext cx="5533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Pygame</a:t>
            </a:r>
            <a:r>
              <a:rPr dirty="0"/>
              <a:t>的最小开发框架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181" y="2604516"/>
            <a:ext cx="5112385" cy="316357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060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35"/>
              </a:spcBef>
            </a:pPr>
            <a:r>
              <a:rPr sz="1600" dirty="0">
                <a:solidFill>
                  <a:srgbClr val="3F3F3F"/>
                </a:solidFill>
                <a:latin typeface="Consolas"/>
                <a:cs typeface="Consolas"/>
              </a:rPr>
              <a:t>#</a:t>
            </a:r>
            <a:r>
              <a:rPr sz="1600" spc="-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Unit</a:t>
            </a:r>
            <a:r>
              <a:rPr sz="16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PYG02:</a:t>
            </a:r>
            <a:r>
              <a:rPr sz="16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Pygame</a:t>
            </a:r>
            <a:r>
              <a:rPr sz="16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Hello</a:t>
            </a:r>
            <a:r>
              <a:rPr sz="16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World</a:t>
            </a:r>
            <a:r>
              <a:rPr sz="1600" spc="-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Game</a:t>
            </a:r>
            <a:endParaRPr sz="1600" dirty="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i="1" spc="-5" dirty="0">
                <a:solidFill>
                  <a:srgbClr val="3F3F3F"/>
                </a:solidFill>
                <a:latin typeface="Consolas"/>
                <a:cs typeface="Consolas"/>
              </a:rPr>
              <a:t>import</a:t>
            </a:r>
            <a:r>
              <a:rPr sz="1600" i="1" spc="-7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pygame,sys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pygame.init()</a:t>
            </a:r>
            <a:endParaRPr sz="1600" dirty="0">
              <a:latin typeface="Consolas"/>
              <a:cs typeface="Consolas"/>
            </a:endParaRPr>
          </a:p>
          <a:p>
            <a:pPr marL="90805" marR="121920">
              <a:lnSpc>
                <a:spcPct val="71700"/>
              </a:lnSpc>
              <a:spcBef>
                <a:spcPts val="545"/>
              </a:spcBef>
            </a:pP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screen </a:t>
            </a:r>
            <a:r>
              <a:rPr sz="1600" dirty="0">
                <a:solidFill>
                  <a:srgbClr val="3F3F3F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pygame.display.set_mode((600, 400)) </a:t>
            </a:r>
            <a:r>
              <a:rPr sz="1600" spc="-86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95" dirty="0">
                <a:solidFill>
                  <a:srgbClr val="3F3F3F"/>
                </a:solidFill>
                <a:latin typeface="Consolas"/>
                <a:cs typeface="Consolas"/>
              </a:rPr>
              <a:t>pygame.dis</a:t>
            </a:r>
            <a:r>
              <a:rPr sz="3600" spc="-2302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与</a:t>
            </a:r>
            <a:r>
              <a:rPr sz="1600" spc="-120" dirty="0">
                <a:solidFill>
                  <a:srgbClr val="3F3F3F"/>
                </a:solidFill>
                <a:latin typeface="Consolas"/>
                <a:cs typeface="Consolas"/>
              </a:rPr>
              <a:t>pl</a:t>
            </a:r>
            <a:r>
              <a:rPr sz="3600" spc="-3270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老</a:t>
            </a:r>
            <a:r>
              <a:rPr sz="1600" spc="-155" dirty="0">
                <a:solidFill>
                  <a:srgbClr val="3F3F3F"/>
                </a:solidFill>
                <a:latin typeface="Consolas"/>
                <a:cs typeface="Consolas"/>
              </a:rPr>
              <a:t>ay.</a:t>
            </a:r>
            <a:r>
              <a:rPr sz="3600" spc="-2932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师</a:t>
            </a:r>
            <a:r>
              <a:rPr sz="1600" spc="-235" dirty="0">
                <a:solidFill>
                  <a:srgbClr val="3F3F3F"/>
                </a:solidFill>
                <a:latin typeface="Consolas"/>
                <a:cs typeface="Consolas"/>
              </a:rPr>
              <a:t>set</a:t>
            </a:r>
            <a:r>
              <a:rPr sz="3600" spc="-2587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一</a:t>
            </a:r>
            <a:r>
              <a:rPr sz="1600" spc="-20" dirty="0">
                <a:solidFill>
                  <a:srgbClr val="3F3F3F"/>
                </a:solidFill>
                <a:latin typeface="Consolas"/>
                <a:cs typeface="Consolas"/>
              </a:rPr>
              <a:t>_c</a:t>
            </a:r>
            <a:r>
              <a:rPr sz="3600" spc="-3562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起</a:t>
            </a:r>
            <a:r>
              <a:rPr sz="1600" spc="-95" dirty="0">
                <a:solidFill>
                  <a:srgbClr val="3F3F3F"/>
                </a:solidFill>
                <a:latin typeface="Consolas"/>
                <a:cs typeface="Consolas"/>
              </a:rPr>
              <a:t>apt</a:t>
            </a:r>
            <a:r>
              <a:rPr sz="3600" spc="-3217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写</a:t>
            </a:r>
            <a:r>
              <a:rPr sz="1600" spc="-170" dirty="0">
                <a:solidFill>
                  <a:srgbClr val="3F3F3F"/>
                </a:solidFill>
                <a:latin typeface="Consolas"/>
                <a:cs typeface="Consolas"/>
              </a:rPr>
              <a:t>ion</a:t>
            </a:r>
            <a:r>
              <a:rPr sz="3600" spc="-2872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一</a:t>
            </a:r>
            <a:r>
              <a:rPr sz="1600" spc="-245" dirty="0">
                <a:solidFill>
                  <a:srgbClr val="3F3F3F"/>
                </a:solidFill>
                <a:latin typeface="Consolas"/>
                <a:cs typeface="Consolas"/>
              </a:rPr>
              <a:t>("P</a:t>
            </a:r>
            <a:r>
              <a:rPr sz="3600" spc="-2535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遍</a:t>
            </a:r>
            <a:r>
              <a:rPr sz="1600" spc="-40" dirty="0">
                <a:solidFill>
                  <a:srgbClr val="3F3F3F"/>
                </a:solidFill>
                <a:latin typeface="Consolas"/>
                <a:cs typeface="Consolas"/>
              </a:rPr>
              <a:t>yg</a:t>
            </a:r>
            <a:r>
              <a:rPr sz="3600" spc="-3502" baseline="-28935" dirty="0">
                <a:solidFill>
                  <a:srgbClr val="FFD175"/>
                </a:solidFill>
                <a:latin typeface="Microsoft YaHei"/>
                <a:cs typeface="Microsoft YaHei"/>
              </a:rPr>
              <a:t>吧</a:t>
            </a:r>
            <a:r>
              <a:rPr sz="1600" spc="-15" dirty="0">
                <a:solidFill>
                  <a:srgbClr val="3F3F3F"/>
                </a:solidFill>
                <a:latin typeface="Consolas"/>
                <a:cs typeface="Consolas"/>
              </a:rPr>
              <a:t>ame</a:t>
            </a:r>
            <a:r>
              <a:rPr sz="1600" spc="-5" dirty="0">
                <a:solidFill>
                  <a:srgbClr val="3F3F3F"/>
                </a:solidFill>
                <a:latin typeface="SimSun"/>
                <a:cs typeface="SimSun"/>
              </a:rPr>
              <a:t>游戏之旅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")</a:t>
            </a:r>
            <a:endParaRPr sz="1600" dirty="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1730"/>
              </a:spcBef>
            </a:pPr>
            <a:r>
              <a:rPr sz="1600" i="1" spc="-5" dirty="0">
                <a:solidFill>
                  <a:srgbClr val="3F3F3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3F3F3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1600" dirty="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</a:pPr>
            <a:r>
              <a:rPr sz="1600" i="1" spc="-5" dirty="0">
                <a:solidFill>
                  <a:srgbClr val="3F3F3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3F3F3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pygame.event.get():</a:t>
            </a:r>
            <a:endParaRPr sz="1600" dirty="0">
              <a:latin typeface="Consolas"/>
              <a:cs typeface="Consolas"/>
            </a:endParaRPr>
          </a:p>
          <a:p>
            <a:pPr marL="1425575" marR="899794" indent="-445134">
              <a:lnSpc>
                <a:spcPct val="100000"/>
              </a:lnSpc>
            </a:pPr>
            <a:r>
              <a:rPr sz="16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3F3F3F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pygame.QUIT: </a:t>
            </a:r>
            <a:r>
              <a:rPr sz="1600" spc="-86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sys.exit()</a:t>
            </a:r>
            <a:endParaRPr sz="1600" dirty="0">
              <a:latin typeface="Consolas"/>
              <a:cs typeface="Consolas"/>
            </a:endParaRPr>
          </a:p>
          <a:p>
            <a:pPr marL="53594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solidFill>
                  <a:srgbClr val="3F3F3F"/>
                </a:solidFill>
                <a:latin typeface="Consolas"/>
                <a:cs typeface="Consolas"/>
              </a:rPr>
              <a:t>pygame.display.update()</a:t>
            </a:r>
            <a:endParaRPr sz="1600" dirty="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8496" y="2613660"/>
            <a:ext cx="1927225" cy="3167380"/>
            <a:chOff x="7278496" y="2613660"/>
            <a:chExt cx="1927225" cy="3167380"/>
          </a:xfrm>
        </p:grpSpPr>
        <p:sp>
          <p:nvSpPr>
            <p:cNvPr id="5" name="object 5"/>
            <p:cNvSpPr/>
            <p:nvPr/>
          </p:nvSpPr>
          <p:spPr>
            <a:xfrm>
              <a:off x="7278496" y="3224784"/>
              <a:ext cx="1927225" cy="460375"/>
            </a:xfrm>
            <a:custGeom>
              <a:avLst/>
              <a:gdLst/>
              <a:ahLst/>
              <a:cxnLst/>
              <a:rect l="l" t="t" r="r" b="b"/>
              <a:pathLst>
                <a:path w="1927225" h="460375">
                  <a:moveTo>
                    <a:pt x="1927098" y="454913"/>
                  </a:moveTo>
                  <a:lnTo>
                    <a:pt x="1927098" y="6095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6095"/>
                  </a:lnTo>
                  <a:lnTo>
                    <a:pt x="0" y="454913"/>
                  </a:lnTo>
                  <a:lnTo>
                    <a:pt x="6096" y="460247"/>
                  </a:lnTo>
                  <a:lnTo>
                    <a:pt x="12954" y="460247"/>
                  </a:lnTo>
                  <a:lnTo>
                    <a:pt x="12954" y="25145"/>
                  </a:lnTo>
                  <a:lnTo>
                    <a:pt x="25907" y="12953"/>
                  </a:lnTo>
                  <a:lnTo>
                    <a:pt x="25907" y="25145"/>
                  </a:lnTo>
                  <a:lnTo>
                    <a:pt x="1901189" y="25145"/>
                  </a:lnTo>
                  <a:lnTo>
                    <a:pt x="1901189" y="12953"/>
                  </a:lnTo>
                  <a:lnTo>
                    <a:pt x="1914144" y="25145"/>
                  </a:lnTo>
                  <a:lnTo>
                    <a:pt x="1914144" y="460247"/>
                  </a:lnTo>
                  <a:lnTo>
                    <a:pt x="1921002" y="460247"/>
                  </a:lnTo>
                  <a:lnTo>
                    <a:pt x="1927098" y="454913"/>
                  </a:lnTo>
                  <a:close/>
                </a:path>
                <a:path w="1927225" h="460375">
                  <a:moveTo>
                    <a:pt x="25907" y="25145"/>
                  </a:moveTo>
                  <a:lnTo>
                    <a:pt x="25907" y="12953"/>
                  </a:lnTo>
                  <a:lnTo>
                    <a:pt x="12954" y="25145"/>
                  </a:lnTo>
                  <a:lnTo>
                    <a:pt x="25907" y="25145"/>
                  </a:lnTo>
                  <a:close/>
                </a:path>
                <a:path w="1927225" h="460375">
                  <a:moveTo>
                    <a:pt x="25907" y="435101"/>
                  </a:moveTo>
                  <a:lnTo>
                    <a:pt x="25907" y="25145"/>
                  </a:lnTo>
                  <a:lnTo>
                    <a:pt x="12954" y="25145"/>
                  </a:lnTo>
                  <a:lnTo>
                    <a:pt x="12954" y="435101"/>
                  </a:lnTo>
                  <a:lnTo>
                    <a:pt x="25907" y="435101"/>
                  </a:lnTo>
                  <a:close/>
                </a:path>
                <a:path w="1927225" h="460375">
                  <a:moveTo>
                    <a:pt x="1914144" y="435101"/>
                  </a:moveTo>
                  <a:lnTo>
                    <a:pt x="12954" y="435101"/>
                  </a:lnTo>
                  <a:lnTo>
                    <a:pt x="25907" y="447293"/>
                  </a:lnTo>
                  <a:lnTo>
                    <a:pt x="25907" y="460247"/>
                  </a:lnTo>
                  <a:lnTo>
                    <a:pt x="1901189" y="460247"/>
                  </a:lnTo>
                  <a:lnTo>
                    <a:pt x="1901189" y="447293"/>
                  </a:lnTo>
                  <a:lnTo>
                    <a:pt x="1914144" y="435101"/>
                  </a:lnTo>
                  <a:close/>
                </a:path>
                <a:path w="1927225" h="460375">
                  <a:moveTo>
                    <a:pt x="25907" y="460247"/>
                  </a:moveTo>
                  <a:lnTo>
                    <a:pt x="25907" y="447293"/>
                  </a:lnTo>
                  <a:lnTo>
                    <a:pt x="12954" y="435101"/>
                  </a:lnTo>
                  <a:lnTo>
                    <a:pt x="12954" y="460247"/>
                  </a:lnTo>
                  <a:lnTo>
                    <a:pt x="25907" y="460247"/>
                  </a:lnTo>
                  <a:close/>
                </a:path>
                <a:path w="1927225" h="460375">
                  <a:moveTo>
                    <a:pt x="1914144" y="25145"/>
                  </a:moveTo>
                  <a:lnTo>
                    <a:pt x="1901189" y="12953"/>
                  </a:lnTo>
                  <a:lnTo>
                    <a:pt x="1901189" y="25145"/>
                  </a:lnTo>
                  <a:lnTo>
                    <a:pt x="1914144" y="25145"/>
                  </a:lnTo>
                  <a:close/>
                </a:path>
                <a:path w="1927225" h="460375">
                  <a:moveTo>
                    <a:pt x="1914144" y="435101"/>
                  </a:moveTo>
                  <a:lnTo>
                    <a:pt x="1914144" y="25145"/>
                  </a:lnTo>
                  <a:lnTo>
                    <a:pt x="1901189" y="25145"/>
                  </a:lnTo>
                  <a:lnTo>
                    <a:pt x="1901189" y="435101"/>
                  </a:lnTo>
                  <a:lnTo>
                    <a:pt x="1914144" y="435101"/>
                  </a:lnTo>
                  <a:close/>
                </a:path>
                <a:path w="1927225" h="460375">
                  <a:moveTo>
                    <a:pt x="1914144" y="460247"/>
                  </a:moveTo>
                  <a:lnTo>
                    <a:pt x="1914144" y="435101"/>
                  </a:lnTo>
                  <a:lnTo>
                    <a:pt x="1901189" y="447293"/>
                  </a:lnTo>
                  <a:lnTo>
                    <a:pt x="1901189" y="460247"/>
                  </a:lnTo>
                  <a:lnTo>
                    <a:pt x="1914144" y="46024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6387" y="5456682"/>
              <a:ext cx="831850" cy="323850"/>
            </a:xfrm>
            <a:custGeom>
              <a:avLst/>
              <a:gdLst/>
              <a:ahLst/>
              <a:cxnLst/>
              <a:rect l="l" t="t" r="r" b="b"/>
              <a:pathLst>
                <a:path w="831850" h="323850">
                  <a:moveTo>
                    <a:pt x="831341" y="166878"/>
                  </a:moveTo>
                  <a:lnTo>
                    <a:pt x="831341" y="156972"/>
                  </a:lnTo>
                  <a:lnTo>
                    <a:pt x="827531" y="151638"/>
                  </a:lnTo>
                  <a:lnTo>
                    <a:pt x="822959" y="150114"/>
                  </a:lnTo>
                  <a:lnTo>
                    <a:pt x="419861" y="1524"/>
                  </a:lnTo>
                  <a:lnTo>
                    <a:pt x="416813" y="0"/>
                  </a:lnTo>
                  <a:lnTo>
                    <a:pt x="413765" y="0"/>
                  </a:lnTo>
                  <a:lnTo>
                    <a:pt x="410717" y="1524"/>
                  </a:lnTo>
                  <a:lnTo>
                    <a:pt x="8381" y="150114"/>
                  </a:lnTo>
                  <a:lnTo>
                    <a:pt x="3047" y="151638"/>
                  </a:lnTo>
                  <a:lnTo>
                    <a:pt x="0" y="156972"/>
                  </a:lnTo>
                  <a:lnTo>
                    <a:pt x="0" y="166878"/>
                  </a:lnTo>
                  <a:lnTo>
                    <a:pt x="3047" y="172212"/>
                  </a:lnTo>
                  <a:lnTo>
                    <a:pt x="8381" y="173736"/>
                  </a:lnTo>
                  <a:lnTo>
                    <a:pt x="16763" y="176831"/>
                  </a:lnTo>
                  <a:lnTo>
                    <a:pt x="16763" y="150114"/>
                  </a:lnTo>
                  <a:lnTo>
                    <a:pt x="48805" y="161925"/>
                  </a:lnTo>
                  <a:lnTo>
                    <a:pt x="410717" y="28516"/>
                  </a:lnTo>
                  <a:lnTo>
                    <a:pt x="410717" y="25146"/>
                  </a:lnTo>
                  <a:lnTo>
                    <a:pt x="419861" y="25146"/>
                  </a:lnTo>
                  <a:lnTo>
                    <a:pt x="419861" y="28516"/>
                  </a:lnTo>
                  <a:lnTo>
                    <a:pt x="781774" y="161925"/>
                  </a:lnTo>
                  <a:lnTo>
                    <a:pt x="813815" y="150114"/>
                  </a:lnTo>
                  <a:lnTo>
                    <a:pt x="813815" y="177106"/>
                  </a:lnTo>
                  <a:lnTo>
                    <a:pt x="822959" y="173736"/>
                  </a:lnTo>
                  <a:lnTo>
                    <a:pt x="827531" y="172212"/>
                  </a:lnTo>
                  <a:lnTo>
                    <a:pt x="831341" y="166878"/>
                  </a:lnTo>
                  <a:close/>
                </a:path>
                <a:path w="831850" h="323850">
                  <a:moveTo>
                    <a:pt x="48805" y="161925"/>
                  </a:moveTo>
                  <a:lnTo>
                    <a:pt x="16763" y="150114"/>
                  </a:lnTo>
                  <a:lnTo>
                    <a:pt x="16763" y="173736"/>
                  </a:lnTo>
                  <a:lnTo>
                    <a:pt x="48805" y="161925"/>
                  </a:lnTo>
                  <a:close/>
                </a:path>
                <a:path w="831850" h="323850">
                  <a:moveTo>
                    <a:pt x="415289" y="297018"/>
                  </a:moveTo>
                  <a:lnTo>
                    <a:pt x="48805" y="161925"/>
                  </a:lnTo>
                  <a:lnTo>
                    <a:pt x="16763" y="173736"/>
                  </a:lnTo>
                  <a:lnTo>
                    <a:pt x="16763" y="176831"/>
                  </a:lnTo>
                  <a:lnTo>
                    <a:pt x="410717" y="322326"/>
                  </a:lnTo>
                  <a:lnTo>
                    <a:pt x="410717" y="298704"/>
                  </a:lnTo>
                  <a:lnTo>
                    <a:pt x="415289" y="297018"/>
                  </a:lnTo>
                  <a:close/>
                </a:path>
                <a:path w="831850" h="323850">
                  <a:moveTo>
                    <a:pt x="419861" y="25146"/>
                  </a:moveTo>
                  <a:lnTo>
                    <a:pt x="410717" y="25146"/>
                  </a:lnTo>
                  <a:lnTo>
                    <a:pt x="415289" y="26831"/>
                  </a:lnTo>
                  <a:lnTo>
                    <a:pt x="419861" y="25146"/>
                  </a:lnTo>
                  <a:close/>
                </a:path>
                <a:path w="831850" h="323850">
                  <a:moveTo>
                    <a:pt x="415289" y="26831"/>
                  </a:moveTo>
                  <a:lnTo>
                    <a:pt x="410717" y="25146"/>
                  </a:lnTo>
                  <a:lnTo>
                    <a:pt x="410717" y="28516"/>
                  </a:lnTo>
                  <a:lnTo>
                    <a:pt x="415289" y="26831"/>
                  </a:lnTo>
                  <a:close/>
                </a:path>
                <a:path w="831850" h="323850">
                  <a:moveTo>
                    <a:pt x="419861" y="298704"/>
                  </a:moveTo>
                  <a:lnTo>
                    <a:pt x="415289" y="297018"/>
                  </a:lnTo>
                  <a:lnTo>
                    <a:pt x="410717" y="298704"/>
                  </a:lnTo>
                  <a:lnTo>
                    <a:pt x="419861" y="298704"/>
                  </a:lnTo>
                  <a:close/>
                </a:path>
                <a:path w="831850" h="323850">
                  <a:moveTo>
                    <a:pt x="419861" y="322326"/>
                  </a:moveTo>
                  <a:lnTo>
                    <a:pt x="419861" y="298704"/>
                  </a:lnTo>
                  <a:lnTo>
                    <a:pt x="410717" y="298704"/>
                  </a:lnTo>
                  <a:lnTo>
                    <a:pt x="410717" y="322326"/>
                  </a:lnTo>
                  <a:lnTo>
                    <a:pt x="413765" y="323850"/>
                  </a:lnTo>
                  <a:lnTo>
                    <a:pt x="416813" y="323850"/>
                  </a:lnTo>
                  <a:lnTo>
                    <a:pt x="419861" y="322326"/>
                  </a:lnTo>
                  <a:close/>
                </a:path>
                <a:path w="831850" h="323850">
                  <a:moveTo>
                    <a:pt x="419861" y="28516"/>
                  </a:moveTo>
                  <a:lnTo>
                    <a:pt x="419861" y="25146"/>
                  </a:lnTo>
                  <a:lnTo>
                    <a:pt x="415289" y="26831"/>
                  </a:lnTo>
                  <a:lnTo>
                    <a:pt x="419861" y="28516"/>
                  </a:lnTo>
                  <a:close/>
                </a:path>
                <a:path w="831850" h="323850">
                  <a:moveTo>
                    <a:pt x="813815" y="177106"/>
                  </a:moveTo>
                  <a:lnTo>
                    <a:pt x="813815" y="173736"/>
                  </a:lnTo>
                  <a:lnTo>
                    <a:pt x="781774" y="161925"/>
                  </a:lnTo>
                  <a:lnTo>
                    <a:pt x="415289" y="297018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3815" y="177106"/>
                  </a:lnTo>
                  <a:close/>
                </a:path>
                <a:path w="831850" h="323850">
                  <a:moveTo>
                    <a:pt x="813815" y="173736"/>
                  </a:moveTo>
                  <a:lnTo>
                    <a:pt x="813815" y="150114"/>
                  </a:lnTo>
                  <a:lnTo>
                    <a:pt x="781774" y="161925"/>
                  </a:lnTo>
                  <a:lnTo>
                    <a:pt x="813815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78497" y="2613672"/>
              <a:ext cx="1927225" cy="1932939"/>
            </a:xfrm>
            <a:custGeom>
              <a:avLst/>
              <a:gdLst/>
              <a:ahLst/>
              <a:cxnLst/>
              <a:rect l="l" t="t" r="r" b="b"/>
              <a:pathLst>
                <a:path w="1927225" h="1932939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7286"/>
                  </a:lnTo>
                  <a:lnTo>
                    <a:pt x="25908" y="1907286"/>
                  </a:lnTo>
                  <a:lnTo>
                    <a:pt x="25908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2432"/>
                  </a:lnTo>
                  <a:lnTo>
                    <a:pt x="12954" y="1932432"/>
                  </a:lnTo>
                  <a:lnTo>
                    <a:pt x="25908" y="1932432"/>
                  </a:lnTo>
                  <a:lnTo>
                    <a:pt x="1901190" y="1932432"/>
                  </a:lnTo>
                  <a:lnTo>
                    <a:pt x="1914144" y="1932432"/>
                  </a:lnTo>
                  <a:lnTo>
                    <a:pt x="1921002" y="1932432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2939">
                  <a:moveTo>
                    <a:pt x="1927098" y="79248"/>
                  </a:moveTo>
                  <a:lnTo>
                    <a:pt x="1926336" y="71628"/>
                  </a:lnTo>
                  <a:lnTo>
                    <a:pt x="1924812" y="63246"/>
                  </a:lnTo>
                  <a:lnTo>
                    <a:pt x="1915858" y="39547"/>
                  </a:lnTo>
                  <a:lnTo>
                    <a:pt x="1901190" y="21691"/>
                  </a:lnTo>
                  <a:lnTo>
                    <a:pt x="1901190" y="75438"/>
                  </a:lnTo>
                  <a:lnTo>
                    <a:pt x="1901190" y="356616"/>
                  </a:lnTo>
                  <a:lnTo>
                    <a:pt x="1882851" y="391934"/>
                  </a:lnTo>
                  <a:lnTo>
                    <a:pt x="1851660" y="405384"/>
                  </a:lnTo>
                  <a:lnTo>
                    <a:pt x="80010" y="405269"/>
                  </a:lnTo>
                  <a:lnTo>
                    <a:pt x="35509" y="382219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45720" y="37338"/>
                  </a:lnTo>
                  <a:lnTo>
                    <a:pt x="61556" y="28778"/>
                  </a:lnTo>
                  <a:lnTo>
                    <a:pt x="67170" y="26682"/>
                  </a:lnTo>
                  <a:lnTo>
                    <a:pt x="73113" y="25336"/>
                  </a:lnTo>
                  <a:lnTo>
                    <a:pt x="80010" y="25158"/>
                  </a:lnTo>
                  <a:lnTo>
                    <a:pt x="1847088" y="25222"/>
                  </a:lnTo>
                  <a:lnTo>
                    <a:pt x="1887943" y="43840"/>
                  </a:lnTo>
                  <a:lnTo>
                    <a:pt x="1901190" y="75438"/>
                  </a:lnTo>
                  <a:lnTo>
                    <a:pt x="1901190" y="21691"/>
                  </a:lnTo>
                  <a:lnTo>
                    <a:pt x="1899831" y="20027"/>
                  </a:lnTo>
                  <a:lnTo>
                    <a:pt x="1878571" y="6299"/>
                  </a:lnTo>
                  <a:lnTo>
                    <a:pt x="1853946" y="0"/>
                  </a:lnTo>
                  <a:lnTo>
                    <a:pt x="80010" y="0"/>
                  </a:lnTo>
                  <a:lnTo>
                    <a:pt x="32448" y="15862"/>
                  </a:lnTo>
                  <a:lnTo>
                    <a:pt x="3810" y="57150"/>
                  </a:lnTo>
                  <a:lnTo>
                    <a:pt x="0" y="80010"/>
                  </a:lnTo>
                  <a:lnTo>
                    <a:pt x="0" y="351282"/>
                  </a:lnTo>
                  <a:lnTo>
                    <a:pt x="10985" y="391198"/>
                  </a:lnTo>
                  <a:lnTo>
                    <a:pt x="25908" y="409244"/>
                  </a:lnTo>
                  <a:lnTo>
                    <a:pt x="29718" y="413004"/>
                  </a:lnTo>
                  <a:lnTo>
                    <a:pt x="70866" y="430403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863090" y="429006"/>
                  </a:lnTo>
                  <a:lnTo>
                    <a:pt x="1886712" y="420116"/>
                  </a:lnTo>
                  <a:lnTo>
                    <a:pt x="1901190" y="408330"/>
                  </a:lnTo>
                  <a:lnTo>
                    <a:pt x="1906498" y="404012"/>
                  </a:lnTo>
                  <a:lnTo>
                    <a:pt x="1920379" y="382676"/>
                  </a:lnTo>
                  <a:lnTo>
                    <a:pt x="1926336" y="358140"/>
                  </a:lnTo>
                  <a:lnTo>
                    <a:pt x="1927098" y="350520"/>
                  </a:lnTo>
                  <a:lnTo>
                    <a:pt x="1927098" y="792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82389" y="2673349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6102" y="3311137"/>
            <a:ext cx="16916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4466" y="4163060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79271" y="4751832"/>
            <a:ext cx="1926589" cy="460375"/>
          </a:xfrm>
          <a:custGeom>
            <a:avLst/>
            <a:gdLst/>
            <a:ahLst/>
            <a:cxnLst/>
            <a:rect l="l" t="t" r="r" b="b"/>
            <a:pathLst>
              <a:path w="1926590" h="460375">
                <a:moveTo>
                  <a:pt x="1926336" y="454913"/>
                </a:moveTo>
                <a:lnTo>
                  <a:pt x="1926336" y="6095"/>
                </a:lnTo>
                <a:lnTo>
                  <a:pt x="1921002" y="0"/>
                </a:lnTo>
                <a:lnTo>
                  <a:pt x="5333" y="0"/>
                </a:lnTo>
                <a:lnTo>
                  <a:pt x="0" y="6095"/>
                </a:lnTo>
                <a:lnTo>
                  <a:pt x="0" y="454913"/>
                </a:lnTo>
                <a:lnTo>
                  <a:pt x="5334" y="460247"/>
                </a:lnTo>
                <a:lnTo>
                  <a:pt x="12192" y="460247"/>
                </a:lnTo>
                <a:lnTo>
                  <a:pt x="12192" y="25907"/>
                </a:lnTo>
                <a:lnTo>
                  <a:pt x="25145" y="12953"/>
                </a:lnTo>
                <a:lnTo>
                  <a:pt x="25145" y="25907"/>
                </a:lnTo>
                <a:lnTo>
                  <a:pt x="1901189" y="25907"/>
                </a:lnTo>
                <a:lnTo>
                  <a:pt x="1901189" y="12953"/>
                </a:lnTo>
                <a:lnTo>
                  <a:pt x="1914144" y="25907"/>
                </a:lnTo>
                <a:lnTo>
                  <a:pt x="1914144" y="460247"/>
                </a:lnTo>
                <a:lnTo>
                  <a:pt x="1921002" y="460247"/>
                </a:lnTo>
                <a:lnTo>
                  <a:pt x="1926336" y="454913"/>
                </a:lnTo>
                <a:close/>
              </a:path>
              <a:path w="1926590" h="460375">
                <a:moveTo>
                  <a:pt x="25145" y="25907"/>
                </a:moveTo>
                <a:lnTo>
                  <a:pt x="25145" y="12953"/>
                </a:lnTo>
                <a:lnTo>
                  <a:pt x="12192" y="25907"/>
                </a:lnTo>
                <a:lnTo>
                  <a:pt x="25145" y="25907"/>
                </a:lnTo>
                <a:close/>
              </a:path>
              <a:path w="1926590" h="460375">
                <a:moveTo>
                  <a:pt x="25145" y="435101"/>
                </a:moveTo>
                <a:lnTo>
                  <a:pt x="25145" y="25907"/>
                </a:lnTo>
                <a:lnTo>
                  <a:pt x="12192" y="25907"/>
                </a:lnTo>
                <a:lnTo>
                  <a:pt x="12192" y="435101"/>
                </a:lnTo>
                <a:lnTo>
                  <a:pt x="25145" y="435101"/>
                </a:lnTo>
                <a:close/>
              </a:path>
              <a:path w="1926590" h="460375">
                <a:moveTo>
                  <a:pt x="1914144" y="435101"/>
                </a:moveTo>
                <a:lnTo>
                  <a:pt x="12192" y="435101"/>
                </a:lnTo>
                <a:lnTo>
                  <a:pt x="25145" y="448055"/>
                </a:lnTo>
                <a:lnTo>
                  <a:pt x="25145" y="460247"/>
                </a:lnTo>
                <a:lnTo>
                  <a:pt x="1901189" y="460247"/>
                </a:lnTo>
                <a:lnTo>
                  <a:pt x="1901189" y="448055"/>
                </a:lnTo>
                <a:lnTo>
                  <a:pt x="1914144" y="435101"/>
                </a:lnTo>
                <a:close/>
              </a:path>
              <a:path w="1926590" h="460375">
                <a:moveTo>
                  <a:pt x="25145" y="460247"/>
                </a:moveTo>
                <a:lnTo>
                  <a:pt x="25145" y="448055"/>
                </a:lnTo>
                <a:lnTo>
                  <a:pt x="12192" y="435101"/>
                </a:lnTo>
                <a:lnTo>
                  <a:pt x="12192" y="460247"/>
                </a:lnTo>
                <a:lnTo>
                  <a:pt x="25145" y="460247"/>
                </a:lnTo>
                <a:close/>
              </a:path>
              <a:path w="1926590" h="460375">
                <a:moveTo>
                  <a:pt x="1914144" y="25907"/>
                </a:moveTo>
                <a:lnTo>
                  <a:pt x="1901189" y="12953"/>
                </a:lnTo>
                <a:lnTo>
                  <a:pt x="1901189" y="25907"/>
                </a:lnTo>
                <a:lnTo>
                  <a:pt x="1914144" y="25907"/>
                </a:lnTo>
                <a:close/>
              </a:path>
              <a:path w="1926590" h="460375">
                <a:moveTo>
                  <a:pt x="1914144" y="435101"/>
                </a:moveTo>
                <a:lnTo>
                  <a:pt x="1914144" y="25907"/>
                </a:lnTo>
                <a:lnTo>
                  <a:pt x="1901189" y="25907"/>
                </a:lnTo>
                <a:lnTo>
                  <a:pt x="1901189" y="435101"/>
                </a:lnTo>
                <a:lnTo>
                  <a:pt x="1914144" y="435101"/>
                </a:lnTo>
                <a:close/>
              </a:path>
              <a:path w="1926590" h="460375">
                <a:moveTo>
                  <a:pt x="1914144" y="460247"/>
                </a:moveTo>
                <a:lnTo>
                  <a:pt x="1914144" y="435101"/>
                </a:lnTo>
                <a:lnTo>
                  <a:pt x="1901189" y="448055"/>
                </a:lnTo>
                <a:lnTo>
                  <a:pt x="1901189" y="460247"/>
                </a:lnTo>
                <a:lnTo>
                  <a:pt x="1914144" y="4602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22063" y="4838191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76174" y="3027426"/>
            <a:ext cx="1424940" cy="2604135"/>
            <a:chOff x="6876174" y="3027426"/>
            <a:chExt cx="1424940" cy="2604135"/>
          </a:xfrm>
        </p:grpSpPr>
        <p:sp>
          <p:nvSpPr>
            <p:cNvPr id="14" name="object 14"/>
            <p:cNvSpPr/>
            <p:nvPr/>
          </p:nvSpPr>
          <p:spPr>
            <a:xfrm>
              <a:off x="8182991" y="5199126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09" h="270510">
                  <a:moveTo>
                    <a:pt x="59054" y="220218"/>
                  </a:moveTo>
                  <a:lnTo>
                    <a:pt x="25907" y="163068"/>
                  </a:lnTo>
                  <a:lnTo>
                    <a:pt x="22097" y="156972"/>
                  </a:lnTo>
                  <a:lnTo>
                    <a:pt x="14477" y="154686"/>
                  </a:lnTo>
                  <a:lnTo>
                    <a:pt x="8381" y="158496"/>
                  </a:lnTo>
                  <a:lnTo>
                    <a:pt x="2285" y="161544"/>
                  </a:lnTo>
                  <a:lnTo>
                    <a:pt x="0" y="169926"/>
                  </a:lnTo>
                  <a:lnTo>
                    <a:pt x="3809" y="175260"/>
                  </a:lnTo>
                  <a:lnTo>
                    <a:pt x="46481" y="249343"/>
                  </a:lnTo>
                  <a:lnTo>
                    <a:pt x="46481" y="245364"/>
                  </a:lnTo>
                  <a:lnTo>
                    <a:pt x="48005" y="245364"/>
                  </a:lnTo>
                  <a:lnTo>
                    <a:pt x="48005" y="239268"/>
                  </a:lnTo>
                  <a:lnTo>
                    <a:pt x="59054" y="220218"/>
                  </a:lnTo>
                  <a:close/>
                </a:path>
                <a:path w="118109" h="270510">
                  <a:moveTo>
                    <a:pt x="72389" y="762"/>
                  </a:moveTo>
                  <a:lnTo>
                    <a:pt x="46481" y="0"/>
                  </a:lnTo>
                  <a:lnTo>
                    <a:pt x="46481" y="198540"/>
                  </a:lnTo>
                  <a:lnTo>
                    <a:pt x="59054" y="220218"/>
                  </a:lnTo>
                  <a:lnTo>
                    <a:pt x="71774" y="198287"/>
                  </a:lnTo>
                  <a:lnTo>
                    <a:pt x="72389" y="762"/>
                  </a:lnTo>
                  <a:close/>
                </a:path>
                <a:path w="118109" h="270510">
                  <a:moveTo>
                    <a:pt x="118109" y="169926"/>
                  </a:moveTo>
                  <a:lnTo>
                    <a:pt x="115823" y="162306"/>
                  </a:lnTo>
                  <a:lnTo>
                    <a:pt x="103631" y="154686"/>
                  </a:lnTo>
                  <a:lnTo>
                    <a:pt x="96011" y="156972"/>
                  </a:lnTo>
                  <a:lnTo>
                    <a:pt x="92201" y="163068"/>
                  </a:lnTo>
                  <a:lnTo>
                    <a:pt x="71774" y="198287"/>
                  </a:lnTo>
                  <a:lnTo>
                    <a:pt x="71627" y="245364"/>
                  </a:lnTo>
                  <a:lnTo>
                    <a:pt x="46481" y="245364"/>
                  </a:lnTo>
                  <a:lnTo>
                    <a:pt x="46481" y="249343"/>
                  </a:lnTo>
                  <a:lnTo>
                    <a:pt x="58673" y="270510"/>
                  </a:lnTo>
                  <a:lnTo>
                    <a:pt x="114299" y="176022"/>
                  </a:lnTo>
                  <a:lnTo>
                    <a:pt x="118109" y="169926"/>
                  </a:lnTo>
                  <a:close/>
                </a:path>
                <a:path w="118109" h="270510">
                  <a:moveTo>
                    <a:pt x="70103" y="239268"/>
                  </a:moveTo>
                  <a:lnTo>
                    <a:pt x="59054" y="220218"/>
                  </a:lnTo>
                  <a:lnTo>
                    <a:pt x="48005" y="239268"/>
                  </a:lnTo>
                  <a:lnTo>
                    <a:pt x="70103" y="239268"/>
                  </a:lnTo>
                  <a:close/>
                </a:path>
                <a:path w="118109" h="270510">
                  <a:moveTo>
                    <a:pt x="70103" y="245364"/>
                  </a:moveTo>
                  <a:lnTo>
                    <a:pt x="70103" y="239268"/>
                  </a:lnTo>
                  <a:lnTo>
                    <a:pt x="48005" y="239268"/>
                  </a:lnTo>
                  <a:lnTo>
                    <a:pt x="48005" y="245364"/>
                  </a:lnTo>
                  <a:lnTo>
                    <a:pt x="70103" y="245364"/>
                  </a:lnTo>
                  <a:close/>
                </a:path>
                <a:path w="118109" h="270510">
                  <a:moveTo>
                    <a:pt x="71774" y="198287"/>
                  </a:moveTo>
                  <a:lnTo>
                    <a:pt x="59054" y="220218"/>
                  </a:lnTo>
                  <a:lnTo>
                    <a:pt x="70103" y="239268"/>
                  </a:lnTo>
                  <a:lnTo>
                    <a:pt x="70103" y="245364"/>
                  </a:lnTo>
                  <a:lnTo>
                    <a:pt x="71627" y="245364"/>
                  </a:lnTo>
                  <a:lnTo>
                    <a:pt x="71774" y="198287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004" y="4533900"/>
              <a:ext cx="118097" cy="2225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83004" y="3672078"/>
              <a:ext cx="118110" cy="426720"/>
            </a:xfrm>
            <a:custGeom>
              <a:avLst/>
              <a:gdLst/>
              <a:ahLst/>
              <a:cxnLst/>
              <a:rect l="l" t="t" r="r" b="b"/>
              <a:pathLst>
                <a:path w="118109" h="426720">
                  <a:moveTo>
                    <a:pt x="59048" y="376422"/>
                  </a:moveTo>
                  <a:lnTo>
                    <a:pt x="25895" y="319277"/>
                  </a:lnTo>
                  <a:lnTo>
                    <a:pt x="22085" y="313182"/>
                  </a:lnTo>
                  <a:lnTo>
                    <a:pt x="14477" y="310896"/>
                  </a:lnTo>
                  <a:lnTo>
                    <a:pt x="8369" y="314706"/>
                  </a:lnTo>
                  <a:lnTo>
                    <a:pt x="2273" y="317754"/>
                  </a:lnTo>
                  <a:lnTo>
                    <a:pt x="0" y="326136"/>
                  </a:lnTo>
                  <a:lnTo>
                    <a:pt x="3797" y="332232"/>
                  </a:lnTo>
                  <a:lnTo>
                    <a:pt x="46481" y="404737"/>
                  </a:lnTo>
                  <a:lnTo>
                    <a:pt x="46481" y="401574"/>
                  </a:lnTo>
                  <a:lnTo>
                    <a:pt x="47993" y="401574"/>
                  </a:lnTo>
                  <a:lnTo>
                    <a:pt x="47993" y="395477"/>
                  </a:lnTo>
                  <a:lnTo>
                    <a:pt x="59048" y="376422"/>
                  </a:lnTo>
                  <a:close/>
                </a:path>
                <a:path w="118109" h="426720">
                  <a:moveTo>
                    <a:pt x="71627" y="354740"/>
                  </a:moveTo>
                  <a:lnTo>
                    <a:pt x="71627" y="0"/>
                  </a:lnTo>
                  <a:lnTo>
                    <a:pt x="46481" y="0"/>
                  </a:lnTo>
                  <a:lnTo>
                    <a:pt x="46481" y="354762"/>
                  </a:lnTo>
                  <a:lnTo>
                    <a:pt x="59048" y="376422"/>
                  </a:lnTo>
                  <a:lnTo>
                    <a:pt x="71627" y="354740"/>
                  </a:lnTo>
                  <a:close/>
                </a:path>
                <a:path w="118109" h="426720">
                  <a:moveTo>
                    <a:pt x="71627" y="405705"/>
                  </a:moveTo>
                  <a:lnTo>
                    <a:pt x="71627" y="401574"/>
                  </a:lnTo>
                  <a:lnTo>
                    <a:pt x="46481" y="401574"/>
                  </a:lnTo>
                  <a:lnTo>
                    <a:pt x="46481" y="404737"/>
                  </a:lnTo>
                  <a:lnTo>
                    <a:pt x="59423" y="426720"/>
                  </a:lnTo>
                  <a:lnTo>
                    <a:pt x="71627" y="405705"/>
                  </a:lnTo>
                  <a:close/>
                </a:path>
                <a:path w="118109" h="426720">
                  <a:moveTo>
                    <a:pt x="70103" y="395477"/>
                  </a:moveTo>
                  <a:lnTo>
                    <a:pt x="59048" y="376422"/>
                  </a:lnTo>
                  <a:lnTo>
                    <a:pt x="47993" y="395477"/>
                  </a:lnTo>
                  <a:lnTo>
                    <a:pt x="70103" y="395477"/>
                  </a:lnTo>
                  <a:close/>
                </a:path>
                <a:path w="118109" h="426720">
                  <a:moveTo>
                    <a:pt x="70103" y="401574"/>
                  </a:moveTo>
                  <a:lnTo>
                    <a:pt x="70103" y="395477"/>
                  </a:lnTo>
                  <a:lnTo>
                    <a:pt x="47993" y="395477"/>
                  </a:lnTo>
                  <a:lnTo>
                    <a:pt x="47993" y="401574"/>
                  </a:lnTo>
                  <a:lnTo>
                    <a:pt x="70103" y="401574"/>
                  </a:lnTo>
                  <a:close/>
                </a:path>
                <a:path w="118109" h="426720">
                  <a:moveTo>
                    <a:pt x="118097" y="326136"/>
                  </a:moveTo>
                  <a:lnTo>
                    <a:pt x="115824" y="317754"/>
                  </a:lnTo>
                  <a:lnTo>
                    <a:pt x="109727" y="314706"/>
                  </a:lnTo>
                  <a:lnTo>
                    <a:pt x="103619" y="310896"/>
                  </a:lnTo>
                  <a:lnTo>
                    <a:pt x="96011" y="313182"/>
                  </a:lnTo>
                  <a:lnTo>
                    <a:pt x="92201" y="319277"/>
                  </a:lnTo>
                  <a:lnTo>
                    <a:pt x="59048" y="376422"/>
                  </a:lnTo>
                  <a:lnTo>
                    <a:pt x="70103" y="395477"/>
                  </a:lnTo>
                  <a:lnTo>
                    <a:pt x="70103" y="401574"/>
                  </a:lnTo>
                  <a:lnTo>
                    <a:pt x="71627" y="401574"/>
                  </a:lnTo>
                  <a:lnTo>
                    <a:pt x="71627" y="405705"/>
                  </a:lnTo>
                  <a:lnTo>
                    <a:pt x="114300" y="332232"/>
                  </a:lnTo>
                  <a:lnTo>
                    <a:pt x="118097" y="3261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9956" y="3027426"/>
              <a:ext cx="118109" cy="2225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76174" y="3818394"/>
              <a:ext cx="1362710" cy="1812925"/>
            </a:xfrm>
            <a:custGeom>
              <a:avLst/>
              <a:gdLst/>
              <a:ahLst/>
              <a:cxnLst/>
              <a:rect l="l" t="t" r="r" b="b"/>
              <a:pathLst>
                <a:path w="1362709" h="1812925">
                  <a:moveTo>
                    <a:pt x="1362456" y="58674"/>
                  </a:moveTo>
                  <a:lnTo>
                    <a:pt x="1267968" y="3048"/>
                  </a:lnTo>
                  <a:lnTo>
                    <a:pt x="1261872" y="0"/>
                  </a:lnTo>
                  <a:lnTo>
                    <a:pt x="1254252" y="1524"/>
                  </a:lnTo>
                  <a:lnTo>
                    <a:pt x="1246632" y="13716"/>
                  </a:lnTo>
                  <a:lnTo>
                    <a:pt x="1248918" y="21336"/>
                  </a:lnTo>
                  <a:lnTo>
                    <a:pt x="1255014" y="25146"/>
                  </a:lnTo>
                  <a:lnTo>
                    <a:pt x="1289875" y="45720"/>
                  </a:lnTo>
                  <a:lnTo>
                    <a:pt x="12192" y="45720"/>
                  </a:lnTo>
                  <a:lnTo>
                    <a:pt x="12192" y="57912"/>
                  </a:lnTo>
                  <a:lnTo>
                    <a:pt x="8382" y="57912"/>
                  </a:lnTo>
                  <a:lnTo>
                    <a:pt x="0" y="1809750"/>
                  </a:lnTo>
                  <a:lnTo>
                    <a:pt x="12192" y="1810118"/>
                  </a:lnTo>
                  <a:lnTo>
                    <a:pt x="12192" y="1812798"/>
                  </a:lnTo>
                  <a:lnTo>
                    <a:pt x="962406" y="1812036"/>
                  </a:lnTo>
                  <a:lnTo>
                    <a:pt x="962406" y="1786890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23" y="71589"/>
                  </a:lnTo>
                  <a:lnTo>
                    <a:pt x="1331214" y="71615"/>
                  </a:lnTo>
                  <a:lnTo>
                    <a:pt x="1337310" y="71628"/>
                  </a:lnTo>
                  <a:lnTo>
                    <a:pt x="1290523" y="71589"/>
                  </a:lnTo>
                  <a:lnTo>
                    <a:pt x="1255014" y="92202"/>
                  </a:lnTo>
                  <a:lnTo>
                    <a:pt x="1248918" y="96012"/>
                  </a:lnTo>
                  <a:lnTo>
                    <a:pt x="1246632" y="103632"/>
                  </a:lnTo>
                  <a:lnTo>
                    <a:pt x="1250442" y="109728"/>
                  </a:lnTo>
                  <a:lnTo>
                    <a:pt x="1253490" y="115824"/>
                  </a:lnTo>
                  <a:lnTo>
                    <a:pt x="1261872" y="117348"/>
                  </a:lnTo>
                  <a:lnTo>
                    <a:pt x="1267968" y="114300"/>
                  </a:lnTo>
                  <a:lnTo>
                    <a:pt x="1337310" y="73469"/>
                  </a:lnTo>
                  <a:lnTo>
                    <a:pt x="1362456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8937" y="3408680"/>
            <a:ext cx="8496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壁球小游戏(展示型)与图像的基本使用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6081" y="2698241"/>
            <a:ext cx="9079230" cy="2160270"/>
            <a:chOff x="806081" y="2698241"/>
            <a:chExt cx="9079230" cy="2160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81" y="2698241"/>
              <a:ext cx="3009900" cy="21602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1889" y="2698241"/>
              <a:ext cx="3010661" cy="21602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5398" y="2698241"/>
              <a:ext cx="3009900" cy="21602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38505" y="5312155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四处碰壁且求索的小球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993" y="3421379"/>
            <a:ext cx="2280285" cy="961390"/>
          </a:xfrm>
          <a:custGeom>
            <a:avLst/>
            <a:gdLst/>
            <a:ahLst/>
            <a:cxnLst/>
            <a:rect l="l" t="t" r="r" b="b"/>
            <a:pathLst>
              <a:path w="2280285" h="961389">
                <a:moveTo>
                  <a:pt x="2279904" y="960881"/>
                </a:moveTo>
                <a:lnTo>
                  <a:pt x="2279904" y="0"/>
                </a:lnTo>
                <a:lnTo>
                  <a:pt x="0" y="0"/>
                </a:lnTo>
                <a:lnTo>
                  <a:pt x="0" y="960881"/>
                </a:lnTo>
                <a:lnTo>
                  <a:pt x="2279904" y="960881"/>
                </a:lnTo>
                <a:close/>
              </a:path>
            </a:pathLst>
          </a:custGeom>
          <a:solidFill>
            <a:srgbClr val="68C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63034" y="2399538"/>
            <a:ext cx="3534410" cy="3584575"/>
            <a:chOff x="1863034" y="2399538"/>
            <a:chExt cx="3534410" cy="3584575"/>
          </a:xfrm>
        </p:grpSpPr>
        <p:sp>
          <p:nvSpPr>
            <p:cNvPr id="4" name="object 4"/>
            <p:cNvSpPr/>
            <p:nvPr/>
          </p:nvSpPr>
          <p:spPr>
            <a:xfrm>
              <a:off x="3943997" y="2551938"/>
              <a:ext cx="1332230" cy="2651760"/>
            </a:xfrm>
            <a:custGeom>
              <a:avLst/>
              <a:gdLst/>
              <a:ahLst/>
              <a:cxnLst/>
              <a:rect l="l" t="t" r="r" b="b"/>
              <a:pathLst>
                <a:path w="1332229" h="2651760">
                  <a:moveTo>
                    <a:pt x="1331976" y="1331976"/>
                  </a:moveTo>
                  <a:lnTo>
                    <a:pt x="1331353" y="1283363"/>
                  </a:lnTo>
                  <a:lnTo>
                    <a:pt x="1328997" y="1235182"/>
                  </a:lnTo>
                  <a:lnTo>
                    <a:pt x="1324937" y="1187463"/>
                  </a:lnTo>
                  <a:lnTo>
                    <a:pt x="1319204" y="1140237"/>
                  </a:lnTo>
                  <a:lnTo>
                    <a:pt x="1311827" y="1093533"/>
                  </a:lnTo>
                  <a:lnTo>
                    <a:pt x="1302836" y="1047382"/>
                  </a:lnTo>
                  <a:lnTo>
                    <a:pt x="1292262" y="1001814"/>
                  </a:lnTo>
                  <a:lnTo>
                    <a:pt x="1280133" y="956859"/>
                  </a:lnTo>
                  <a:lnTo>
                    <a:pt x="1266480" y="912546"/>
                  </a:lnTo>
                  <a:lnTo>
                    <a:pt x="1251333" y="868907"/>
                  </a:lnTo>
                  <a:lnTo>
                    <a:pt x="1234722" y="825972"/>
                  </a:lnTo>
                  <a:lnTo>
                    <a:pt x="1216676" y="783770"/>
                  </a:lnTo>
                  <a:lnTo>
                    <a:pt x="1197226" y="742332"/>
                  </a:lnTo>
                  <a:lnTo>
                    <a:pt x="1176401" y="701687"/>
                  </a:lnTo>
                  <a:lnTo>
                    <a:pt x="1154232" y="661867"/>
                  </a:lnTo>
                  <a:lnTo>
                    <a:pt x="1130748" y="622901"/>
                  </a:lnTo>
                  <a:lnTo>
                    <a:pt x="1105979" y="584819"/>
                  </a:lnTo>
                  <a:lnTo>
                    <a:pt x="1079955" y="547652"/>
                  </a:lnTo>
                  <a:lnTo>
                    <a:pt x="1052706" y="511429"/>
                  </a:lnTo>
                  <a:lnTo>
                    <a:pt x="1024261" y="476182"/>
                  </a:lnTo>
                  <a:lnTo>
                    <a:pt x="994652" y="441939"/>
                  </a:lnTo>
                  <a:lnTo>
                    <a:pt x="963907" y="408731"/>
                  </a:lnTo>
                  <a:lnTo>
                    <a:pt x="932057" y="376589"/>
                  </a:lnTo>
                  <a:lnTo>
                    <a:pt x="899131" y="345542"/>
                  </a:lnTo>
                  <a:lnTo>
                    <a:pt x="865159" y="315620"/>
                  </a:lnTo>
                  <a:lnTo>
                    <a:pt x="830172" y="286854"/>
                  </a:lnTo>
                  <a:lnTo>
                    <a:pt x="794199" y="259275"/>
                  </a:lnTo>
                  <a:lnTo>
                    <a:pt x="757269" y="232911"/>
                  </a:lnTo>
                  <a:lnTo>
                    <a:pt x="719414" y="207793"/>
                  </a:lnTo>
                  <a:lnTo>
                    <a:pt x="680663" y="183952"/>
                  </a:lnTo>
                  <a:lnTo>
                    <a:pt x="641046" y="161417"/>
                  </a:lnTo>
                  <a:lnTo>
                    <a:pt x="600592" y="140219"/>
                  </a:lnTo>
                  <a:lnTo>
                    <a:pt x="559331" y="120388"/>
                  </a:lnTo>
                  <a:lnTo>
                    <a:pt x="517295" y="101954"/>
                  </a:lnTo>
                  <a:lnTo>
                    <a:pt x="474511" y="84946"/>
                  </a:lnTo>
                  <a:lnTo>
                    <a:pt x="431011" y="69396"/>
                  </a:lnTo>
                  <a:lnTo>
                    <a:pt x="386824" y="55334"/>
                  </a:lnTo>
                  <a:lnTo>
                    <a:pt x="341980" y="42789"/>
                  </a:lnTo>
                  <a:lnTo>
                    <a:pt x="296509" y="31792"/>
                  </a:lnTo>
                  <a:lnTo>
                    <a:pt x="250441" y="22372"/>
                  </a:lnTo>
                  <a:lnTo>
                    <a:pt x="203806" y="14561"/>
                  </a:lnTo>
                  <a:lnTo>
                    <a:pt x="156634" y="8388"/>
                  </a:lnTo>
                  <a:lnTo>
                    <a:pt x="108954" y="3883"/>
                  </a:lnTo>
                  <a:lnTo>
                    <a:pt x="60796" y="1077"/>
                  </a:lnTo>
                  <a:lnTo>
                    <a:pt x="5333" y="0"/>
                  </a:lnTo>
                  <a:lnTo>
                    <a:pt x="5333" y="163068"/>
                  </a:lnTo>
                  <a:lnTo>
                    <a:pt x="53276" y="163981"/>
                  </a:lnTo>
                  <a:lnTo>
                    <a:pt x="100724" y="166812"/>
                  </a:lnTo>
                  <a:lnTo>
                    <a:pt x="147641" y="171523"/>
                  </a:lnTo>
                  <a:lnTo>
                    <a:pt x="193988" y="178075"/>
                  </a:lnTo>
                  <a:lnTo>
                    <a:pt x="239729" y="186432"/>
                  </a:lnTo>
                  <a:lnTo>
                    <a:pt x="284826" y="196556"/>
                  </a:lnTo>
                  <a:lnTo>
                    <a:pt x="329242" y="208409"/>
                  </a:lnTo>
                  <a:lnTo>
                    <a:pt x="372941" y="221955"/>
                  </a:lnTo>
                  <a:lnTo>
                    <a:pt x="415883" y="237155"/>
                  </a:lnTo>
                  <a:lnTo>
                    <a:pt x="458033" y="253972"/>
                  </a:lnTo>
                  <a:lnTo>
                    <a:pt x="499353" y="272368"/>
                  </a:lnTo>
                  <a:lnTo>
                    <a:pt x="539805" y="292307"/>
                  </a:lnTo>
                  <a:lnTo>
                    <a:pt x="579352" y="313749"/>
                  </a:lnTo>
                  <a:lnTo>
                    <a:pt x="617958" y="336659"/>
                  </a:lnTo>
                  <a:lnTo>
                    <a:pt x="655584" y="360998"/>
                  </a:lnTo>
                  <a:lnTo>
                    <a:pt x="692194" y="386730"/>
                  </a:lnTo>
                  <a:lnTo>
                    <a:pt x="727750" y="413815"/>
                  </a:lnTo>
                  <a:lnTo>
                    <a:pt x="762215" y="442218"/>
                  </a:lnTo>
                  <a:lnTo>
                    <a:pt x="795551" y="471900"/>
                  </a:lnTo>
                  <a:lnTo>
                    <a:pt x="827722" y="502824"/>
                  </a:lnTo>
                  <a:lnTo>
                    <a:pt x="858690" y="534953"/>
                  </a:lnTo>
                  <a:lnTo>
                    <a:pt x="888417" y="568248"/>
                  </a:lnTo>
                  <a:lnTo>
                    <a:pt x="916867" y="602673"/>
                  </a:lnTo>
                  <a:lnTo>
                    <a:pt x="944002" y="638190"/>
                  </a:lnTo>
                  <a:lnTo>
                    <a:pt x="969784" y="674761"/>
                  </a:lnTo>
                  <a:lnTo>
                    <a:pt x="994178" y="712349"/>
                  </a:lnTo>
                  <a:lnTo>
                    <a:pt x="1017144" y="750917"/>
                  </a:lnTo>
                  <a:lnTo>
                    <a:pt x="1038647" y="790426"/>
                  </a:lnTo>
                  <a:lnTo>
                    <a:pt x="1058648" y="830840"/>
                  </a:lnTo>
                  <a:lnTo>
                    <a:pt x="1077110" y="872120"/>
                  </a:lnTo>
                  <a:lnTo>
                    <a:pt x="1093997" y="914230"/>
                  </a:lnTo>
                  <a:lnTo>
                    <a:pt x="1109270" y="957132"/>
                  </a:lnTo>
                  <a:lnTo>
                    <a:pt x="1122893" y="1000789"/>
                  </a:lnTo>
                  <a:lnTo>
                    <a:pt x="1134828" y="1045162"/>
                  </a:lnTo>
                  <a:lnTo>
                    <a:pt x="1145038" y="1090215"/>
                  </a:lnTo>
                  <a:lnTo>
                    <a:pt x="1153486" y="1135909"/>
                  </a:lnTo>
                  <a:lnTo>
                    <a:pt x="1160134" y="1182208"/>
                  </a:lnTo>
                  <a:lnTo>
                    <a:pt x="1164945" y="1229074"/>
                  </a:lnTo>
                  <a:lnTo>
                    <a:pt x="1167882" y="1276469"/>
                  </a:lnTo>
                  <a:lnTo>
                    <a:pt x="1168908" y="1324356"/>
                  </a:lnTo>
                  <a:lnTo>
                    <a:pt x="1167994" y="1372300"/>
                  </a:lnTo>
                  <a:lnTo>
                    <a:pt x="1165163" y="1419752"/>
                  </a:lnTo>
                  <a:lnTo>
                    <a:pt x="1160452" y="1466675"/>
                  </a:lnTo>
                  <a:lnTo>
                    <a:pt x="1153900" y="1513031"/>
                  </a:lnTo>
                  <a:lnTo>
                    <a:pt x="1145543" y="1558784"/>
                  </a:lnTo>
                  <a:lnTo>
                    <a:pt x="1135419" y="1603894"/>
                  </a:lnTo>
                  <a:lnTo>
                    <a:pt x="1123566" y="1648326"/>
                  </a:lnTo>
                  <a:lnTo>
                    <a:pt x="1110020" y="1692042"/>
                  </a:lnTo>
                  <a:lnTo>
                    <a:pt x="1094820" y="1735004"/>
                  </a:lnTo>
                  <a:lnTo>
                    <a:pt x="1078003" y="1777174"/>
                  </a:lnTo>
                  <a:lnTo>
                    <a:pt x="1059607" y="1818516"/>
                  </a:lnTo>
                  <a:lnTo>
                    <a:pt x="1039668" y="1858991"/>
                  </a:lnTo>
                  <a:lnTo>
                    <a:pt x="1018226" y="1898564"/>
                  </a:lnTo>
                  <a:lnTo>
                    <a:pt x="995316" y="1937195"/>
                  </a:lnTo>
                  <a:lnTo>
                    <a:pt x="970977" y="1974848"/>
                  </a:lnTo>
                  <a:lnTo>
                    <a:pt x="945245" y="2011484"/>
                  </a:lnTo>
                  <a:lnTo>
                    <a:pt x="918160" y="2047068"/>
                  </a:lnTo>
                  <a:lnTo>
                    <a:pt x="889757" y="2081561"/>
                  </a:lnTo>
                  <a:lnTo>
                    <a:pt x="860075" y="2114926"/>
                  </a:lnTo>
                  <a:lnTo>
                    <a:pt x="829151" y="2147125"/>
                  </a:lnTo>
                  <a:lnTo>
                    <a:pt x="797022" y="2178121"/>
                  </a:lnTo>
                  <a:lnTo>
                    <a:pt x="763727" y="2207877"/>
                  </a:lnTo>
                  <a:lnTo>
                    <a:pt x="729302" y="2236355"/>
                  </a:lnTo>
                  <a:lnTo>
                    <a:pt x="693785" y="2263517"/>
                  </a:lnTo>
                  <a:lnTo>
                    <a:pt x="657214" y="2289327"/>
                  </a:lnTo>
                  <a:lnTo>
                    <a:pt x="619626" y="2313747"/>
                  </a:lnTo>
                  <a:lnTo>
                    <a:pt x="581058" y="2336739"/>
                  </a:lnTo>
                  <a:lnTo>
                    <a:pt x="541549" y="2358266"/>
                  </a:lnTo>
                  <a:lnTo>
                    <a:pt x="501135" y="2378291"/>
                  </a:lnTo>
                  <a:lnTo>
                    <a:pt x="459855" y="2396775"/>
                  </a:lnTo>
                  <a:lnTo>
                    <a:pt x="417745" y="2413683"/>
                  </a:lnTo>
                  <a:lnTo>
                    <a:pt x="374843" y="2428975"/>
                  </a:lnTo>
                  <a:lnTo>
                    <a:pt x="331186" y="2442615"/>
                  </a:lnTo>
                  <a:lnTo>
                    <a:pt x="286813" y="2454566"/>
                  </a:lnTo>
                  <a:lnTo>
                    <a:pt x="241760" y="2464790"/>
                  </a:lnTo>
                  <a:lnTo>
                    <a:pt x="196066" y="2473249"/>
                  </a:lnTo>
                  <a:lnTo>
                    <a:pt x="149767" y="2479906"/>
                  </a:lnTo>
                  <a:lnTo>
                    <a:pt x="102901" y="2484724"/>
                  </a:lnTo>
                  <a:lnTo>
                    <a:pt x="55506" y="2487665"/>
                  </a:lnTo>
                  <a:lnTo>
                    <a:pt x="761" y="2488692"/>
                  </a:lnTo>
                  <a:lnTo>
                    <a:pt x="0" y="2651760"/>
                  </a:lnTo>
                  <a:lnTo>
                    <a:pt x="48612" y="2651088"/>
                  </a:lnTo>
                  <a:lnTo>
                    <a:pt x="96793" y="2648688"/>
                  </a:lnTo>
                  <a:lnTo>
                    <a:pt x="144512" y="2644588"/>
                  </a:lnTo>
                  <a:lnTo>
                    <a:pt x="191738" y="2638819"/>
                  </a:lnTo>
                  <a:lnTo>
                    <a:pt x="238442" y="2631410"/>
                  </a:lnTo>
                  <a:lnTo>
                    <a:pt x="284593" y="2622391"/>
                  </a:lnTo>
                  <a:lnTo>
                    <a:pt x="330161" y="2611792"/>
                  </a:lnTo>
                  <a:lnTo>
                    <a:pt x="375116" y="2599642"/>
                  </a:lnTo>
                  <a:lnTo>
                    <a:pt x="419429" y="2585971"/>
                  </a:lnTo>
                  <a:lnTo>
                    <a:pt x="463068" y="2570810"/>
                  </a:lnTo>
                  <a:lnTo>
                    <a:pt x="506003" y="2554187"/>
                  </a:lnTo>
                  <a:lnTo>
                    <a:pt x="548205" y="2536132"/>
                  </a:lnTo>
                  <a:lnTo>
                    <a:pt x="589643" y="2516676"/>
                  </a:lnTo>
                  <a:lnTo>
                    <a:pt x="630288" y="2495848"/>
                  </a:lnTo>
                  <a:lnTo>
                    <a:pt x="670108" y="2473677"/>
                  </a:lnTo>
                  <a:lnTo>
                    <a:pt x="709074" y="2450194"/>
                  </a:lnTo>
                  <a:lnTo>
                    <a:pt x="747156" y="2425428"/>
                  </a:lnTo>
                  <a:lnTo>
                    <a:pt x="784323" y="2399409"/>
                  </a:lnTo>
                  <a:lnTo>
                    <a:pt x="820546" y="2372167"/>
                  </a:lnTo>
                  <a:lnTo>
                    <a:pt x="855793" y="2343732"/>
                  </a:lnTo>
                  <a:lnTo>
                    <a:pt x="890036" y="2314132"/>
                  </a:lnTo>
                  <a:lnTo>
                    <a:pt x="923244" y="2283399"/>
                  </a:lnTo>
                  <a:lnTo>
                    <a:pt x="955386" y="2251561"/>
                  </a:lnTo>
                  <a:lnTo>
                    <a:pt x="986433" y="2218649"/>
                  </a:lnTo>
                  <a:lnTo>
                    <a:pt x="1016355" y="2184692"/>
                  </a:lnTo>
                  <a:lnTo>
                    <a:pt x="1045121" y="2149720"/>
                  </a:lnTo>
                  <a:lnTo>
                    <a:pt x="1072700" y="2113763"/>
                  </a:lnTo>
                  <a:lnTo>
                    <a:pt x="1099064" y="2076850"/>
                  </a:lnTo>
                  <a:lnTo>
                    <a:pt x="1124182" y="2039012"/>
                  </a:lnTo>
                  <a:lnTo>
                    <a:pt x="1148023" y="2000278"/>
                  </a:lnTo>
                  <a:lnTo>
                    <a:pt x="1170558" y="1960677"/>
                  </a:lnTo>
                  <a:lnTo>
                    <a:pt x="1191756" y="1920240"/>
                  </a:lnTo>
                  <a:lnTo>
                    <a:pt x="1211587" y="1878996"/>
                  </a:lnTo>
                  <a:lnTo>
                    <a:pt x="1230021" y="1836975"/>
                  </a:lnTo>
                  <a:lnTo>
                    <a:pt x="1247029" y="1794207"/>
                  </a:lnTo>
                  <a:lnTo>
                    <a:pt x="1262579" y="1750722"/>
                  </a:lnTo>
                  <a:lnTo>
                    <a:pt x="1276641" y="1706549"/>
                  </a:lnTo>
                  <a:lnTo>
                    <a:pt x="1289186" y="1661718"/>
                  </a:lnTo>
                  <a:lnTo>
                    <a:pt x="1300183" y="1616258"/>
                  </a:lnTo>
                  <a:lnTo>
                    <a:pt x="1309603" y="1570200"/>
                  </a:lnTo>
                  <a:lnTo>
                    <a:pt x="1317414" y="1523574"/>
                  </a:lnTo>
                  <a:lnTo>
                    <a:pt x="1323587" y="1476408"/>
                  </a:lnTo>
                  <a:lnTo>
                    <a:pt x="1328092" y="1428734"/>
                  </a:lnTo>
                  <a:lnTo>
                    <a:pt x="1330898" y="1380579"/>
                  </a:lnTo>
                  <a:lnTo>
                    <a:pt x="1331976" y="133197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18445" y="2399538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19">
                  <a:moveTo>
                    <a:pt x="438912" y="219456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6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2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6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34369" y="2797302"/>
              <a:ext cx="440055" cy="439420"/>
            </a:xfrm>
            <a:custGeom>
              <a:avLst/>
              <a:gdLst/>
              <a:ahLst/>
              <a:cxnLst/>
              <a:rect l="l" t="t" r="r" b="b"/>
              <a:pathLst>
                <a:path w="440054" h="439419">
                  <a:moveTo>
                    <a:pt x="439673" y="219455"/>
                  </a:moveTo>
                  <a:lnTo>
                    <a:pt x="435213" y="175240"/>
                  </a:lnTo>
                  <a:lnTo>
                    <a:pt x="422421" y="134052"/>
                  </a:lnTo>
                  <a:lnTo>
                    <a:pt x="402182" y="96775"/>
                  </a:lnTo>
                  <a:lnTo>
                    <a:pt x="375380" y="64293"/>
                  </a:lnTo>
                  <a:lnTo>
                    <a:pt x="342898" y="37491"/>
                  </a:lnTo>
                  <a:lnTo>
                    <a:pt x="305621" y="17252"/>
                  </a:lnTo>
                  <a:lnTo>
                    <a:pt x="264433" y="4460"/>
                  </a:lnTo>
                  <a:lnTo>
                    <a:pt x="220218" y="0"/>
                  </a:lnTo>
                  <a:lnTo>
                    <a:pt x="175969" y="4460"/>
                  </a:lnTo>
                  <a:lnTo>
                    <a:pt x="134695" y="17252"/>
                  </a:lnTo>
                  <a:lnTo>
                    <a:pt x="97296" y="37491"/>
                  </a:lnTo>
                  <a:lnTo>
                    <a:pt x="64674" y="64293"/>
                  </a:lnTo>
                  <a:lnTo>
                    <a:pt x="37732" y="96775"/>
                  </a:lnTo>
                  <a:lnTo>
                    <a:pt x="17371" y="134052"/>
                  </a:lnTo>
                  <a:lnTo>
                    <a:pt x="4493" y="175240"/>
                  </a:lnTo>
                  <a:lnTo>
                    <a:pt x="0" y="219455"/>
                  </a:lnTo>
                  <a:lnTo>
                    <a:pt x="4493" y="263671"/>
                  </a:lnTo>
                  <a:lnTo>
                    <a:pt x="17371" y="304859"/>
                  </a:lnTo>
                  <a:lnTo>
                    <a:pt x="37732" y="342136"/>
                  </a:lnTo>
                  <a:lnTo>
                    <a:pt x="64674" y="374618"/>
                  </a:lnTo>
                  <a:lnTo>
                    <a:pt x="97296" y="401420"/>
                  </a:lnTo>
                  <a:lnTo>
                    <a:pt x="134695" y="421659"/>
                  </a:lnTo>
                  <a:lnTo>
                    <a:pt x="175969" y="434451"/>
                  </a:lnTo>
                  <a:lnTo>
                    <a:pt x="220218" y="438911"/>
                  </a:lnTo>
                  <a:lnTo>
                    <a:pt x="264433" y="434451"/>
                  </a:lnTo>
                  <a:lnTo>
                    <a:pt x="305621" y="421659"/>
                  </a:lnTo>
                  <a:lnTo>
                    <a:pt x="342898" y="401420"/>
                  </a:lnTo>
                  <a:lnTo>
                    <a:pt x="375380" y="374618"/>
                  </a:lnTo>
                  <a:lnTo>
                    <a:pt x="402182" y="342136"/>
                  </a:lnTo>
                  <a:lnTo>
                    <a:pt x="422421" y="304859"/>
                  </a:lnTo>
                  <a:lnTo>
                    <a:pt x="435213" y="263671"/>
                  </a:lnTo>
                  <a:lnTo>
                    <a:pt x="439673" y="21945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4369" y="4495038"/>
              <a:ext cx="440055" cy="439420"/>
            </a:xfrm>
            <a:custGeom>
              <a:avLst/>
              <a:gdLst/>
              <a:ahLst/>
              <a:cxnLst/>
              <a:rect l="l" t="t" r="r" b="b"/>
              <a:pathLst>
                <a:path w="440054" h="439420">
                  <a:moveTo>
                    <a:pt x="439673" y="219455"/>
                  </a:moveTo>
                  <a:lnTo>
                    <a:pt x="435213" y="175240"/>
                  </a:lnTo>
                  <a:lnTo>
                    <a:pt x="422421" y="134052"/>
                  </a:lnTo>
                  <a:lnTo>
                    <a:pt x="402182" y="96775"/>
                  </a:lnTo>
                  <a:lnTo>
                    <a:pt x="375380" y="64293"/>
                  </a:lnTo>
                  <a:lnTo>
                    <a:pt x="342898" y="37491"/>
                  </a:lnTo>
                  <a:lnTo>
                    <a:pt x="305621" y="17252"/>
                  </a:lnTo>
                  <a:lnTo>
                    <a:pt x="264433" y="4460"/>
                  </a:lnTo>
                  <a:lnTo>
                    <a:pt x="220218" y="0"/>
                  </a:lnTo>
                  <a:lnTo>
                    <a:pt x="175969" y="4460"/>
                  </a:lnTo>
                  <a:lnTo>
                    <a:pt x="134695" y="17252"/>
                  </a:lnTo>
                  <a:lnTo>
                    <a:pt x="97296" y="37491"/>
                  </a:lnTo>
                  <a:lnTo>
                    <a:pt x="64674" y="64293"/>
                  </a:lnTo>
                  <a:lnTo>
                    <a:pt x="37732" y="96775"/>
                  </a:lnTo>
                  <a:lnTo>
                    <a:pt x="17371" y="134052"/>
                  </a:lnTo>
                  <a:lnTo>
                    <a:pt x="4493" y="175240"/>
                  </a:lnTo>
                  <a:lnTo>
                    <a:pt x="0" y="219455"/>
                  </a:lnTo>
                  <a:lnTo>
                    <a:pt x="4493" y="263671"/>
                  </a:lnTo>
                  <a:lnTo>
                    <a:pt x="17371" y="304859"/>
                  </a:lnTo>
                  <a:lnTo>
                    <a:pt x="37732" y="342136"/>
                  </a:lnTo>
                  <a:lnTo>
                    <a:pt x="64674" y="374618"/>
                  </a:lnTo>
                  <a:lnTo>
                    <a:pt x="97296" y="401420"/>
                  </a:lnTo>
                  <a:lnTo>
                    <a:pt x="134695" y="421659"/>
                  </a:lnTo>
                  <a:lnTo>
                    <a:pt x="175969" y="434451"/>
                  </a:lnTo>
                  <a:lnTo>
                    <a:pt x="220218" y="438911"/>
                  </a:lnTo>
                  <a:lnTo>
                    <a:pt x="264433" y="434451"/>
                  </a:lnTo>
                  <a:lnTo>
                    <a:pt x="305621" y="421659"/>
                  </a:lnTo>
                  <a:lnTo>
                    <a:pt x="342898" y="401420"/>
                  </a:lnTo>
                  <a:lnTo>
                    <a:pt x="375380" y="374618"/>
                  </a:lnTo>
                  <a:lnTo>
                    <a:pt x="402182" y="342136"/>
                  </a:lnTo>
                  <a:lnTo>
                    <a:pt x="422421" y="304859"/>
                  </a:lnTo>
                  <a:lnTo>
                    <a:pt x="435213" y="263671"/>
                  </a:lnTo>
                  <a:lnTo>
                    <a:pt x="439673" y="21945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8445" y="4863845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438912" y="219455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5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1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8219" y="3633216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438912" y="219455"/>
                  </a:moveTo>
                  <a:lnTo>
                    <a:pt x="434451" y="175240"/>
                  </a:lnTo>
                  <a:lnTo>
                    <a:pt x="421659" y="134052"/>
                  </a:lnTo>
                  <a:lnTo>
                    <a:pt x="401420" y="96775"/>
                  </a:lnTo>
                  <a:lnTo>
                    <a:pt x="374618" y="64293"/>
                  </a:lnTo>
                  <a:lnTo>
                    <a:pt x="342136" y="37491"/>
                  </a:lnTo>
                  <a:lnTo>
                    <a:pt x="304859" y="17252"/>
                  </a:lnTo>
                  <a:lnTo>
                    <a:pt x="263671" y="4460"/>
                  </a:lnTo>
                  <a:lnTo>
                    <a:pt x="219456" y="0"/>
                  </a:lnTo>
                  <a:lnTo>
                    <a:pt x="175240" y="4460"/>
                  </a:lnTo>
                  <a:lnTo>
                    <a:pt x="134052" y="17252"/>
                  </a:lnTo>
                  <a:lnTo>
                    <a:pt x="96775" y="37491"/>
                  </a:lnTo>
                  <a:lnTo>
                    <a:pt x="64293" y="64293"/>
                  </a:lnTo>
                  <a:lnTo>
                    <a:pt x="37491" y="96775"/>
                  </a:lnTo>
                  <a:lnTo>
                    <a:pt x="17252" y="134052"/>
                  </a:lnTo>
                  <a:lnTo>
                    <a:pt x="4460" y="175240"/>
                  </a:lnTo>
                  <a:lnTo>
                    <a:pt x="0" y="219455"/>
                  </a:lnTo>
                  <a:lnTo>
                    <a:pt x="4460" y="263671"/>
                  </a:lnTo>
                  <a:lnTo>
                    <a:pt x="17252" y="304859"/>
                  </a:lnTo>
                  <a:lnTo>
                    <a:pt x="37491" y="342136"/>
                  </a:lnTo>
                  <a:lnTo>
                    <a:pt x="64293" y="374618"/>
                  </a:lnTo>
                  <a:lnTo>
                    <a:pt x="96775" y="401420"/>
                  </a:lnTo>
                  <a:lnTo>
                    <a:pt x="134052" y="421659"/>
                  </a:lnTo>
                  <a:lnTo>
                    <a:pt x="175240" y="434451"/>
                  </a:lnTo>
                  <a:lnTo>
                    <a:pt x="219456" y="438911"/>
                  </a:lnTo>
                  <a:lnTo>
                    <a:pt x="263671" y="434451"/>
                  </a:lnTo>
                  <a:lnTo>
                    <a:pt x="304859" y="421659"/>
                  </a:lnTo>
                  <a:lnTo>
                    <a:pt x="342136" y="401420"/>
                  </a:lnTo>
                  <a:lnTo>
                    <a:pt x="374618" y="374618"/>
                  </a:lnTo>
                  <a:lnTo>
                    <a:pt x="401420" y="342136"/>
                  </a:lnTo>
                  <a:lnTo>
                    <a:pt x="421659" y="304859"/>
                  </a:lnTo>
                  <a:lnTo>
                    <a:pt x="434451" y="263671"/>
                  </a:lnTo>
                  <a:lnTo>
                    <a:pt x="438912" y="21945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5219" y="2547414"/>
              <a:ext cx="245363" cy="1667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5219" y="4993386"/>
              <a:ext cx="245363" cy="2103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478" y="2908554"/>
              <a:ext cx="234267" cy="2125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4003" y="4603242"/>
              <a:ext cx="204930" cy="2110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8615" y="3740658"/>
              <a:ext cx="211074" cy="2103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86697" y="3421392"/>
              <a:ext cx="1539240" cy="961390"/>
            </a:xfrm>
            <a:custGeom>
              <a:avLst/>
              <a:gdLst/>
              <a:ahLst/>
              <a:cxnLst/>
              <a:rect l="l" t="t" r="r" b="b"/>
              <a:pathLst>
                <a:path w="1539239" h="961389">
                  <a:moveTo>
                    <a:pt x="1539240" y="480060"/>
                  </a:moveTo>
                  <a:lnTo>
                    <a:pt x="1536750" y="430961"/>
                  </a:lnTo>
                  <a:lnTo>
                    <a:pt x="1529486" y="383286"/>
                  </a:lnTo>
                  <a:lnTo>
                    <a:pt x="1517650" y="337286"/>
                  </a:lnTo>
                  <a:lnTo>
                    <a:pt x="1501521" y="293179"/>
                  </a:lnTo>
                  <a:lnTo>
                    <a:pt x="1481302" y="251206"/>
                  </a:lnTo>
                  <a:lnTo>
                    <a:pt x="1457261" y="211632"/>
                  </a:lnTo>
                  <a:lnTo>
                    <a:pt x="1429626" y="174675"/>
                  </a:lnTo>
                  <a:lnTo>
                    <a:pt x="1398651" y="140589"/>
                  </a:lnTo>
                  <a:lnTo>
                    <a:pt x="1364551" y="109601"/>
                  </a:lnTo>
                  <a:lnTo>
                    <a:pt x="1327594" y="81965"/>
                  </a:lnTo>
                  <a:lnTo>
                    <a:pt x="1288021" y="57924"/>
                  </a:lnTo>
                  <a:lnTo>
                    <a:pt x="1246060" y="37719"/>
                  </a:lnTo>
                  <a:lnTo>
                    <a:pt x="1201940" y="21577"/>
                  </a:lnTo>
                  <a:lnTo>
                    <a:pt x="1155941" y="9740"/>
                  </a:lnTo>
                  <a:lnTo>
                    <a:pt x="1108265" y="2476"/>
                  </a:lnTo>
                  <a:lnTo>
                    <a:pt x="1066800" y="393"/>
                  </a:lnTo>
                  <a:lnTo>
                    <a:pt x="1066800" y="0"/>
                  </a:lnTo>
                  <a:lnTo>
                    <a:pt x="1059180" y="0"/>
                  </a:lnTo>
                  <a:lnTo>
                    <a:pt x="0" y="0"/>
                  </a:lnTo>
                  <a:lnTo>
                    <a:pt x="0" y="960882"/>
                  </a:lnTo>
                  <a:lnTo>
                    <a:pt x="1059180" y="960882"/>
                  </a:lnTo>
                  <a:lnTo>
                    <a:pt x="1066800" y="960882"/>
                  </a:lnTo>
                  <a:lnTo>
                    <a:pt x="1066800" y="960501"/>
                  </a:lnTo>
                  <a:lnTo>
                    <a:pt x="1108265" y="958392"/>
                  </a:lnTo>
                  <a:lnTo>
                    <a:pt x="1155941" y="951090"/>
                  </a:lnTo>
                  <a:lnTo>
                    <a:pt x="1201940" y="939228"/>
                  </a:lnTo>
                  <a:lnTo>
                    <a:pt x="1246060" y="923036"/>
                  </a:lnTo>
                  <a:lnTo>
                    <a:pt x="1288021" y="902766"/>
                  </a:lnTo>
                  <a:lnTo>
                    <a:pt x="1327594" y="878662"/>
                  </a:lnTo>
                  <a:lnTo>
                    <a:pt x="1364551" y="850963"/>
                  </a:lnTo>
                  <a:lnTo>
                    <a:pt x="1398651" y="819912"/>
                  </a:lnTo>
                  <a:lnTo>
                    <a:pt x="1429626" y="785749"/>
                  </a:lnTo>
                  <a:lnTo>
                    <a:pt x="1457261" y="748715"/>
                  </a:lnTo>
                  <a:lnTo>
                    <a:pt x="1481302" y="709079"/>
                  </a:lnTo>
                  <a:lnTo>
                    <a:pt x="1501521" y="667054"/>
                  </a:lnTo>
                  <a:lnTo>
                    <a:pt x="1517650" y="622896"/>
                  </a:lnTo>
                  <a:lnTo>
                    <a:pt x="1529486" y="576846"/>
                  </a:lnTo>
                  <a:lnTo>
                    <a:pt x="1536750" y="529158"/>
                  </a:lnTo>
                  <a:lnTo>
                    <a:pt x="1539240" y="480060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9543" y="3515868"/>
              <a:ext cx="772160" cy="772160"/>
            </a:xfrm>
            <a:custGeom>
              <a:avLst/>
              <a:gdLst/>
              <a:ahLst/>
              <a:cxnLst/>
              <a:rect l="l" t="t" r="r" b="b"/>
              <a:pathLst>
                <a:path w="772160" h="772160">
                  <a:moveTo>
                    <a:pt x="771906" y="385572"/>
                  </a:moveTo>
                  <a:lnTo>
                    <a:pt x="768896" y="337125"/>
                  </a:lnTo>
                  <a:lnTo>
                    <a:pt x="760109" y="290497"/>
                  </a:lnTo>
                  <a:lnTo>
                    <a:pt x="745909" y="246045"/>
                  </a:lnTo>
                  <a:lnTo>
                    <a:pt x="726661" y="204129"/>
                  </a:lnTo>
                  <a:lnTo>
                    <a:pt x="702729" y="165105"/>
                  </a:lnTo>
                  <a:lnTo>
                    <a:pt x="674476" y="129331"/>
                  </a:lnTo>
                  <a:lnTo>
                    <a:pt x="642268" y="97166"/>
                  </a:lnTo>
                  <a:lnTo>
                    <a:pt x="606467" y="68968"/>
                  </a:lnTo>
                  <a:lnTo>
                    <a:pt x="567439" y="45094"/>
                  </a:lnTo>
                  <a:lnTo>
                    <a:pt x="525547" y="25902"/>
                  </a:lnTo>
                  <a:lnTo>
                    <a:pt x="481157" y="11750"/>
                  </a:lnTo>
                  <a:lnTo>
                    <a:pt x="434630" y="2997"/>
                  </a:lnTo>
                  <a:lnTo>
                    <a:pt x="386334" y="0"/>
                  </a:lnTo>
                  <a:lnTo>
                    <a:pt x="337874" y="2997"/>
                  </a:lnTo>
                  <a:lnTo>
                    <a:pt x="291210" y="11750"/>
                  </a:lnTo>
                  <a:lnTo>
                    <a:pt x="246704" y="25902"/>
                  </a:lnTo>
                  <a:lnTo>
                    <a:pt x="204719" y="45094"/>
                  </a:lnTo>
                  <a:lnTo>
                    <a:pt x="165615" y="68968"/>
                  </a:lnTo>
                  <a:lnTo>
                    <a:pt x="129756" y="97166"/>
                  </a:lnTo>
                  <a:lnTo>
                    <a:pt x="97504" y="129331"/>
                  </a:lnTo>
                  <a:lnTo>
                    <a:pt x="69219" y="165105"/>
                  </a:lnTo>
                  <a:lnTo>
                    <a:pt x="45266" y="204129"/>
                  </a:lnTo>
                  <a:lnTo>
                    <a:pt x="26005" y="246045"/>
                  </a:lnTo>
                  <a:lnTo>
                    <a:pt x="11799" y="290497"/>
                  </a:lnTo>
                  <a:lnTo>
                    <a:pt x="3010" y="337125"/>
                  </a:lnTo>
                  <a:lnTo>
                    <a:pt x="0" y="385572"/>
                  </a:lnTo>
                  <a:lnTo>
                    <a:pt x="3010" y="434031"/>
                  </a:lnTo>
                  <a:lnTo>
                    <a:pt x="11799" y="480695"/>
                  </a:lnTo>
                  <a:lnTo>
                    <a:pt x="26005" y="525201"/>
                  </a:lnTo>
                  <a:lnTo>
                    <a:pt x="45266" y="567186"/>
                  </a:lnTo>
                  <a:lnTo>
                    <a:pt x="69219" y="606290"/>
                  </a:lnTo>
                  <a:lnTo>
                    <a:pt x="97504" y="642149"/>
                  </a:lnTo>
                  <a:lnTo>
                    <a:pt x="129756" y="674401"/>
                  </a:lnTo>
                  <a:lnTo>
                    <a:pt x="165615" y="702686"/>
                  </a:lnTo>
                  <a:lnTo>
                    <a:pt x="204719" y="726639"/>
                  </a:lnTo>
                  <a:lnTo>
                    <a:pt x="246704" y="745900"/>
                  </a:lnTo>
                  <a:lnTo>
                    <a:pt x="291210" y="760106"/>
                  </a:lnTo>
                  <a:lnTo>
                    <a:pt x="337874" y="768895"/>
                  </a:lnTo>
                  <a:lnTo>
                    <a:pt x="386334" y="771906"/>
                  </a:lnTo>
                  <a:lnTo>
                    <a:pt x="434630" y="768895"/>
                  </a:lnTo>
                  <a:lnTo>
                    <a:pt x="481157" y="760106"/>
                  </a:lnTo>
                  <a:lnTo>
                    <a:pt x="525547" y="745900"/>
                  </a:lnTo>
                  <a:lnTo>
                    <a:pt x="567439" y="726639"/>
                  </a:lnTo>
                  <a:lnTo>
                    <a:pt x="606467" y="702686"/>
                  </a:lnTo>
                  <a:lnTo>
                    <a:pt x="642268" y="674401"/>
                  </a:lnTo>
                  <a:lnTo>
                    <a:pt x="674476" y="642149"/>
                  </a:lnTo>
                  <a:lnTo>
                    <a:pt x="702729" y="606290"/>
                  </a:lnTo>
                  <a:lnTo>
                    <a:pt x="726661" y="567186"/>
                  </a:lnTo>
                  <a:lnTo>
                    <a:pt x="745909" y="525201"/>
                  </a:lnTo>
                  <a:lnTo>
                    <a:pt x="760109" y="480695"/>
                  </a:lnTo>
                  <a:lnTo>
                    <a:pt x="768896" y="434031"/>
                  </a:lnTo>
                  <a:lnTo>
                    <a:pt x="771906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3947" y="3707985"/>
              <a:ext cx="426084" cy="439420"/>
            </a:xfrm>
            <a:custGeom>
              <a:avLst/>
              <a:gdLst/>
              <a:ahLst/>
              <a:cxnLst/>
              <a:rect l="l" t="t" r="r" b="b"/>
              <a:pathLst>
                <a:path w="426085" h="439420">
                  <a:moveTo>
                    <a:pt x="425958" y="140876"/>
                  </a:moveTo>
                  <a:lnTo>
                    <a:pt x="425958" y="81440"/>
                  </a:lnTo>
                  <a:lnTo>
                    <a:pt x="423672" y="76106"/>
                  </a:lnTo>
                  <a:lnTo>
                    <a:pt x="419862" y="72296"/>
                  </a:lnTo>
                  <a:lnTo>
                    <a:pt x="416052" y="67724"/>
                  </a:lnTo>
                  <a:lnTo>
                    <a:pt x="411480" y="66200"/>
                  </a:lnTo>
                  <a:lnTo>
                    <a:pt x="324612" y="66200"/>
                  </a:lnTo>
                  <a:lnTo>
                    <a:pt x="324612" y="31910"/>
                  </a:lnTo>
                  <a:lnTo>
                    <a:pt x="323850" y="25814"/>
                  </a:lnTo>
                  <a:lnTo>
                    <a:pt x="323088" y="18956"/>
                  </a:lnTo>
                  <a:lnTo>
                    <a:pt x="321564" y="13622"/>
                  </a:lnTo>
                  <a:lnTo>
                    <a:pt x="120598" y="0"/>
                  </a:lnTo>
                  <a:lnTo>
                    <a:pt x="116586" y="668"/>
                  </a:lnTo>
                  <a:lnTo>
                    <a:pt x="113538" y="2192"/>
                  </a:lnTo>
                  <a:lnTo>
                    <a:pt x="109728" y="3716"/>
                  </a:lnTo>
                  <a:lnTo>
                    <a:pt x="101346" y="25814"/>
                  </a:lnTo>
                  <a:lnTo>
                    <a:pt x="100584" y="31910"/>
                  </a:lnTo>
                  <a:lnTo>
                    <a:pt x="100584" y="66200"/>
                  </a:lnTo>
                  <a:lnTo>
                    <a:pt x="13716" y="66200"/>
                  </a:lnTo>
                  <a:lnTo>
                    <a:pt x="9144" y="67724"/>
                  </a:lnTo>
                  <a:lnTo>
                    <a:pt x="5334" y="72296"/>
                  </a:lnTo>
                  <a:lnTo>
                    <a:pt x="1524" y="76106"/>
                  </a:lnTo>
                  <a:lnTo>
                    <a:pt x="0" y="81440"/>
                  </a:lnTo>
                  <a:lnTo>
                    <a:pt x="0" y="140876"/>
                  </a:lnTo>
                  <a:lnTo>
                    <a:pt x="714" y="150032"/>
                  </a:lnTo>
                  <a:lnTo>
                    <a:pt x="17585" y="187787"/>
                  </a:lnTo>
                  <a:lnTo>
                    <a:pt x="38862" y="211889"/>
                  </a:lnTo>
                  <a:lnTo>
                    <a:pt x="38862" y="109634"/>
                  </a:lnTo>
                  <a:lnTo>
                    <a:pt x="104394" y="109634"/>
                  </a:lnTo>
                  <a:lnTo>
                    <a:pt x="110180" y="150782"/>
                  </a:lnTo>
                  <a:lnTo>
                    <a:pt x="117824" y="190120"/>
                  </a:lnTo>
                  <a:lnTo>
                    <a:pt x="123444" y="214028"/>
                  </a:lnTo>
                  <a:lnTo>
                    <a:pt x="123444" y="259519"/>
                  </a:lnTo>
                  <a:lnTo>
                    <a:pt x="127908" y="260915"/>
                  </a:lnTo>
                  <a:lnTo>
                    <a:pt x="142494" y="264320"/>
                  </a:lnTo>
                  <a:lnTo>
                    <a:pt x="149078" y="265892"/>
                  </a:lnTo>
                  <a:lnTo>
                    <a:pt x="176022" y="438818"/>
                  </a:lnTo>
                  <a:lnTo>
                    <a:pt x="249174" y="438818"/>
                  </a:lnTo>
                  <a:lnTo>
                    <a:pt x="249174" y="288704"/>
                  </a:lnTo>
                  <a:lnTo>
                    <a:pt x="252222" y="281846"/>
                  </a:lnTo>
                  <a:lnTo>
                    <a:pt x="296644" y="261022"/>
                  </a:lnTo>
                  <a:lnTo>
                    <a:pt x="301752" y="259517"/>
                  </a:lnTo>
                  <a:lnTo>
                    <a:pt x="301752" y="214028"/>
                  </a:lnTo>
                  <a:lnTo>
                    <a:pt x="304597" y="202324"/>
                  </a:lnTo>
                  <a:lnTo>
                    <a:pt x="307371" y="190120"/>
                  </a:lnTo>
                  <a:lnTo>
                    <a:pt x="315015" y="150782"/>
                  </a:lnTo>
                  <a:lnTo>
                    <a:pt x="320802" y="109634"/>
                  </a:lnTo>
                  <a:lnTo>
                    <a:pt x="387096" y="109634"/>
                  </a:lnTo>
                  <a:lnTo>
                    <a:pt x="387096" y="211164"/>
                  </a:lnTo>
                  <a:lnTo>
                    <a:pt x="392441" y="206075"/>
                  </a:lnTo>
                  <a:lnTo>
                    <a:pt x="419207" y="168630"/>
                  </a:lnTo>
                  <a:lnTo>
                    <a:pt x="425231" y="150032"/>
                  </a:lnTo>
                  <a:lnTo>
                    <a:pt x="425958" y="140876"/>
                  </a:lnTo>
                  <a:close/>
                </a:path>
                <a:path w="426085" h="439420">
                  <a:moveTo>
                    <a:pt x="123444" y="259519"/>
                  </a:moveTo>
                  <a:lnTo>
                    <a:pt x="123444" y="214028"/>
                  </a:lnTo>
                  <a:lnTo>
                    <a:pt x="113823" y="210366"/>
                  </a:lnTo>
                  <a:lnTo>
                    <a:pt x="105060" y="206503"/>
                  </a:lnTo>
                  <a:lnTo>
                    <a:pt x="67282" y="181834"/>
                  </a:lnTo>
                  <a:lnTo>
                    <a:pt x="40386" y="150020"/>
                  </a:lnTo>
                  <a:lnTo>
                    <a:pt x="38862" y="144686"/>
                  </a:lnTo>
                  <a:lnTo>
                    <a:pt x="38862" y="211889"/>
                  </a:lnTo>
                  <a:lnTo>
                    <a:pt x="74592" y="238257"/>
                  </a:lnTo>
                  <a:lnTo>
                    <a:pt x="114002" y="256566"/>
                  </a:lnTo>
                  <a:lnTo>
                    <a:pt x="123444" y="259519"/>
                  </a:lnTo>
                  <a:close/>
                </a:path>
                <a:path w="426085" h="439420">
                  <a:moveTo>
                    <a:pt x="147828" y="438818"/>
                  </a:moveTo>
                  <a:lnTo>
                    <a:pt x="147828" y="359570"/>
                  </a:lnTo>
                  <a:lnTo>
                    <a:pt x="145542" y="361856"/>
                  </a:lnTo>
                  <a:lnTo>
                    <a:pt x="140970" y="364142"/>
                  </a:lnTo>
                  <a:lnTo>
                    <a:pt x="130302" y="367190"/>
                  </a:lnTo>
                  <a:lnTo>
                    <a:pt x="123444" y="368714"/>
                  </a:lnTo>
                  <a:lnTo>
                    <a:pt x="116586" y="371000"/>
                  </a:lnTo>
                  <a:lnTo>
                    <a:pt x="109728" y="372524"/>
                  </a:lnTo>
                  <a:lnTo>
                    <a:pt x="102870" y="375572"/>
                  </a:lnTo>
                  <a:lnTo>
                    <a:pt x="96012" y="377858"/>
                  </a:lnTo>
                  <a:lnTo>
                    <a:pt x="90678" y="381668"/>
                  </a:lnTo>
                  <a:lnTo>
                    <a:pt x="86868" y="385478"/>
                  </a:lnTo>
                  <a:lnTo>
                    <a:pt x="84582" y="387002"/>
                  </a:lnTo>
                  <a:lnTo>
                    <a:pt x="83058" y="390812"/>
                  </a:lnTo>
                  <a:lnTo>
                    <a:pt x="82296" y="396908"/>
                  </a:lnTo>
                  <a:lnTo>
                    <a:pt x="80772" y="402242"/>
                  </a:lnTo>
                  <a:lnTo>
                    <a:pt x="80010" y="408338"/>
                  </a:lnTo>
                  <a:lnTo>
                    <a:pt x="79248" y="415196"/>
                  </a:lnTo>
                  <a:lnTo>
                    <a:pt x="79248" y="421292"/>
                  </a:lnTo>
                  <a:lnTo>
                    <a:pt x="80010" y="426626"/>
                  </a:lnTo>
                  <a:lnTo>
                    <a:pt x="81534" y="431960"/>
                  </a:lnTo>
                  <a:lnTo>
                    <a:pt x="83058" y="436532"/>
                  </a:lnTo>
                  <a:lnTo>
                    <a:pt x="85344" y="438818"/>
                  </a:lnTo>
                  <a:lnTo>
                    <a:pt x="147828" y="438818"/>
                  </a:lnTo>
                  <a:close/>
                </a:path>
                <a:path w="426085" h="439420">
                  <a:moveTo>
                    <a:pt x="176022" y="438818"/>
                  </a:moveTo>
                  <a:lnTo>
                    <a:pt x="176022" y="302420"/>
                  </a:lnTo>
                  <a:lnTo>
                    <a:pt x="174498" y="307754"/>
                  </a:lnTo>
                  <a:lnTo>
                    <a:pt x="172212" y="310802"/>
                  </a:lnTo>
                  <a:lnTo>
                    <a:pt x="169164" y="313850"/>
                  </a:lnTo>
                  <a:lnTo>
                    <a:pt x="165354" y="316898"/>
                  </a:lnTo>
                  <a:lnTo>
                    <a:pt x="162306" y="319946"/>
                  </a:lnTo>
                  <a:lnTo>
                    <a:pt x="158496" y="322232"/>
                  </a:lnTo>
                  <a:lnTo>
                    <a:pt x="154686" y="325280"/>
                  </a:lnTo>
                  <a:lnTo>
                    <a:pt x="147828" y="332138"/>
                  </a:lnTo>
                  <a:lnTo>
                    <a:pt x="146304" y="336710"/>
                  </a:lnTo>
                  <a:lnTo>
                    <a:pt x="146304" y="354236"/>
                  </a:lnTo>
                  <a:lnTo>
                    <a:pt x="147066" y="357284"/>
                  </a:lnTo>
                  <a:lnTo>
                    <a:pt x="147828" y="359570"/>
                  </a:lnTo>
                  <a:lnTo>
                    <a:pt x="147828" y="438818"/>
                  </a:lnTo>
                  <a:lnTo>
                    <a:pt x="176022" y="438818"/>
                  </a:lnTo>
                  <a:close/>
                </a:path>
                <a:path w="426085" h="439420">
                  <a:moveTo>
                    <a:pt x="279654" y="352712"/>
                  </a:moveTo>
                  <a:lnTo>
                    <a:pt x="279654" y="348140"/>
                  </a:lnTo>
                  <a:lnTo>
                    <a:pt x="278892" y="343568"/>
                  </a:lnTo>
                  <a:lnTo>
                    <a:pt x="278130" y="336710"/>
                  </a:lnTo>
                  <a:lnTo>
                    <a:pt x="262890" y="319946"/>
                  </a:lnTo>
                  <a:lnTo>
                    <a:pt x="259842" y="316898"/>
                  </a:lnTo>
                  <a:lnTo>
                    <a:pt x="256032" y="313850"/>
                  </a:lnTo>
                  <a:lnTo>
                    <a:pt x="253746" y="310802"/>
                  </a:lnTo>
                  <a:lnTo>
                    <a:pt x="250698" y="307754"/>
                  </a:lnTo>
                  <a:lnTo>
                    <a:pt x="249174" y="302420"/>
                  </a:lnTo>
                  <a:lnTo>
                    <a:pt x="249174" y="438818"/>
                  </a:lnTo>
                  <a:lnTo>
                    <a:pt x="278130" y="438818"/>
                  </a:lnTo>
                  <a:lnTo>
                    <a:pt x="278130" y="357284"/>
                  </a:lnTo>
                  <a:lnTo>
                    <a:pt x="279654" y="352712"/>
                  </a:lnTo>
                  <a:close/>
                </a:path>
                <a:path w="426085" h="439420">
                  <a:moveTo>
                    <a:pt x="345948" y="421292"/>
                  </a:moveTo>
                  <a:lnTo>
                    <a:pt x="345186" y="415196"/>
                  </a:lnTo>
                  <a:lnTo>
                    <a:pt x="345186" y="408338"/>
                  </a:lnTo>
                  <a:lnTo>
                    <a:pt x="344424" y="402242"/>
                  </a:lnTo>
                  <a:lnTo>
                    <a:pt x="342900" y="396908"/>
                  </a:lnTo>
                  <a:lnTo>
                    <a:pt x="342138" y="390812"/>
                  </a:lnTo>
                  <a:lnTo>
                    <a:pt x="339852" y="387002"/>
                  </a:lnTo>
                  <a:lnTo>
                    <a:pt x="338328" y="385478"/>
                  </a:lnTo>
                  <a:lnTo>
                    <a:pt x="334518" y="380906"/>
                  </a:lnTo>
                  <a:lnTo>
                    <a:pt x="329184" y="377858"/>
                  </a:lnTo>
                  <a:lnTo>
                    <a:pt x="322326" y="375572"/>
                  </a:lnTo>
                  <a:lnTo>
                    <a:pt x="314706" y="372524"/>
                  </a:lnTo>
                  <a:lnTo>
                    <a:pt x="307848" y="371000"/>
                  </a:lnTo>
                  <a:lnTo>
                    <a:pt x="300990" y="368714"/>
                  </a:lnTo>
                  <a:lnTo>
                    <a:pt x="288798" y="365666"/>
                  </a:lnTo>
                  <a:lnTo>
                    <a:pt x="284226" y="363380"/>
                  </a:lnTo>
                  <a:lnTo>
                    <a:pt x="279654" y="361856"/>
                  </a:lnTo>
                  <a:lnTo>
                    <a:pt x="278130" y="359570"/>
                  </a:lnTo>
                  <a:lnTo>
                    <a:pt x="278130" y="438818"/>
                  </a:lnTo>
                  <a:lnTo>
                    <a:pt x="339852" y="438818"/>
                  </a:lnTo>
                  <a:lnTo>
                    <a:pt x="342900" y="436532"/>
                  </a:lnTo>
                  <a:lnTo>
                    <a:pt x="344424" y="431960"/>
                  </a:lnTo>
                  <a:lnTo>
                    <a:pt x="345948" y="421292"/>
                  </a:lnTo>
                  <a:close/>
                </a:path>
                <a:path w="426085" h="439420">
                  <a:moveTo>
                    <a:pt x="387096" y="211164"/>
                  </a:moveTo>
                  <a:lnTo>
                    <a:pt x="387096" y="144686"/>
                  </a:lnTo>
                  <a:lnTo>
                    <a:pt x="384810" y="150020"/>
                  </a:lnTo>
                  <a:lnTo>
                    <a:pt x="381000" y="156878"/>
                  </a:lnTo>
                  <a:lnTo>
                    <a:pt x="351663" y="186977"/>
                  </a:lnTo>
                  <a:lnTo>
                    <a:pt x="311300" y="210444"/>
                  </a:lnTo>
                  <a:lnTo>
                    <a:pt x="301752" y="214028"/>
                  </a:lnTo>
                  <a:lnTo>
                    <a:pt x="301752" y="259517"/>
                  </a:lnTo>
                  <a:lnTo>
                    <a:pt x="338328" y="245270"/>
                  </a:lnTo>
                  <a:lnTo>
                    <a:pt x="373153" y="223196"/>
                  </a:lnTo>
                  <a:lnTo>
                    <a:pt x="383286" y="214790"/>
                  </a:lnTo>
                  <a:lnTo>
                    <a:pt x="387096" y="211164"/>
                  </a:lnTo>
                  <a:close/>
                </a:path>
              </a:pathLst>
            </a:custGeom>
            <a:solidFill>
              <a:srgbClr val="68C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3034" y="5287083"/>
              <a:ext cx="1519544" cy="69649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43133" y="1417574"/>
            <a:ext cx="3938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Palatino Linotype"/>
                <a:cs typeface="Palatino Linotype"/>
              </a:rPr>
              <a:t>Pygame</a:t>
            </a:r>
            <a:r>
              <a:rPr sz="3200" b="1" spc="5" dirty="0">
                <a:latin typeface="Microsoft YaHei UI"/>
                <a:cs typeface="Microsoft YaHei UI"/>
              </a:rPr>
              <a:t>最小开发框架</a:t>
            </a:r>
            <a:endParaRPr sz="3200">
              <a:latin typeface="Microsoft YaHei UI"/>
              <a:cs typeface="Microsoft YaHei U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987" y="5169447"/>
            <a:ext cx="962207" cy="89683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01629" y="3609085"/>
            <a:ext cx="1660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60" dirty="0">
                <a:solidFill>
                  <a:srgbClr val="FFFFFF"/>
                </a:solidFill>
                <a:latin typeface="Tahoma"/>
                <a:cs typeface="Tahoma"/>
              </a:rPr>
              <a:t>Pygame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8387" y="2159761"/>
            <a:ext cx="444309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Microsoft YaHei"/>
                <a:cs typeface="Microsoft YaHei"/>
              </a:rPr>
              <a:t>Pygame</a:t>
            </a: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简介与安装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Microsoft YaHei"/>
              <a:cs typeface="Microsoft YaHei"/>
            </a:endParaRPr>
          </a:p>
          <a:p>
            <a:pPr marL="1036955">
              <a:lnSpc>
                <a:spcPct val="100000"/>
              </a:lnSpc>
            </a:pP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Microsoft YaHei"/>
                <a:cs typeface="Microsoft YaHei"/>
              </a:rPr>
              <a:t>y</a:t>
            </a: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game最小开发框架及最小游戏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6449" y="3664719"/>
            <a:ext cx="383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Microsoft YaHei"/>
                <a:cs typeface="Microsoft YaHei"/>
              </a:rPr>
              <a:t>壁球小游戏(展示型)与图像的基本使用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8394" y="4537971"/>
            <a:ext cx="4846955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361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Microsoft YaHei"/>
                <a:cs typeface="Microsoft YaHei"/>
              </a:rPr>
              <a:t>壁球小游戏(节奏型)与屏幕的帧率设置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Microsoft YaHei"/>
                <a:cs typeface="Microsoft YaHei"/>
              </a:rPr>
              <a:t>壁球小游戏(操控型)与键盘的基本使用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937" y="1531111"/>
            <a:ext cx="697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壁球小游戏(展示型)的关键要素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853" y="2645155"/>
            <a:ext cx="7608570" cy="278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从需求到实现的三个关键要素：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Microsoft YaHei"/>
              <a:cs typeface="Microsoft YaHei"/>
            </a:endParaRPr>
          </a:p>
          <a:p>
            <a:pPr marL="1130935" indent="-286385">
              <a:lnSpc>
                <a:spcPct val="100000"/>
              </a:lnSpc>
              <a:buFont typeface="Arial MT"/>
              <a:buChar char="•"/>
              <a:tabLst>
                <a:tab pos="1130935" algn="l"/>
                <a:tab pos="1131570" algn="l"/>
              </a:tabLst>
            </a:pPr>
            <a:r>
              <a:rPr sz="2400" dirty="0">
                <a:latin typeface="Consolas"/>
                <a:cs typeface="Consolas"/>
              </a:rPr>
              <a:t>(1)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b="1" dirty="0">
                <a:latin typeface="Microsoft YaHei"/>
                <a:cs typeface="Microsoft YaHei"/>
              </a:rPr>
              <a:t>壁球</a:t>
            </a:r>
            <a:r>
              <a:rPr sz="2400" dirty="0">
                <a:latin typeface="Microsoft YaHei"/>
                <a:cs typeface="Microsoft YaHei"/>
              </a:rPr>
              <a:t>：游戏需要一个壁球，通过图片引入</a:t>
            </a:r>
            <a:endParaRPr sz="2400">
              <a:latin typeface="Microsoft YaHei"/>
              <a:cs typeface="Microsoft YaHei"/>
            </a:endParaRPr>
          </a:p>
          <a:p>
            <a:pPr marL="1130935" indent="-286385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1130935" algn="l"/>
                <a:tab pos="1131570" algn="l"/>
              </a:tabLst>
            </a:pPr>
            <a:r>
              <a:rPr sz="2400" dirty="0">
                <a:latin typeface="Consolas"/>
                <a:cs typeface="Consolas"/>
              </a:rPr>
              <a:t>(2)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b="1" dirty="0">
                <a:latin typeface="Microsoft YaHei"/>
                <a:cs typeface="Microsoft YaHei"/>
              </a:rPr>
              <a:t>壁球运动</a:t>
            </a:r>
            <a:r>
              <a:rPr sz="2400" dirty="0">
                <a:latin typeface="Microsoft YaHei"/>
                <a:cs typeface="Microsoft YaHei"/>
              </a:rPr>
              <a:t>：壁球要能够上下左右运动</a:t>
            </a:r>
            <a:endParaRPr sz="2400">
              <a:latin typeface="Microsoft YaHei"/>
              <a:cs typeface="Microsoft YaHei"/>
            </a:endParaRPr>
          </a:p>
          <a:p>
            <a:pPr marL="1130935" indent="-286385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1130935" algn="l"/>
                <a:tab pos="1131570" algn="l"/>
              </a:tabLst>
            </a:pPr>
            <a:r>
              <a:rPr sz="2400" dirty="0">
                <a:latin typeface="Consolas"/>
                <a:cs typeface="Consolas"/>
              </a:rPr>
              <a:t>(3)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b="1" dirty="0">
                <a:latin typeface="Microsoft YaHei"/>
                <a:cs typeface="Microsoft YaHei"/>
              </a:rPr>
              <a:t>壁球反弹</a:t>
            </a:r>
            <a:r>
              <a:rPr sz="2400" dirty="0">
                <a:latin typeface="Microsoft YaHei"/>
                <a:cs typeface="Microsoft YaHei"/>
              </a:rPr>
              <a:t>：壁球要能够在上下左右边缘反弹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571" y="1531874"/>
            <a:ext cx="2160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nsolas"/>
                <a:cs typeface="Consolas"/>
              </a:rPr>
              <a:t>(1)</a:t>
            </a:r>
            <a:r>
              <a:rPr spc="-95" dirty="0">
                <a:latin typeface="Consolas"/>
                <a:cs typeface="Consolas"/>
              </a:rPr>
              <a:t> </a:t>
            </a:r>
            <a:r>
              <a:rPr dirty="0"/>
              <a:t>壁球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437" y="2739389"/>
            <a:ext cx="1069086" cy="10690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8770">
              <a:lnSpc>
                <a:spcPct val="100000"/>
              </a:lnSpc>
              <a:spcBef>
                <a:spcPts val="100"/>
              </a:spcBef>
            </a:pPr>
            <a:r>
              <a:rPr dirty="0"/>
              <a:t>https://python123.io/PY15/PYG02-ball.gif</a:t>
            </a:r>
          </a:p>
          <a:p>
            <a:pPr>
              <a:lnSpc>
                <a:spcPct val="100000"/>
              </a:lnSpc>
            </a:pPr>
            <a:endParaRPr sz="310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/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b="0" dirty="0">
                <a:solidFill>
                  <a:srgbClr val="000000"/>
                </a:solidFill>
                <a:latin typeface="Microsoft YaHei"/>
                <a:cs typeface="Microsoft YaHei"/>
              </a:rPr>
              <a:t>请通过上述链接下载壁球图片，请注意：</a:t>
            </a:r>
            <a:endParaRPr sz="2400" dirty="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2640"/>
              </a:spcBef>
            </a:pPr>
            <a:r>
              <a:rPr sz="2400" b="0" spc="5" dirty="0">
                <a:solidFill>
                  <a:srgbClr val="000000"/>
                </a:solidFill>
                <a:latin typeface="Consolas"/>
                <a:cs typeface="Consolas"/>
              </a:rPr>
              <a:t>(1)</a:t>
            </a:r>
            <a:r>
              <a:rPr sz="2400" b="0" dirty="0">
                <a:solidFill>
                  <a:srgbClr val="000000"/>
                </a:solidFill>
                <a:latin typeface="Microsoft YaHei"/>
                <a:cs typeface="Microsoft YaHei"/>
              </a:rPr>
              <a:t>注意大小写，</a:t>
            </a:r>
            <a:r>
              <a:rPr sz="2400" b="0" dirty="0">
                <a:solidFill>
                  <a:srgbClr val="000000"/>
                </a:solidFill>
                <a:latin typeface="Consolas"/>
                <a:cs typeface="Consolas"/>
              </a:rPr>
              <a:t>PY</a:t>
            </a:r>
            <a:r>
              <a:rPr sz="2400" b="0" dirty="0">
                <a:solidFill>
                  <a:srgbClr val="000000"/>
                </a:solidFill>
                <a:latin typeface="Microsoft YaHei"/>
                <a:cs typeface="Microsoft YaHei"/>
              </a:rPr>
              <a:t>和</a:t>
            </a:r>
            <a:r>
              <a:rPr sz="2400" b="0" spc="-5" dirty="0">
                <a:solidFill>
                  <a:srgbClr val="000000"/>
                </a:solidFill>
                <a:latin typeface="Consolas"/>
                <a:cs typeface="Consolas"/>
              </a:rPr>
              <a:t>PYG</a:t>
            </a:r>
            <a:r>
              <a:rPr sz="2400" b="0" dirty="0">
                <a:solidFill>
                  <a:srgbClr val="000000"/>
                </a:solidFill>
                <a:latin typeface="Microsoft YaHei"/>
                <a:cs typeface="Microsoft YaHei"/>
              </a:rPr>
              <a:t>大写；</a:t>
            </a:r>
            <a:r>
              <a:rPr sz="2400" b="0" dirty="0">
                <a:solidFill>
                  <a:srgbClr val="000000"/>
                </a:solidFill>
                <a:latin typeface="Consolas"/>
                <a:cs typeface="Consolas"/>
              </a:rPr>
              <a:t>(2)</a:t>
            </a:r>
            <a:r>
              <a:rPr sz="2400" b="0" dirty="0">
                <a:solidFill>
                  <a:srgbClr val="000000"/>
                </a:solidFill>
                <a:latin typeface="Microsoft YaHei"/>
                <a:cs typeface="Microsoft YaHei"/>
              </a:rPr>
              <a:t>下载图片保存</a:t>
            </a:r>
            <a:r>
              <a:rPr sz="2400" b="0" spc="5" dirty="0">
                <a:solidFill>
                  <a:srgbClr val="000000"/>
                </a:solidFill>
                <a:latin typeface="Microsoft YaHei"/>
                <a:cs typeface="Microsoft YaHei"/>
              </a:rPr>
              <a:t>为</a:t>
            </a:r>
            <a:r>
              <a:rPr sz="2400" b="0" spc="-5" dirty="0">
                <a:solidFill>
                  <a:srgbClr val="000000"/>
                </a:solidFill>
                <a:latin typeface="Consolas"/>
                <a:cs typeface="Consolas"/>
              </a:rPr>
              <a:t>gif</a:t>
            </a:r>
            <a:r>
              <a:rPr sz="2400" b="0" dirty="0">
                <a:solidFill>
                  <a:srgbClr val="000000"/>
                </a:solidFill>
                <a:latin typeface="Microsoft YaHei"/>
                <a:cs typeface="Microsoft YaHei"/>
              </a:rPr>
              <a:t>格式</a:t>
            </a:r>
            <a:endParaRPr sz="2400" dirty="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317" y="1531874"/>
            <a:ext cx="3176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nsolas"/>
                <a:cs typeface="Consolas"/>
              </a:rPr>
              <a:t>(2)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/>
              <a:t>壁球运动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831" y="2876550"/>
            <a:ext cx="1064513" cy="1065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3569" y="3782567"/>
            <a:ext cx="1064513" cy="10652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899545" y="3470147"/>
            <a:ext cx="879475" cy="668655"/>
          </a:xfrm>
          <a:custGeom>
            <a:avLst/>
            <a:gdLst/>
            <a:ahLst/>
            <a:cxnLst/>
            <a:rect l="l" t="t" r="r" b="b"/>
            <a:pathLst>
              <a:path w="879475" h="668654">
                <a:moveTo>
                  <a:pt x="772874" y="556239"/>
                </a:moveTo>
                <a:lnTo>
                  <a:pt x="30479" y="0"/>
                </a:lnTo>
                <a:lnTo>
                  <a:pt x="0" y="40386"/>
                </a:lnTo>
                <a:lnTo>
                  <a:pt x="742159" y="597191"/>
                </a:lnTo>
                <a:lnTo>
                  <a:pt x="772874" y="556239"/>
                </a:lnTo>
                <a:close/>
              </a:path>
              <a:path w="879475" h="668654">
                <a:moveTo>
                  <a:pt x="793241" y="652618"/>
                </a:moveTo>
                <a:lnTo>
                  <a:pt x="793241" y="571499"/>
                </a:lnTo>
                <a:lnTo>
                  <a:pt x="762761" y="612648"/>
                </a:lnTo>
                <a:lnTo>
                  <a:pt x="742159" y="597191"/>
                </a:lnTo>
                <a:lnTo>
                  <a:pt x="711707" y="637794"/>
                </a:lnTo>
                <a:lnTo>
                  <a:pt x="793241" y="652618"/>
                </a:lnTo>
                <a:close/>
              </a:path>
              <a:path w="879475" h="668654">
                <a:moveTo>
                  <a:pt x="793241" y="571499"/>
                </a:moveTo>
                <a:lnTo>
                  <a:pt x="772874" y="556239"/>
                </a:lnTo>
                <a:lnTo>
                  <a:pt x="742159" y="597191"/>
                </a:lnTo>
                <a:lnTo>
                  <a:pt x="762761" y="612648"/>
                </a:lnTo>
                <a:lnTo>
                  <a:pt x="793241" y="571499"/>
                </a:lnTo>
                <a:close/>
              </a:path>
              <a:path w="879475" h="668654">
                <a:moveTo>
                  <a:pt x="879347" y="668273"/>
                </a:moveTo>
                <a:lnTo>
                  <a:pt x="803147" y="515873"/>
                </a:lnTo>
                <a:lnTo>
                  <a:pt x="772874" y="556239"/>
                </a:lnTo>
                <a:lnTo>
                  <a:pt x="793241" y="571499"/>
                </a:lnTo>
                <a:lnTo>
                  <a:pt x="793241" y="652618"/>
                </a:lnTo>
                <a:lnTo>
                  <a:pt x="879347" y="66827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64313" y="5313679"/>
            <a:ext cx="476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使图片每次向右及向下移动</a:t>
            </a:r>
            <a:r>
              <a:rPr sz="2400" dirty="0">
                <a:latin typeface="Consolas"/>
                <a:cs typeface="Consolas"/>
              </a:rPr>
              <a:t>1</a:t>
            </a:r>
            <a:r>
              <a:rPr sz="2400" dirty="0">
                <a:latin typeface="Microsoft YaHei"/>
                <a:cs typeface="Microsoft YaHei"/>
              </a:rPr>
              <a:t>个像素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317" y="1531111"/>
            <a:ext cx="3176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nsolas"/>
                <a:cs typeface="Consolas"/>
              </a:rPr>
              <a:t>(2)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/>
              <a:t>壁球运动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6014" y="5015738"/>
            <a:ext cx="80416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与默认窗口处理方法一致，</a:t>
            </a:r>
            <a:r>
              <a:rPr sz="2400" dirty="0">
                <a:latin typeface="Consolas"/>
                <a:cs typeface="Consolas"/>
              </a:rPr>
              <a:t>Pygam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采用上图所示坐标体系：</a:t>
            </a:r>
            <a:endParaRPr sz="24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2640"/>
              </a:spcBef>
            </a:pPr>
            <a:r>
              <a:rPr sz="2400" dirty="0">
                <a:latin typeface="Microsoft YaHei"/>
                <a:cs typeface="Microsoft YaHei"/>
              </a:rPr>
              <a:t>窗口左上角坐标</a:t>
            </a:r>
            <a:r>
              <a:rPr sz="2400" dirty="0">
                <a:latin typeface="Consolas"/>
                <a:cs typeface="Consolas"/>
              </a:rPr>
              <a:t>(0,0</a:t>
            </a:r>
            <a:r>
              <a:rPr sz="2400" spc="-5" dirty="0">
                <a:latin typeface="Consolas"/>
                <a:cs typeface="Consolas"/>
              </a:rPr>
              <a:t>)</a:t>
            </a:r>
            <a:r>
              <a:rPr sz="2400" dirty="0">
                <a:latin typeface="Microsoft YaHei"/>
                <a:cs typeface="Microsoft YaHei"/>
              </a:rPr>
              <a:t>，横轴正向向右，纵轴正向向下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1191" y="2388108"/>
            <a:ext cx="3500120" cy="2512060"/>
            <a:chOff x="3591191" y="2388108"/>
            <a:chExt cx="3500120" cy="2512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1191" y="2388108"/>
              <a:ext cx="3499865" cy="2511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24769" y="3014484"/>
              <a:ext cx="2590165" cy="1556385"/>
            </a:xfrm>
            <a:custGeom>
              <a:avLst/>
              <a:gdLst/>
              <a:ahLst/>
              <a:cxnLst/>
              <a:rect l="l" t="t" r="r" b="b"/>
              <a:pathLst>
                <a:path w="2590165" h="1556385">
                  <a:moveTo>
                    <a:pt x="50292" y="1403337"/>
                  </a:moveTo>
                  <a:lnTo>
                    <a:pt x="0" y="1402842"/>
                  </a:lnTo>
                  <a:lnTo>
                    <a:pt x="50292" y="1505991"/>
                  </a:lnTo>
                  <a:lnTo>
                    <a:pt x="50292" y="1428750"/>
                  </a:lnTo>
                  <a:lnTo>
                    <a:pt x="50292" y="1403337"/>
                  </a:lnTo>
                  <a:close/>
                </a:path>
                <a:path w="2590165" h="1556385">
                  <a:moveTo>
                    <a:pt x="2590038" y="76200"/>
                  </a:moveTo>
                  <a:lnTo>
                    <a:pt x="2437625" y="0"/>
                  </a:lnTo>
                  <a:lnTo>
                    <a:pt x="2437625" y="51054"/>
                  </a:lnTo>
                  <a:lnTo>
                    <a:pt x="69342" y="51054"/>
                  </a:lnTo>
                  <a:lnTo>
                    <a:pt x="69342" y="51993"/>
                  </a:lnTo>
                  <a:lnTo>
                    <a:pt x="57912" y="51816"/>
                  </a:lnTo>
                  <a:lnTo>
                    <a:pt x="50431" y="1403337"/>
                  </a:lnTo>
                  <a:lnTo>
                    <a:pt x="50292" y="1428750"/>
                  </a:lnTo>
                  <a:lnTo>
                    <a:pt x="50431" y="1506270"/>
                  </a:lnTo>
                  <a:lnTo>
                    <a:pt x="74676" y="1556004"/>
                  </a:lnTo>
                  <a:lnTo>
                    <a:pt x="152400" y="1404366"/>
                  </a:lnTo>
                  <a:lnTo>
                    <a:pt x="101473" y="1403845"/>
                  </a:lnTo>
                  <a:lnTo>
                    <a:pt x="108686" y="101346"/>
                  </a:lnTo>
                  <a:lnTo>
                    <a:pt x="2437625" y="101346"/>
                  </a:lnTo>
                  <a:lnTo>
                    <a:pt x="2437625" y="152400"/>
                  </a:lnTo>
                  <a:lnTo>
                    <a:pt x="2462784" y="139814"/>
                  </a:lnTo>
                  <a:lnTo>
                    <a:pt x="2590038" y="762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3453" y="2645918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C000"/>
                </a:solidFill>
                <a:latin typeface="Consolas"/>
                <a:cs typeface="Consolas"/>
              </a:rPr>
              <a:t>(0,0)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317" y="1531874"/>
            <a:ext cx="3176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nsolas"/>
                <a:cs typeface="Consolas"/>
              </a:rPr>
              <a:t>(3)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/>
              <a:t>壁球反弹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697" y="2598420"/>
            <a:ext cx="1068324" cy="10645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9697" y="3941064"/>
            <a:ext cx="1068324" cy="106451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02643" y="3054095"/>
            <a:ext cx="962660" cy="152400"/>
          </a:xfrm>
          <a:custGeom>
            <a:avLst/>
            <a:gdLst/>
            <a:ahLst/>
            <a:cxnLst/>
            <a:rect l="l" t="t" r="r" b="b"/>
            <a:pathLst>
              <a:path w="962660" h="152400">
                <a:moveTo>
                  <a:pt x="835151" y="101346"/>
                </a:moveTo>
                <a:lnTo>
                  <a:pt x="835151" y="51054"/>
                </a:lnTo>
                <a:lnTo>
                  <a:pt x="0" y="51054"/>
                </a:lnTo>
                <a:lnTo>
                  <a:pt x="0" y="101346"/>
                </a:lnTo>
                <a:lnTo>
                  <a:pt x="835151" y="101346"/>
                </a:lnTo>
                <a:close/>
              </a:path>
              <a:path w="962660" h="152400">
                <a:moveTo>
                  <a:pt x="962393" y="76200"/>
                </a:moveTo>
                <a:lnTo>
                  <a:pt x="810005" y="0"/>
                </a:lnTo>
                <a:lnTo>
                  <a:pt x="810005" y="51054"/>
                </a:lnTo>
                <a:lnTo>
                  <a:pt x="835151" y="51054"/>
                </a:lnTo>
                <a:lnTo>
                  <a:pt x="835151" y="139825"/>
                </a:lnTo>
                <a:lnTo>
                  <a:pt x="962393" y="76200"/>
                </a:lnTo>
                <a:close/>
              </a:path>
              <a:path w="962660" h="152400">
                <a:moveTo>
                  <a:pt x="835151" y="139825"/>
                </a:moveTo>
                <a:lnTo>
                  <a:pt x="835151" y="101346"/>
                </a:lnTo>
                <a:lnTo>
                  <a:pt x="810005" y="101346"/>
                </a:lnTo>
                <a:lnTo>
                  <a:pt x="810005" y="152400"/>
                </a:lnTo>
                <a:lnTo>
                  <a:pt x="835151" y="1398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0533" y="5384545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图片每次碰撞到边缘，速度取反</a:t>
            </a:r>
            <a:endParaRPr sz="2400">
              <a:latin typeface="Microsoft YaHei"/>
              <a:cs typeface="Microsoft Ya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6225" y="2562605"/>
            <a:ext cx="231647" cy="25115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99595" y="4397502"/>
            <a:ext cx="962660" cy="152400"/>
          </a:xfrm>
          <a:custGeom>
            <a:avLst/>
            <a:gdLst/>
            <a:ahLst/>
            <a:cxnLst/>
            <a:rect l="l" t="t" r="r" b="b"/>
            <a:pathLst>
              <a:path w="962660" h="152400">
                <a:moveTo>
                  <a:pt x="152400" y="51053"/>
                </a:moveTo>
                <a:lnTo>
                  <a:pt x="152400" y="0"/>
                </a:lnTo>
                <a:lnTo>
                  <a:pt x="0" y="76200"/>
                </a:lnTo>
                <a:lnTo>
                  <a:pt x="127241" y="139820"/>
                </a:lnTo>
                <a:lnTo>
                  <a:pt x="127241" y="51053"/>
                </a:lnTo>
                <a:lnTo>
                  <a:pt x="152400" y="51053"/>
                </a:lnTo>
                <a:close/>
              </a:path>
              <a:path w="962660" h="152400">
                <a:moveTo>
                  <a:pt x="962393" y="102107"/>
                </a:moveTo>
                <a:lnTo>
                  <a:pt x="962393" y="51053"/>
                </a:lnTo>
                <a:lnTo>
                  <a:pt x="127241" y="51053"/>
                </a:lnTo>
                <a:lnTo>
                  <a:pt x="127241" y="102107"/>
                </a:lnTo>
                <a:lnTo>
                  <a:pt x="962393" y="102107"/>
                </a:lnTo>
                <a:close/>
              </a:path>
              <a:path w="962660" h="152400">
                <a:moveTo>
                  <a:pt x="152400" y="152400"/>
                </a:moveTo>
                <a:lnTo>
                  <a:pt x="152400" y="102107"/>
                </a:lnTo>
                <a:lnTo>
                  <a:pt x="127241" y="102107"/>
                </a:lnTo>
                <a:lnTo>
                  <a:pt x="127241" y="139820"/>
                </a:lnTo>
                <a:lnTo>
                  <a:pt x="152400" y="152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9373" y="2576576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速度</a:t>
            </a:r>
            <a:r>
              <a:rPr sz="2400" i="1" dirty="0">
                <a:latin typeface="Consolas"/>
                <a:cs typeface="Consolas"/>
              </a:rPr>
              <a:t>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5553" y="3873500"/>
            <a:ext cx="97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速度</a:t>
            </a:r>
            <a:r>
              <a:rPr sz="2400" i="1" dirty="0">
                <a:latin typeface="Consolas"/>
                <a:cs typeface="Consolas"/>
              </a:rPr>
              <a:t>‐s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533" y="3721861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Microsoft YaHei"/>
                <a:cs typeface="Microsoft YaHei"/>
              </a:rPr>
              <a:t>源代码来了！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02080"/>
            <a:ext cx="9144000" cy="4752975"/>
          </a:xfrm>
          <a:custGeom>
            <a:avLst/>
            <a:gdLst/>
            <a:ahLst/>
            <a:cxnLst/>
            <a:rect l="l" t="t" r="r" b="b"/>
            <a:pathLst>
              <a:path w="9144000" h="4752975">
                <a:moveTo>
                  <a:pt x="9144000" y="4752594"/>
                </a:moveTo>
                <a:lnTo>
                  <a:pt x="9144000" y="0"/>
                </a:lnTo>
                <a:lnTo>
                  <a:pt x="0" y="0"/>
                </a:lnTo>
                <a:lnTo>
                  <a:pt x="0" y="4752594"/>
                </a:lnTo>
                <a:lnTo>
                  <a:pt x="9144000" y="4752594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573" y="1470914"/>
            <a:ext cx="3811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#</a:t>
            </a:r>
            <a:r>
              <a:rPr sz="1200" spc="-1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Unit</a:t>
            </a:r>
            <a:r>
              <a:rPr sz="1200" spc="-1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PYG02:</a:t>
            </a:r>
            <a:r>
              <a:rPr sz="12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Pygame</a:t>
            </a:r>
            <a:r>
              <a:rPr sz="12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Wall</a:t>
            </a:r>
            <a:r>
              <a:rPr sz="12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Ball</a:t>
            </a:r>
            <a:r>
              <a:rPr sz="12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Game version</a:t>
            </a:r>
            <a:r>
              <a:rPr sz="12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5705E"/>
                </a:solidFill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import</a:t>
            </a:r>
            <a:r>
              <a:rPr sz="1200" i="1" spc="-7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sys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3" y="2019553"/>
            <a:ext cx="263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size</a:t>
            </a:r>
            <a:r>
              <a:rPr sz="12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height</a:t>
            </a:r>
            <a:r>
              <a:rPr sz="12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400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73" y="2385314"/>
            <a:ext cx="3559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</a:t>
            </a:r>
            <a:r>
              <a:rPr sz="12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-3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BLACK</a:t>
            </a:r>
            <a:r>
              <a:rPr sz="12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200" spc="-1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endParaRPr sz="12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pygame.display.set_mode(size)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 pygame.display.set_caption(</a:t>
            </a:r>
            <a:r>
              <a:rPr sz="120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200" dirty="0">
                <a:solidFill>
                  <a:srgbClr val="E6DB74"/>
                </a:solidFill>
                <a:latin typeface="SimSun"/>
                <a:cs typeface="SimSun"/>
              </a:rPr>
              <a:t>壁</a:t>
            </a:r>
            <a:r>
              <a:rPr sz="1200" spc="5" dirty="0">
                <a:solidFill>
                  <a:srgbClr val="E6DB74"/>
                </a:solidFill>
                <a:latin typeface="SimSun"/>
                <a:cs typeface="SimSun"/>
              </a:rPr>
              <a:t>球</a:t>
            </a:r>
            <a:r>
              <a:rPr sz="12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2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pygame.image.load(</a:t>
            </a:r>
            <a:r>
              <a:rPr sz="1200" dirty="0">
                <a:solidFill>
                  <a:srgbClr val="E6DB74"/>
                </a:solidFill>
                <a:latin typeface="Consolas"/>
                <a:cs typeface="Consolas"/>
              </a:rPr>
              <a:t>"PYG02‐ball.gif"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200" spc="-64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ball.get_rect()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573" y="3665473"/>
            <a:ext cx="44011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200" i="1" spc="-5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34861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2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2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2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1022350" marR="1266825" indent="-33718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200" i="1" spc="-3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event.type</a:t>
            </a:r>
            <a:r>
              <a:rPr sz="12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1200" spc="-3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200" spc="-64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200">
              <a:latin typeface="Consolas"/>
              <a:cs typeface="Consolas"/>
            </a:endParaRPr>
          </a:p>
          <a:p>
            <a:pPr marL="348615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2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ballrect.move(speed[0],</a:t>
            </a:r>
            <a:r>
              <a:rPr sz="12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speed[1])</a:t>
            </a:r>
            <a:endParaRPr sz="1200">
              <a:latin typeface="Consolas"/>
              <a:cs typeface="Consolas"/>
            </a:endParaRPr>
          </a:p>
          <a:p>
            <a:pPr marL="685165" marR="89535" indent="-33718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ballrect.left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ballrect.right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&gt;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200" spc="-64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 ‐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  <a:p>
            <a:pPr marL="685165" marR="5080" indent="-337185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ballrect.top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ballrect.bottom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&gt;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height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200" spc="-64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 ‐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615" y="5494273"/>
            <a:ext cx="22987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screen.fill(BLACK) </a:t>
            </a:r>
            <a:r>
              <a:rPr sz="12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screen.blit(ball</a:t>
            </a:r>
            <a:r>
              <a:rPr sz="1200" spc="-5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ballrect) </a:t>
            </a:r>
            <a:r>
              <a:rPr sz="1200" spc="-64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pygame.display.update()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0695" y="3441446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Microsoft YaHei"/>
                <a:cs typeface="Microsoft YaHei"/>
              </a:rPr>
              <a:t>请浏览代码，找到开发框架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0857" y="1588782"/>
            <a:ext cx="231775" cy="4367530"/>
          </a:xfrm>
          <a:custGeom>
            <a:avLst/>
            <a:gdLst/>
            <a:ahLst/>
            <a:cxnLst/>
            <a:rect l="l" t="t" r="r" b="b"/>
            <a:pathLst>
              <a:path w="231775" h="4367530">
                <a:moveTo>
                  <a:pt x="229362" y="3930396"/>
                </a:moveTo>
                <a:lnTo>
                  <a:pt x="228600" y="3928872"/>
                </a:lnTo>
                <a:lnTo>
                  <a:pt x="228600" y="3928110"/>
                </a:lnTo>
                <a:lnTo>
                  <a:pt x="227838" y="3926586"/>
                </a:lnTo>
                <a:lnTo>
                  <a:pt x="227838" y="3925062"/>
                </a:lnTo>
                <a:lnTo>
                  <a:pt x="227076" y="3923538"/>
                </a:lnTo>
                <a:lnTo>
                  <a:pt x="225552" y="3922776"/>
                </a:lnTo>
                <a:lnTo>
                  <a:pt x="224790" y="3921252"/>
                </a:lnTo>
                <a:lnTo>
                  <a:pt x="223266" y="3919728"/>
                </a:lnTo>
                <a:lnTo>
                  <a:pt x="221742" y="3918966"/>
                </a:lnTo>
                <a:lnTo>
                  <a:pt x="219456" y="3917442"/>
                </a:lnTo>
                <a:lnTo>
                  <a:pt x="174472" y="3908031"/>
                </a:lnTo>
                <a:lnTo>
                  <a:pt x="121475" y="3903764"/>
                </a:lnTo>
                <a:lnTo>
                  <a:pt x="66065" y="3902062"/>
                </a:lnTo>
                <a:lnTo>
                  <a:pt x="22860" y="3900678"/>
                </a:lnTo>
                <a:lnTo>
                  <a:pt x="762" y="3900678"/>
                </a:lnTo>
                <a:lnTo>
                  <a:pt x="0" y="3926586"/>
                </a:lnTo>
                <a:lnTo>
                  <a:pt x="22860" y="3926598"/>
                </a:lnTo>
                <a:lnTo>
                  <a:pt x="66065" y="3927437"/>
                </a:lnTo>
                <a:lnTo>
                  <a:pt x="115189" y="3928808"/>
                </a:lnTo>
                <a:lnTo>
                  <a:pt x="164249" y="3932491"/>
                </a:lnTo>
                <a:lnTo>
                  <a:pt x="203454" y="3939476"/>
                </a:lnTo>
                <a:lnTo>
                  <a:pt x="205740" y="3939883"/>
                </a:lnTo>
                <a:lnTo>
                  <a:pt x="206248" y="3939984"/>
                </a:lnTo>
                <a:lnTo>
                  <a:pt x="203454" y="3939476"/>
                </a:lnTo>
                <a:lnTo>
                  <a:pt x="203454" y="4328922"/>
                </a:lnTo>
                <a:lnTo>
                  <a:pt x="200406" y="4329684"/>
                </a:lnTo>
                <a:lnTo>
                  <a:pt x="192786" y="4331208"/>
                </a:lnTo>
                <a:lnTo>
                  <a:pt x="183642" y="4332732"/>
                </a:lnTo>
                <a:lnTo>
                  <a:pt x="177546" y="4333494"/>
                </a:lnTo>
                <a:lnTo>
                  <a:pt x="172212" y="4334256"/>
                </a:lnTo>
                <a:lnTo>
                  <a:pt x="165354" y="4335018"/>
                </a:lnTo>
                <a:lnTo>
                  <a:pt x="159258" y="4335780"/>
                </a:lnTo>
                <a:lnTo>
                  <a:pt x="152400" y="4335780"/>
                </a:lnTo>
                <a:lnTo>
                  <a:pt x="125361" y="4338015"/>
                </a:lnTo>
                <a:lnTo>
                  <a:pt x="98018" y="4339183"/>
                </a:lnTo>
                <a:lnTo>
                  <a:pt x="70612" y="4339983"/>
                </a:lnTo>
                <a:lnTo>
                  <a:pt x="43434" y="4341114"/>
                </a:lnTo>
                <a:lnTo>
                  <a:pt x="0" y="4341114"/>
                </a:lnTo>
                <a:lnTo>
                  <a:pt x="762" y="4367022"/>
                </a:lnTo>
                <a:lnTo>
                  <a:pt x="22860" y="4366260"/>
                </a:lnTo>
                <a:lnTo>
                  <a:pt x="66065" y="4365587"/>
                </a:lnTo>
                <a:lnTo>
                  <a:pt x="120142" y="4363999"/>
                </a:lnTo>
                <a:lnTo>
                  <a:pt x="172694" y="4359745"/>
                </a:lnTo>
                <a:lnTo>
                  <a:pt x="208788" y="4352658"/>
                </a:lnTo>
                <a:lnTo>
                  <a:pt x="217170" y="4351020"/>
                </a:lnTo>
                <a:lnTo>
                  <a:pt x="219456" y="4350258"/>
                </a:lnTo>
                <a:lnTo>
                  <a:pt x="220218" y="4349496"/>
                </a:lnTo>
                <a:lnTo>
                  <a:pt x="220980" y="4349496"/>
                </a:lnTo>
                <a:lnTo>
                  <a:pt x="222504" y="4348734"/>
                </a:lnTo>
                <a:lnTo>
                  <a:pt x="224790" y="4346448"/>
                </a:lnTo>
                <a:lnTo>
                  <a:pt x="225552" y="4344924"/>
                </a:lnTo>
                <a:lnTo>
                  <a:pt x="227076" y="4344162"/>
                </a:lnTo>
                <a:lnTo>
                  <a:pt x="227838" y="4342638"/>
                </a:lnTo>
                <a:lnTo>
                  <a:pt x="227838" y="4341114"/>
                </a:lnTo>
                <a:lnTo>
                  <a:pt x="228600" y="4339590"/>
                </a:lnTo>
                <a:lnTo>
                  <a:pt x="228600" y="4338828"/>
                </a:lnTo>
                <a:lnTo>
                  <a:pt x="229362" y="4337304"/>
                </a:lnTo>
                <a:lnTo>
                  <a:pt x="229362" y="3930396"/>
                </a:lnTo>
                <a:close/>
              </a:path>
              <a:path w="231775" h="4367530">
                <a:moveTo>
                  <a:pt x="229362" y="2238756"/>
                </a:moveTo>
                <a:lnTo>
                  <a:pt x="228600" y="2237232"/>
                </a:lnTo>
                <a:lnTo>
                  <a:pt x="228600" y="2235708"/>
                </a:lnTo>
                <a:lnTo>
                  <a:pt x="227838" y="2234946"/>
                </a:lnTo>
                <a:lnTo>
                  <a:pt x="227838" y="2233422"/>
                </a:lnTo>
                <a:lnTo>
                  <a:pt x="227076" y="2231898"/>
                </a:lnTo>
                <a:lnTo>
                  <a:pt x="223266" y="2228088"/>
                </a:lnTo>
                <a:lnTo>
                  <a:pt x="221742" y="2227326"/>
                </a:lnTo>
                <a:lnTo>
                  <a:pt x="219456" y="2225802"/>
                </a:lnTo>
                <a:lnTo>
                  <a:pt x="216408" y="2224278"/>
                </a:lnTo>
                <a:lnTo>
                  <a:pt x="208788" y="2222055"/>
                </a:lnTo>
                <a:lnTo>
                  <a:pt x="208788" y="2248662"/>
                </a:lnTo>
                <a:lnTo>
                  <a:pt x="207695" y="2247836"/>
                </a:lnTo>
                <a:lnTo>
                  <a:pt x="208026" y="2247900"/>
                </a:lnTo>
                <a:lnTo>
                  <a:pt x="208788" y="2248662"/>
                </a:lnTo>
                <a:lnTo>
                  <a:pt x="208788" y="2222055"/>
                </a:lnTo>
                <a:lnTo>
                  <a:pt x="205727" y="2221153"/>
                </a:lnTo>
                <a:lnTo>
                  <a:pt x="192786" y="2218956"/>
                </a:lnTo>
                <a:lnTo>
                  <a:pt x="179717" y="2217343"/>
                </a:lnTo>
                <a:lnTo>
                  <a:pt x="168402" y="2215896"/>
                </a:lnTo>
                <a:lnTo>
                  <a:pt x="126707" y="2212327"/>
                </a:lnTo>
                <a:lnTo>
                  <a:pt x="71399" y="2210117"/>
                </a:lnTo>
                <a:lnTo>
                  <a:pt x="44196" y="2209800"/>
                </a:lnTo>
                <a:lnTo>
                  <a:pt x="22860" y="2209038"/>
                </a:lnTo>
                <a:lnTo>
                  <a:pt x="762" y="2209038"/>
                </a:lnTo>
                <a:lnTo>
                  <a:pt x="0" y="2234184"/>
                </a:lnTo>
                <a:lnTo>
                  <a:pt x="22860" y="2234196"/>
                </a:lnTo>
                <a:lnTo>
                  <a:pt x="67271" y="2235441"/>
                </a:lnTo>
                <a:lnTo>
                  <a:pt x="115277" y="2237054"/>
                </a:lnTo>
                <a:lnTo>
                  <a:pt x="163156" y="2240648"/>
                </a:lnTo>
                <a:lnTo>
                  <a:pt x="203454" y="2247150"/>
                </a:lnTo>
                <a:lnTo>
                  <a:pt x="205740" y="2247519"/>
                </a:lnTo>
                <a:lnTo>
                  <a:pt x="205740" y="2246376"/>
                </a:lnTo>
                <a:lnTo>
                  <a:pt x="205727" y="2245601"/>
                </a:lnTo>
                <a:lnTo>
                  <a:pt x="206349" y="2246833"/>
                </a:lnTo>
                <a:lnTo>
                  <a:pt x="206349" y="2246985"/>
                </a:lnTo>
                <a:lnTo>
                  <a:pt x="206349" y="2247620"/>
                </a:lnTo>
                <a:lnTo>
                  <a:pt x="203454" y="2247150"/>
                </a:lnTo>
                <a:lnTo>
                  <a:pt x="203454" y="3676650"/>
                </a:lnTo>
                <a:lnTo>
                  <a:pt x="202692" y="3676650"/>
                </a:lnTo>
                <a:lnTo>
                  <a:pt x="200406" y="3677412"/>
                </a:lnTo>
                <a:lnTo>
                  <a:pt x="192786" y="3678936"/>
                </a:lnTo>
                <a:lnTo>
                  <a:pt x="183642" y="3680460"/>
                </a:lnTo>
                <a:lnTo>
                  <a:pt x="177546" y="3681222"/>
                </a:lnTo>
                <a:lnTo>
                  <a:pt x="172212" y="3681984"/>
                </a:lnTo>
                <a:lnTo>
                  <a:pt x="165354" y="3682746"/>
                </a:lnTo>
                <a:lnTo>
                  <a:pt x="159258" y="3683508"/>
                </a:lnTo>
                <a:lnTo>
                  <a:pt x="152400" y="3683508"/>
                </a:lnTo>
                <a:lnTo>
                  <a:pt x="125361" y="3685743"/>
                </a:lnTo>
                <a:lnTo>
                  <a:pt x="98018" y="3686911"/>
                </a:lnTo>
                <a:lnTo>
                  <a:pt x="70612" y="3687711"/>
                </a:lnTo>
                <a:lnTo>
                  <a:pt x="44196" y="3688804"/>
                </a:lnTo>
                <a:lnTo>
                  <a:pt x="0" y="3688842"/>
                </a:lnTo>
                <a:lnTo>
                  <a:pt x="762" y="3714750"/>
                </a:lnTo>
                <a:lnTo>
                  <a:pt x="22860" y="3714750"/>
                </a:lnTo>
                <a:lnTo>
                  <a:pt x="71399" y="3713149"/>
                </a:lnTo>
                <a:lnTo>
                  <a:pt x="122301" y="3711575"/>
                </a:lnTo>
                <a:lnTo>
                  <a:pt x="176517" y="3707092"/>
                </a:lnTo>
                <a:lnTo>
                  <a:pt x="203454" y="3701110"/>
                </a:lnTo>
                <a:lnTo>
                  <a:pt x="208788" y="3699929"/>
                </a:lnTo>
                <a:lnTo>
                  <a:pt x="220980" y="3697224"/>
                </a:lnTo>
                <a:lnTo>
                  <a:pt x="221742" y="3696462"/>
                </a:lnTo>
                <a:lnTo>
                  <a:pt x="223266" y="3695700"/>
                </a:lnTo>
                <a:lnTo>
                  <a:pt x="224790" y="3694176"/>
                </a:lnTo>
                <a:lnTo>
                  <a:pt x="225552" y="3692652"/>
                </a:lnTo>
                <a:lnTo>
                  <a:pt x="227076" y="3691890"/>
                </a:lnTo>
                <a:lnTo>
                  <a:pt x="227838" y="3690366"/>
                </a:lnTo>
                <a:lnTo>
                  <a:pt x="227838" y="3688842"/>
                </a:lnTo>
                <a:lnTo>
                  <a:pt x="228600" y="3687318"/>
                </a:lnTo>
                <a:lnTo>
                  <a:pt x="228600" y="3686556"/>
                </a:lnTo>
                <a:lnTo>
                  <a:pt x="229362" y="3685032"/>
                </a:lnTo>
                <a:lnTo>
                  <a:pt x="229362" y="2238756"/>
                </a:lnTo>
                <a:close/>
              </a:path>
              <a:path w="231775" h="4367530">
                <a:moveTo>
                  <a:pt x="229362" y="621792"/>
                </a:moveTo>
                <a:lnTo>
                  <a:pt x="228600" y="621030"/>
                </a:lnTo>
                <a:lnTo>
                  <a:pt x="228600" y="619506"/>
                </a:lnTo>
                <a:lnTo>
                  <a:pt x="227838" y="618744"/>
                </a:lnTo>
                <a:lnTo>
                  <a:pt x="227838" y="617220"/>
                </a:lnTo>
                <a:lnTo>
                  <a:pt x="227076" y="615696"/>
                </a:lnTo>
                <a:lnTo>
                  <a:pt x="224028" y="612648"/>
                </a:lnTo>
                <a:lnTo>
                  <a:pt x="223266" y="611124"/>
                </a:lnTo>
                <a:lnTo>
                  <a:pt x="221742" y="611124"/>
                </a:lnTo>
                <a:lnTo>
                  <a:pt x="219456" y="609600"/>
                </a:lnTo>
                <a:lnTo>
                  <a:pt x="175933" y="599986"/>
                </a:lnTo>
                <a:lnTo>
                  <a:pt x="121627" y="595668"/>
                </a:lnTo>
                <a:lnTo>
                  <a:pt x="65913" y="594093"/>
                </a:lnTo>
                <a:lnTo>
                  <a:pt x="22860" y="592836"/>
                </a:lnTo>
                <a:lnTo>
                  <a:pt x="762" y="592836"/>
                </a:lnTo>
                <a:lnTo>
                  <a:pt x="0" y="617982"/>
                </a:lnTo>
                <a:lnTo>
                  <a:pt x="22860" y="617994"/>
                </a:lnTo>
                <a:lnTo>
                  <a:pt x="70269" y="619480"/>
                </a:lnTo>
                <a:lnTo>
                  <a:pt x="115150" y="620839"/>
                </a:lnTo>
                <a:lnTo>
                  <a:pt x="164350" y="624319"/>
                </a:lnTo>
                <a:lnTo>
                  <a:pt x="203454" y="630923"/>
                </a:lnTo>
                <a:lnTo>
                  <a:pt x="206502" y="631431"/>
                </a:lnTo>
                <a:lnTo>
                  <a:pt x="208026" y="631698"/>
                </a:lnTo>
                <a:lnTo>
                  <a:pt x="208026" y="1874520"/>
                </a:lnTo>
                <a:lnTo>
                  <a:pt x="207873" y="1874824"/>
                </a:lnTo>
                <a:lnTo>
                  <a:pt x="208026" y="1874520"/>
                </a:lnTo>
                <a:lnTo>
                  <a:pt x="208026" y="631698"/>
                </a:lnTo>
                <a:lnTo>
                  <a:pt x="203454" y="630923"/>
                </a:lnTo>
                <a:lnTo>
                  <a:pt x="203454" y="1876463"/>
                </a:lnTo>
                <a:lnTo>
                  <a:pt x="195503" y="1878647"/>
                </a:lnTo>
                <a:lnTo>
                  <a:pt x="185356" y="1880311"/>
                </a:lnTo>
                <a:lnTo>
                  <a:pt x="175107" y="1881365"/>
                </a:lnTo>
                <a:lnTo>
                  <a:pt x="165354" y="1882140"/>
                </a:lnTo>
                <a:lnTo>
                  <a:pt x="159258" y="1882902"/>
                </a:lnTo>
                <a:lnTo>
                  <a:pt x="97840" y="1886966"/>
                </a:lnTo>
                <a:lnTo>
                  <a:pt x="43434" y="1888236"/>
                </a:lnTo>
                <a:lnTo>
                  <a:pt x="22860" y="1888959"/>
                </a:lnTo>
                <a:lnTo>
                  <a:pt x="0" y="1888998"/>
                </a:lnTo>
                <a:lnTo>
                  <a:pt x="762" y="1914144"/>
                </a:lnTo>
                <a:lnTo>
                  <a:pt x="22860" y="1914144"/>
                </a:lnTo>
                <a:lnTo>
                  <a:pt x="70269" y="1912861"/>
                </a:lnTo>
                <a:lnTo>
                  <a:pt x="120357" y="1911350"/>
                </a:lnTo>
                <a:lnTo>
                  <a:pt x="171945" y="1907374"/>
                </a:lnTo>
                <a:lnTo>
                  <a:pt x="203454" y="1901469"/>
                </a:lnTo>
                <a:lnTo>
                  <a:pt x="207264" y="1900758"/>
                </a:lnTo>
                <a:lnTo>
                  <a:pt x="208788" y="1900466"/>
                </a:lnTo>
                <a:lnTo>
                  <a:pt x="217170" y="1898904"/>
                </a:lnTo>
                <a:lnTo>
                  <a:pt x="219456" y="1898142"/>
                </a:lnTo>
                <a:lnTo>
                  <a:pt x="219456" y="1897380"/>
                </a:lnTo>
                <a:lnTo>
                  <a:pt x="220218" y="1897380"/>
                </a:lnTo>
                <a:lnTo>
                  <a:pt x="220980" y="1896618"/>
                </a:lnTo>
                <a:lnTo>
                  <a:pt x="222504" y="1895856"/>
                </a:lnTo>
                <a:lnTo>
                  <a:pt x="227076" y="1891284"/>
                </a:lnTo>
                <a:lnTo>
                  <a:pt x="227838" y="1889760"/>
                </a:lnTo>
                <a:lnTo>
                  <a:pt x="227838" y="1888236"/>
                </a:lnTo>
                <a:lnTo>
                  <a:pt x="228600" y="1887474"/>
                </a:lnTo>
                <a:lnTo>
                  <a:pt x="228600" y="1885950"/>
                </a:lnTo>
                <a:lnTo>
                  <a:pt x="229362" y="1885188"/>
                </a:lnTo>
                <a:lnTo>
                  <a:pt x="229362" y="621792"/>
                </a:lnTo>
                <a:close/>
              </a:path>
              <a:path w="231775" h="4367530">
                <a:moveTo>
                  <a:pt x="231648" y="28956"/>
                </a:moveTo>
                <a:lnTo>
                  <a:pt x="230886" y="28194"/>
                </a:lnTo>
                <a:lnTo>
                  <a:pt x="230886" y="26670"/>
                </a:lnTo>
                <a:lnTo>
                  <a:pt x="230124" y="25908"/>
                </a:lnTo>
                <a:lnTo>
                  <a:pt x="230124" y="24384"/>
                </a:lnTo>
                <a:lnTo>
                  <a:pt x="229362" y="22860"/>
                </a:lnTo>
                <a:lnTo>
                  <a:pt x="226314" y="19812"/>
                </a:lnTo>
                <a:lnTo>
                  <a:pt x="225552" y="18288"/>
                </a:lnTo>
                <a:lnTo>
                  <a:pt x="224028" y="18288"/>
                </a:lnTo>
                <a:lnTo>
                  <a:pt x="221742" y="16764"/>
                </a:lnTo>
                <a:lnTo>
                  <a:pt x="211074" y="14414"/>
                </a:lnTo>
                <a:lnTo>
                  <a:pt x="211074" y="39624"/>
                </a:lnTo>
                <a:lnTo>
                  <a:pt x="209981" y="38798"/>
                </a:lnTo>
                <a:lnTo>
                  <a:pt x="210312" y="38862"/>
                </a:lnTo>
                <a:lnTo>
                  <a:pt x="211074" y="39624"/>
                </a:lnTo>
                <a:lnTo>
                  <a:pt x="211074" y="14414"/>
                </a:lnTo>
                <a:lnTo>
                  <a:pt x="178219" y="7150"/>
                </a:lnTo>
                <a:lnTo>
                  <a:pt x="123913" y="2832"/>
                </a:lnTo>
                <a:lnTo>
                  <a:pt x="68453" y="1270"/>
                </a:lnTo>
                <a:lnTo>
                  <a:pt x="25146" y="0"/>
                </a:lnTo>
                <a:lnTo>
                  <a:pt x="3048" y="0"/>
                </a:lnTo>
                <a:lnTo>
                  <a:pt x="2286" y="25146"/>
                </a:lnTo>
                <a:lnTo>
                  <a:pt x="25146" y="25158"/>
                </a:lnTo>
                <a:lnTo>
                  <a:pt x="73431" y="26631"/>
                </a:lnTo>
                <a:lnTo>
                  <a:pt x="117436" y="28003"/>
                </a:lnTo>
                <a:lnTo>
                  <a:pt x="166382" y="31534"/>
                </a:lnTo>
                <a:lnTo>
                  <a:pt x="205740" y="38087"/>
                </a:lnTo>
                <a:lnTo>
                  <a:pt x="208165" y="38506"/>
                </a:lnTo>
                <a:lnTo>
                  <a:pt x="205740" y="38087"/>
                </a:lnTo>
                <a:lnTo>
                  <a:pt x="205740" y="262128"/>
                </a:lnTo>
                <a:lnTo>
                  <a:pt x="202692" y="262890"/>
                </a:lnTo>
                <a:lnTo>
                  <a:pt x="195072" y="264414"/>
                </a:lnTo>
                <a:lnTo>
                  <a:pt x="185928" y="265938"/>
                </a:lnTo>
                <a:lnTo>
                  <a:pt x="179832" y="266700"/>
                </a:lnTo>
                <a:lnTo>
                  <a:pt x="174498" y="267462"/>
                </a:lnTo>
                <a:lnTo>
                  <a:pt x="123913" y="271462"/>
                </a:lnTo>
                <a:lnTo>
                  <a:pt x="73431" y="273799"/>
                </a:lnTo>
                <a:lnTo>
                  <a:pt x="45720" y="274320"/>
                </a:lnTo>
                <a:lnTo>
                  <a:pt x="2286" y="274320"/>
                </a:lnTo>
                <a:lnTo>
                  <a:pt x="3048" y="300228"/>
                </a:lnTo>
                <a:lnTo>
                  <a:pt x="25146" y="300228"/>
                </a:lnTo>
                <a:lnTo>
                  <a:pt x="73431" y="298640"/>
                </a:lnTo>
                <a:lnTo>
                  <a:pt x="124612" y="297103"/>
                </a:lnTo>
                <a:lnTo>
                  <a:pt x="178562" y="292658"/>
                </a:lnTo>
                <a:lnTo>
                  <a:pt x="205740" y="286600"/>
                </a:lnTo>
                <a:lnTo>
                  <a:pt x="211074" y="285407"/>
                </a:lnTo>
                <a:lnTo>
                  <a:pt x="223266" y="282702"/>
                </a:lnTo>
                <a:lnTo>
                  <a:pt x="224028" y="281940"/>
                </a:lnTo>
                <a:lnTo>
                  <a:pt x="225552" y="281178"/>
                </a:lnTo>
                <a:lnTo>
                  <a:pt x="227076" y="279654"/>
                </a:lnTo>
                <a:lnTo>
                  <a:pt x="227838" y="278130"/>
                </a:lnTo>
                <a:lnTo>
                  <a:pt x="229362" y="277368"/>
                </a:lnTo>
                <a:lnTo>
                  <a:pt x="230124" y="275844"/>
                </a:lnTo>
                <a:lnTo>
                  <a:pt x="230124" y="274320"/>
                </a:lnTo>
                <a:lnTo>
                  <a:pt x="230886" y="272796"/>
                </a:lnTo>
                <a:lnTo>
                  <a:pt x="230886" y="272034"/>
                </a:lnTo>
                <a:lnTo>
                  <a:pt x="231648" y="270510"/>
                </a:lnTo>
                <a:lnTo>
                  <a:pt x="231648" y="28956"/>
                </a:lnTo>
                <a:close/>
              </a:path>
            </a:pathLst>
          </a:custGeom>
          <a:solidFill>
            <a:srgbClr val="FFD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20339" y="1566925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引用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0339" y="2540758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初始化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1865" y="4406126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事件处理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1865" y="5527035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窗口刷新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44053" y="3520439"/>
              <a:ext cx="1498600" cy="342265"/>
            </a:xfrm>
            <a:custGeom>
              <a:avLst/>
              <a:gdLst/>
              <a:ahLst/>
              <a:cxnLst/>
              <a:rect l="l" t="t" r="r" b="b"/>
              <a:pathLst>
                <a:path w="1498600" h="342264">
                  <a:moveTo>
                    <a:pt x="1498092" y="342138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8092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053" y="3520440"/>
            <a:ext cx="149860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92893" y="2481833"/>
            <a:ext cx="5690870" cy="2059939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600">
              <a:latin typeface="Consolas"/>
              <a:cs typeface="Consolas"/>
            </a:endParaRPr>
          </a:p>
          <a:p>
            <a:pPr marL="90170" marR="2146300">
              <a:lnSpc>
                <a:spcPct val="100000"/>
              </a:lnSpc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size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2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6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2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height</a:t>
            </a:r>
            <a:r>
              <a:rPr sz="16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6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2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400 </a:t>
            </a:r>
            <a:r>
              <a:rPr sz="1600" spc="-865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speed</a:t>
            </a:r>
            <a:r>
              <a:rPr sz="16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[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6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BLACK</a:t>
            </a:r>
            <a:r>
              <a:rPr sz="16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3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2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 marL="90170" marR="922655">
              <a:lnSpc>
                <a:spcPct val="100000"/>
              </a:lnSpc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pygame.display.set_mode(size)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600" dirty="0">
                <a:solidFill>
                  <a:srgbClr val="E6DB74"/>
                </a:solidFill>
                <a:latin typeface="SimSun"/>
                <a:cs typeface="SimSun"/>
              </a:rPr>
              <a:t>壁球</a:t>
            </a:r>
            <a:r>
              <a:rPr sz="1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60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pygame.image.load(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"PYG02‐ball.gif"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6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ball.get_rect()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9425" y="4452620"/>
            <a:ext cx="644842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pygame.image.load(filename)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将</a:t>
            </a:r>
            <a:r>
              <a:rPr sz="2400" dirty="0">
                <a:latin typeface="Consolas"/>
                <a:cs typeface="Consolas"/>
              </a:rPr>
              <a:t>filename</a:t>
            </a:r>
            <a:r>
              <a:rPr sz="2400" dirty="0">
                <a:latin typeface="Microsoft YaHei"/>
                <a:cs typeface="Microsoft YaHei"/>
              </a:rPr>
              <a:t>路径下的图像载入游戏，支持</a:t>
            </a:r>
            <a:r>
              <a:rPr sz="2400" dirty="0">
                <a:latin typeface="Consolas"/>
                <a:cs typeface="Consolas"/>
              </a:rPr>
              <a:t>JPG</a:t>
            </a:r>
            <a:r>
              <a:rPr sz="2400" dirty="0">
                <a:latin typeface="Microsoft YaHei"/>
                <a:cs typeface="Microsoft YaHei"/>
              </a:rPr>
              <a:t>、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nsolas"/>
                <a:cs typeface="Consolas"/>
              </a:rPr>
              <a:t>PNG</a:t>
            </a:r>
            <a:r>
              <a:rPr sz="2400" dirty="0">
                <a:latin typeface="Microsoft YaHei"/>
                <a:cs typeface="Microsoft YaHei"/>
              </a:rPr>
              <a:t>、</a:t>
            </a:r>
            <a:r>
              <a:rPr sz="2400" spc="-5" dirty="0">
                <a:latin typeface="Consolas"/>
                <a:cs typeface="Consolas"/>
              </a:rPr>
              <a:t>GIF(</a:t>
            </a:r>
            <a:r>
              <a:rPr sz="2400" dirty="0">
                <a:latin typeface="Microsoft YaHei"/>
                <a:cs typeface="Microsoft YaHei"/>
              </a:rPr>
              <a:t>非动</a:t>
            </a:r>
            <a:r>
              <a:rPr sz="2400" spc="5" dirty="0">
                <a:latin typeface="Microsoft YaHei"/>
                <a:cs typeface="Microsoft YaHei"/>
              </a:rPr>
              <a:t>画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5" dirty="0">
                <a:latin typeface="Microsoft YaHei"/>
                <a:cs typeface="Microsoft YaHei"/>
              </a:rPr>
              <a:t>等</a:t>
            </a:r>
            <a:r>
              <a:rPr sz="2400" dirty="0">
                <a:latin typeface="Consolas"/>
                <a:cs typeface="Consolas"/>
              </a:rPr>
              <a:t>13</a:t>
            </a:r>
            <a:r>
              <a:rPr sz="2400" dirty="0">
                <a:latin typeface="Microsoft YaHei"/>
                <a:cs typeface="Microsoft YaHei"/>
              </a:rPr>
              <a:t>种常用图片格式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2893" y="2481833"/>
            <a:ext cx="5690870" cy="57658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170" marR="92265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pygame.image.load(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"PYG02‐ball.gif"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6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ball.get_rect()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425" y="3397249"/>
            <a:ext cx="6325235" cy="28041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C00000"/>
                </a:solidFill>
                <a:latin typeface="Consolas"/>
                <a:cs typeface="Consolas"/>
              </a:rPr>
              <a:t>Surface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对象   </a:t>
            </a:r>
            <a:r>
              <a:rPr sz="2400" spc="395" dirty="0">
                <a:solidFill>
                  <a:srgbClr val="C00000"/>
                </a:solidFill>
                <a:latin typeface="Microsoft YaHei"/>
                <a:cs typeface="Microsoft YaHei"/>
              </a:rPr>
              <a:t> </a:t>
            </a: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ball.get_rect()</a:t>
            </a:r>
            <a:endParaRPr sz="2400">
              <a:latin typeface="Consolas"/>
              <a:cs typeface="Consolas"/>
            </a:endParaRPr>
          </a:p>
          <a:p>
            <a:pPr marL="12700" marR="158115" algn="just">
              <a:lnSpc>
                <a:spcPct val="150000"/>
              </a:lnSpc>
            </a:pPr>
            <a:r>
              <a:rPr sz="2400" dirty="0">
                <a:latin typeface="Consolas"/>
                <a:cs typeface="Consolas"/>
              </a:rPr>
              <a:t>Pygam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使用内部定义</a:t>
            </a:r>
            <a:r>
              <a:rPr sz="2400" spc="5" dirty="0">
                <a:latin typeface="Microsoft YaHei"/>
                <a:cs typeface="Microsoft YaHei"/>
              </a:rPr>
              <a:t>的</a:t>
            </a:r>
            <a:r>
              <a:rPr sz="2400" spc="5" dirty="0">
                <a:latin typeface="Consolas"/>
                <a:cs typeface="Consolas"/>
              </a:rPr>
              <a:t>Surfac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对象表示所有 载入的图像，其中</a:t>
            </a:r>
            <a:r>
              <a:rPr sz="2400" spc="-5" dirty="0">
                <a:latin typeface="Consolas"/>
                <a:cs typeface="Consolas"/>
              </a:rPr>
              <a:t>.get_rect()</a:t>
            </a:r>
            <a:r>
              <a:rPr sz="2400" dirty="0">
                <a:latin typeface="Microsoft YaHei"/>
                <a:cs typeface="Microsoft YaHei"/>
              </a:rPr>
              <a:t>方法返回一个 覆盖图像的矩形</a:t>
            </a:r>
            <a:r>
              <a:rPr sz="2400" spc="-5" dirty="0">
                <a:latin typeface="Consolas"/>
                <a:cs typeface="Consolas"/>
              </a:rPr>
              <a:t>Rect</a:t>
            </a:r>
            <a:r>
              <a:rPr sz="2400" dirty="0">
                <a:latin typeface="Microsoft YaHei"/>
                <a:cs typeface="Microsoft YaHei"/>
              </a:rPr>
              <a:t>对象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>
              <a:latin typeface="Microsoft YaHei"/>
              <a:cs typeface="Microsoft YaHei"/>
            </a:endParaRPr>
          </a:p>
          <a:p>
            <a:pPr marL="2032635">
              <a:lnSpc>
                <a:spcPct val="100000"/>
              </a:lnSpc>
            </a:pPr>
            <a:r>
              <a:rPr sz="1400" spc="-5" dirty="0">
                <a:solidFill>
                  <a:srgbClr val="BFBFBF"/>
                </a:solidFill>
                <a:latin typeface="Consolas"/>
                <a:cs typeface="Consolas"/>
              </a:rPr>
              <a:t>Surface</a:t>
            </a: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对象</a:t>
            </a:r>
            <a:r>
              <a:rPr sz="1400" dirty="0">
                <a:solidFill>
                  <a:srgbClr val="BFBFBF"/>
                </a:solidFill>
                <a:latin typeface="Microsoft YaHei"/>
                <a:cs typeface="Microsoft YaHei"/>
              </a:rPr>
              <a:t>和</a:t>
            </a:r>
            <a:r>
              <a:rPr sz="1400" dirty="0">
                <a:solidFill>
                  <a:srgbClr val="BFBFBF"/>
                </a:solidFill>
                <a:latin typeface="Consolas"/>
                <a:cs typeface="Consolas"/>
              </a:rPr>
              <a:t>Rect</a:t>
            </a: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对象的完整功能将后续内容中介绍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5597" y="3240785"/>
            <a:ext cx="1108075" cy="1896110"/>
            <a:chOff x="1505597" y="3240785"/>
            <a:chExt cx="1108075" cy="1896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933" y="3483863"/>
              <a:ext cx="1064513" cy="1068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5597" y="3464826"/>
              <a:ext cx="1108075" cy="1671955"/>
            </a:xfrm>
            <a:custGeom>
              <a:avLst/>
              <a:gdLst/>
              <a:ahLst/>
              <a:cxnLst/>
              <a:rect l="l" t="t" r="r" b="b"/>
              <a:pathLst>
                <a:path w="1108075" h="1671954">
                  <a:moveTo>
                    <a:pt x="1107948" y="25146"/>
                  </a:moveTo>
                  <a:lnTo>
                    <a:pt x="1105941" y="15430"/>
                  </a:lnTo>
                  <a:lnTo>
                    <a:pt x="1100518" y="7429"/>
                  </a:lnTo>
                  <a:lnTo>
                    <a:pt x="1092517" y="1993"/>
                  </a:lnTo>
                  <a:lnTo>
                    <a:pt x="1082802" y="0"/>
                  </a:lnTo>
                  <a:lnTo>
                    <a:pt x="1056894" y="0"/>
                  </a:lnTo>
                  <a:lnTo>
                    <a:pt x="1056894" y="51054"/>
                  </a:lnTo>
                  <a:lnTo>
                    <a:pt x="1056894" y="1057656"/>
                  </a:lnTo>
                  <a:lnTo>
                    <a:pt x="50292" y="1057656"/>
                  </a:lnTo>
                  <a:lnTo>
                    <a:pt x="50292" y="51054"/>
                  </a:lnTo>
                  <a:lnTo>
                    <a:pt x="1056894" y="51054"/>
                  </a:lnTo>
                  <a:lnTo>
                    <a:pt x="1056894" y="0"/>
                  </a:lnTo>
                  <a:lnTo>
                    <a:pt x="25146" y="0"/>
                  </a:lnTo>
                  <a:lnTo>
                    <a:pt x="15430" y="1993"/>
                  </a:lnTo>
                  <a:lnTo>
                    <a:pt x="7429" y="7429"/>
                  </a:lnTo>
                  <a:lnTo>
                    <a:pt x="1993" y="15430"/>
                  </a:lnTo>
                  <a:lnTo>
                    <a:pt x="0" y="25146"/>
                  </a:lnTo>
                  <a:lnTo>
                    <a:pt x="0" y="1082802"/>
                  </a:lnTo>
                  <a:lnTo>
                    <a:pt x="1993" y="1092517"/>
                  </a:lnTo>
                  <a:lnTo>
                    <a:pt x="7429" y="1100518"/>
                  </a:lnTo>
                  <a:lnTo>
                    <a:pt x="15430" y="1105941"/>
                  </a:lnTo>
                  <a:lnTo>
                    <a:pt x="25146" y="1107948"/>
                  </a:lnTo>
                  <a:lnTo>
                    <a:pt x="50292" y="1107948"/>
                  </a:lnTo>
                  <a:lnTo>
                    <a:pt x="519112" y="1107948"/>
                  </a:lnTo>
                  <a:lnTo>
                    <a:pt x="414528" y="1181100"/>
                  </a:lnTo>
                  <a:lnTo>
                    <a:pt x="459016" y="1205255"/>
                  </a:lnTo>
                  <a:lnTo>
                    <a:pt x="218694" y="1647444"/>
                  </a:lnTo>
                  <a:lnTo>
                    <a:pt x="263652" y="1671828"/>
                  </a:lnTo>
                  <a:lnTo>
                    <a:pt x="503669" y="1229487"/>
                  </a:lnTo>
                  <a:lnTo>
                    <a:pt x="515874" y="1236116"/>
                  </a:lnTo>
                  <a:lnTo>
                    <a:pt x="547878" y="1253490"/>
                  </a:lnTo>
                  <a:lnTo>
                    <a:pt x="553097" y="1107948"/>
                  </a:lnTo>
                  <a:lnTo>
                    <a:pt x="1056894" y="1107948"/>
                  </a:lnTo>
                  <a:lnTo>
                    <a:pt x="1082802" y="1107948"/>
                  </a:lnTo>
                  <a:lnTo>
                    <a:pt x="1092517" y="1105941"/>
                  </a:lnTo>
                  <a:lnTo>
                    <a:pt x="1100518" y="1100518"/>
                  </a:lnTo>
                  <a:lnTo>
                    <a:pt x="1105941" y="1092517"/>
                  </a:lnTo>
                  <a:lnTo>
                    <a:pt x="1107948" y="1082802"/>
                  </a:lnTo>
                  <a:lnTo>
                    <a:pt x="1107948" y="2514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0427" y="3240785"/>
              <a:ext cx="295910" cy="593090"/>
            </a:xfrm>
            <a:custGeom>
              <a:avLst/>
              <a:gdLst/>
              <a:ahLst/>
              <a:cxnLst/>
              <a:rect l="l" t="t" r="r" b="b"/>
              <a:pathLst>
                <a:path w="295910" h="593089">
                  <a:moveTo>
                    <a:pt x="45704" y="443868"/>
                  </a:moveTo>
                  <a:lnTo>
                    <a:pt x="0" y="422909"/>
                  </a:lnTo>
                  <a:lnTo>
                    <a:pt x="5334" y="592836"/>
                  </a:lnTo>
                  <a:lnTo>
                    <a:pt x="35052" y="568924"/>
                  </a:lnTo>
                  <a:lnTo>
                    <a:pt x="35052" y="467106"/>
                  </a:lnTo>
                  <a:lnTo>
                    <a:pt x="45704" y="443868"/>
                  </a:lnTo>
                  <a:close/>
                </a:path>
                <a:path w="295910" h="593089">
                  <a:moveTo>
                    <a:pt x="91919" y="465060"/>
                  </a:moveTo>
                  <a:lnTo>
                    <a:pt x="45704" y="443868"/>
                  </a:lnTo>
                  <a:lnTo>
                    <a:pt x="35052" y="467106"/>
                  </a:lnTo>
                  <a:lnTo>
                    <a:pt x="81534" y="487680"/>
                  </a:lnTo>
                  <a:lnTo>
                    <a:pt x="91919" y="465060"/>
                  </a:lnTo>
                  <a:close/>
                </a:path>
                <a:path w="295910" h="593089">
                  <a:moveTo>
                    <a:pt x="137922" y="486156"/>
                  </a:moveTo>
                  <a:lnTo>
                    <a:pt x="91919" y="465060"/>
                  </a:lnTo>
                  <a:lnTo>
                    <a:pt x="81534" y="487680"/>
                  </a:lnTo>
                  <a:lnTo>
                    <a:pt x="35052" y="467106"/>
                  </a:lnTo>
                  <a:lnTo>
                    <a:pt x="35052" y="568924"/>
                  </a:lnTo>
                  <a:lnTo>
                    <a:pt x="137922" y="486156"/>
                  </a:lnTo>
                  <a:close/>
                </a:path>
                <a:path w="295910" h="593089">
                  <a:moveTo>
                    <a:pt x="295656" y="21335"/>
                  </a:moveTo>
                  <a:lnTo>
                    <a:pt x="249174" y="0"/>
                  </a:lnTo>
                  <a:lnTo>
                    <a:pt x="45704" y="443868"/>
                  </a:lnTo>
                  <a:lnTo>
                    <a:pt x="91919" y="465060"/>
                  </a:lnTo>
                  <a:lnTo>
                    <a:pt x="295656" y="2133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1046" y="5239003"/>
            <a:ext cx="10909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D28D00"/>
                </a:solidFill>
                <a:latin typeface="Consolas"/>
                <a:cs typeface="Consolas"/>
              </a:rPr>
              <a:t>Rect</a:t>
            </a:r>
            <a:r>
              <a:rPr sz="2000" spc="-5" dirty="0">
                <a:solidFill>
                  <a:srgbClr val="D28D00"/>
                </a:solidFill>
                <a:latin typeface="Microsoft YaHei"/>
                <a:cs typeface="Microsoft YaHei"/>
              </a:rPr>
              <a:t>对象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7849" y="2840216"/>
            <a:ext cx="1509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C00000"/>
                </a:solidFill>
                <a:latin typeface="Consolas"/>
                <a:cs typeface="Consolas"/>
              </a:rPr>
              <a:t>Surface</a:t>
            </a:r>
            <a:r>
              <a:rPr sz="2000" spc="-5" dirty="0">
                <a:solidFill>
                  <a:srgbClr val="C00000"/>
                </a:solidFill>
                <a:latin typeface="Microsoft YaHei"/>
                <a:cs typeface="Microsoft YaHei"/>
              </a:rPr>
              <a:t>对象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2893" y="2481833"/>
            <a:ext cx="5690870" cy="57658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170" marR="922655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pygame.image.load(</a:t>
            </a:r>
            <a:r>
              <a:rPr sz="1600" spc="-10" dirty="0">
                <a:solidFill>
                  <a:srgbClr val="E6DB74"/>
                </a:solidFill>
                <a:latin typeface="Consolas"/>
                <a:cs typeface="Consolas"/>
              </a:rPr>
              <a:t>"PYG02‐ball.gif"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6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ball.get_rect()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6343" y="3398773"/>
            <a:ext cx="5792470" cy="28022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solidFill>
                  <a:srgbClr val="C00000"/>
                </a:solidFill>
                <a:latin typeface="Consolas"/>
                <a:cs typeface="Consolas"/>
              </a:rPr>
              <a:t>Rect</a:t>
            </a: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对象</a:t>
            </a:r>
            <a:endParaRPr sz="2400">
              <a:latin typeface="Microsoft YaHei"/>
              <a:cs typeface="Microsoft YaHei"/>
            </a:endParaRPr>
          </a:p>
          <a:p>
            <a:pPr marL="12700" marR="241300">
              <a:lnSpc>
                <a:spcPct val="150000"/>
              </a:lnSpc>
            </a:pPr>
            <a:r>
              <a:rPr sz="2400" spc="-5" dirty="0">
                <a:latin typeface="Consolas"/>
                <a:cs typeface="Consolas"/>
              </a:rPr>
              <a:t>Rect</a:t>
            </a:r>
            <a:r>
              <a:rPr sz="2400" dirty="0">
                <a:latin typeface="Microsoft YaHei"/>
                <a:cs typeface="Microsoft YaHei"/>
              </a:rPr>
              <a:t>对象有一些重要属性，例如： </a:t>
            </a:r>
            <a:r>
              <a:rPr sz="2400" spc="5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Consolas"/>
                <a:cs typeface="Consolas"/>
              </a:rPr>
              <a:t>top,bottom,left,right</a:t>
            </a:r>
            <a:r>
              <a:rPr sz="2400" spc="15" dirty="0">
                <a:latin typeface="Consolas"/>
                <a:cs typeface="Consolas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表示上下左右 </a:t>
            </a:r>
            <a:r>
              <a:rPr sz="2400" dirty="0">
                <a:latin typeface="Consolas"/>
                <a:cs typeface="Consolas"/>
              </a:rPr>
              <a:t>width,height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表示宽度、高度</a:t>
            </a:r>
            <a:endParaRPr sz="24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Microsoft YaHei"/>
              <a:cs typeface="Microsoft YaHei"/>
            </a:endParaRPr>
          </a:p>
          <a:p>
            <a:pPr marL="272224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BFBFBF"/>
                </a:solidFill>
                <a:latin typeface="Consolas"/>
                <a:cs typeface="Consolas"/>
              </a:rPr>
              <a:t>Rect</a:t>
            </a: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对象的完整功能将后续内容中介绍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5097" y="2878073"/>
            <a:ext cx="2016760" cy="1176655"/>
            <a:chOff x="1315097" y="2878073"/>
            <a:chExt cx="2016760" cy="1176655"/>
          </a:xfrm>
        </p:grpSpPr>
        <p:sp>
          <p:nvSpPr>
            <p:cNvPr id="6" name="object 6"/>
            <p:cNvSpPr/>
            <p:nvPr/>
          </p:nvSpPr>
          <p:spPr>
            <a:xfrm>
              <a:off x="1361579" y="2906267"/>
              <a:ext cx="1922780" cy="1108710"/>
            </a:xfrm>
            <a:custGeom>
              <a:avLst/>
              <a:gdLst/>
              <a:ahLst/>
              <a:cxnLst/>
              <a:rect l="l" t="t" r="r" b="b"/>
              <a:pathLst>
                <a:path w="1922779" h="1108710">
                  <a:moveTo>
                    <a:pt x="1922526" y="1082802"/>
                  </a:moveTo>
                  <a:lnTo>
                    <a:pt x="1922526" y="25908"/>
                  </a:lnTo>
                  <a:lnTo>
                    <a:pt x="1920525" y="15751"/>
                  </a:lnTo>
                  <a:lnTo>
                    <a:pt x="1915096" y="7524"/>
                  </a:lnTo>
                  <a:lnTo>
                    <a:pt x="1907095" y="2012"/>
                  </a:lnTo>
                  <a:lnTo>
                    <a:pt x="1897380" y="0"/>
                  </a:lnTo>
                  <a:lnTo>
                    <a:pt x="25145" y="0"/>
                  </a:lnTo>
                  <a:lnTo>
                    <a:pt x="15430" y="2012"/>
                  </a:lnTo>
                  <a:lnTo>
                    <a:pt x="7429" y="7524"/>
                  </a:lnTo>
                  <a:lnTo>
                    <a:pt x="2000" y="15751"/>
                  </a:lnTo>
                  <a:lnTo>
                    <a:pt x="0" y="25908"/>
                  </a:lnTo>
                  <a:lnTo>
                    <a:pt x="0" y="1082802"/>
                  </a:lnTo>
                  <a:lnTo>
                    <a:pt x="2000" y="1092958"/>
                  </a:lnTo>
                  <a:lnTo>
                    <a:pt x="7429" y="1101185"/>
                  </a:lnTo>
                  <a:lnTo>
                    <a:pt x="15430" y="1106697"/>
                  </a:lnTo>
                  <a:lnTo>
                    <a:pt x="25146" y="1108710"/>
                  </a:lnTo>
                  <a:lnTo>
                    <a:pt x="25146" y="51054"/>
                  </a:lnTo>
                  <a:lnTo>
                    <a:pt x="50292" y="25908"/>
                  </a:lnTo>
                  <a:lnTo>
                    <a:pt x="50292" y="51054"/>
                  </a:lnTo>
                  <a:lnTo>
                    <a:pt x="1872233" y="51054"/>
                  </a:lnTo>
                  <a:lnTo>
                    <a:pt x="1872233" y="25908"/>
                  </a:lnTo>
                  <a:lnTo>
                    <a:pt x="1897380" y="51054"/>
                  </a:lnTo>
                  <a:lnTo>
                    <a:pt x="1897380" y="1108710"/>
                  </a:lnTo>
                  <a:lnTo>
                    <a:pt x="1907095" y="1106697"/>
                  </a:lnTo>
                  <a:lnTo>
                    <a:pt x="1915096" y="1101185"/>
                  </a:lnTo>
                  <a:lnTo>
                    <a:pt x="1920525" y="1092958"/>
                  </a:lnTo>
                  <a:lnTo>
                    <a:pt x="1922526" y="1082802"/>
                  </a:lnTo>
                  <a:close/>
                </a:path>
                <a:path w="1922779" h="1108710">
                  <a:moveTo>
                    <a:pt x="50292" y="51054"/>
                  </a:moveTo>
                  <a:lnTo>
                    <a:pt x="50292" y="25908"/>
                  </a:lnTo>
                  <a:lnTo>
                    <a:pt x="25146" y="51054"/>
                  </a:lnTo>
                  <a:lnTo>
                    <a:pt x="50292" y="51054"/>
                  </a:lnTo>
                  <a:close/>
                </a:path>
                <a:path w="1922779" h="1108710">
                  <a:moveTo>
                    <a:pt x="50292" y="1057656"/>
                  </a:moveTo>
                  <a:lnTo>
                    <a:pt x="50292" y="51054"/>
                  </a:lnTo>
                  <a:lnTo>
                    <a:pt x="25146" y="51054"/>
                  </a:lnTo>
                  <a:lnTo>
                    <a:pt x="25146" y="1057656"/>
                  </a:lnTo>
                  <a:lnTo>
                    <a:pt x="50292" y="1057656"/>
                  </a:lnTo>
                  <a:close/>
                </a:path>
                <a:path w="1922779" h="1108710">
                  <a:moveTo>
                    <a:pt x="1897380" y="1057656"/>
                  </a:moveTo>
                  <a:lnTo>
                    <a:pt x="25146" y="1057656"/>
                  </a:lnTo>
                  <a:lnTo>
                    <a:pt x="50292" y="1082802"/>
                  </a:lnTo>
                  <a:lnTo>
                    <a:pt x="50292" y="1108710"/>
                  </a:lnTo>
                  <a:lnTo>
                    <a:pt x="1872233" y="1108710"/>
                  </a:lnTo>
                  <a:lnTo>
                    <a:pt x="1872233" y="1082802"/>
                  </a:lnTo>
                  <a:lnTo>
                    <a:pt x="1897380" y="1057656"/>
                  </a:lnTo>
                  <a:close/>
                </a:path>
                <a:path w="1922779" h="1108710">
                  <a:moveTo>
                    <a:pt x="50292" y="1108710"/>
                  </a:moveTo>
                  <a:lnTo>
                    <a:pt x="50292" y="1082802"/>
                  </a:lnTo>
                  <a:lnTo>
                    <a:pt x="25146" y="1057656"/>
                  </a:lnTo>
                  <a:lnTo>
                    <a:pt x="25145" y="1108710"/>
                  </a:lnTo>
                  <a:lnTo>
                    <a:pt x="50292" y="1108710"/>
                  </a:lnTo>
                  <a:close/>
                </a:path>
                <a:path w="1922779" h="1108710">
                  <a:moveTo>
                    <a:pt x="1897380" y="51054"/>
                  </a:moveTo>
                  <a:lnTo>
                    <a:pt x="1872233" y="25908"/>
                  </a:lnTo>
                  <a:lnTo>
                    <a:pt x="1872233" y="51054"/>
                  </a:lnTo>
                  <a:lnTo>
                    <a:pt x="1897380" y="51054"/>
                  </a:lnTo>
                  <a:close/>
                </a:path>
                <a:path w="1922779" h="1108710">
                  <a:moveTo>
                    <a:pt x="1897380" y="1057656"/>
                  </a:moveTo>
                  <a:lnTo>
                    <a:pt x="1897380" y="51054"/>
                  </a:lnTo>
                  <a:lnTo>
                    <a:pt x="1872233" y="51054"/>
                  </a:lnTo>
                  <a:lnTo>
                    <a:pt x="1872233" y="1057656"/>
                  </a:lnTo>
                  <a:lnTo>
                    <a:pt x="1897380" y="1057656"/>
                  </a:lnTo>
                  <a:close/>
                </a:path>
                <a:path w="1922779" h="1108710">
                  <a:moveTo>
                    <a:pt x="1897380" y="1108710"/>
                  </a:moveTo>
                  <a:lnTo>
                    <a:pt x="1897380" y="1057656"/>
                  </a:lnTo>
                  <a:lnTo>
                    <a:pt x="1872233" y="1082802"/>
                  </a:lnTo>
                  <a:lnTo>
                    <a:pt x="1872233" y="1108710"/>
                  </a:lnTo>
                  <a:lnTo>
                    <a:pt x="1897380" y="11087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097" y="2878073"/>
              <a:ext cx="144018" cy="144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7331" y="3910583"/>
              <a:ext cx="144018" cy="1440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24261" y="2433319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(x,y)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6500" y="4074676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(u,w)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5033" y="4325365"/>
            <a:ext cx="1702435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99"/>
              </a:lnSpc>
              <a:spcBef>
                <a:spcPts val="95"/>
              </a:spcBef>
            </a:pP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top = y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bottom = w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left = x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right = u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width =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u‐x </a:t>
            </a:r>
            <a:r>
              <a:rPr sz="2000" spc="-108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height</a:t>
            </a:r>
            <a:r>
              <a:rPr sz="2000" spc="-4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=</a:t>
            </a:r>
            <a:r>
              <a:rPr sz="2000" spc="-3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nsolas"/>
                <a:cs typeface="Consolas"/>
              </a:rPr>
              <a:t>w‐y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9281" y="3408680"/>
            <a:ext cx="451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5" dirty="0"/>
              <a:t>y</a:t>
            </a:r>
            <a:r>
              <a:rPr dirty="0"/>
              <a:t>game简介与安装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53" y="4198619"/>
              <a:ext cx="1498600" cy="342900"/>
            </a:xfrm>
            <a:custGeom>
              <a:avLst/>
              <a:gdLst/>
              <a:ahLst/>
              <a:cxnLst/>
              <a:rect l="l" t="t" r="r" b="b"/>
              <a:pathLst>
                <a:path w="1498600" h="342900">
                  <a:moveTo>
                    <a:pt x="1498092" y="342900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498092" y="3429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053" y="4198620"/>
            <a:ext cx="1498600" cy="342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8905" y="2346198"/>
            <a:ext cx="6151245" cy="229616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424305" marR="1939289" indent="-445134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2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ballrect.move(speed[0],</a:t>
            </a:r>
            <a:r>
              <a:rPr sz="16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speed[1])</a:t>
            </a:r>
            <a:endParaRPr sz="1600">
              <a:latin typeface="Consolas"/>
              <a:cs typeface="Consolas"/>
            </a:endParaRPr>
          </a:p>
          <a:p>
            <a:pPr marL="979805" marR="382905" indent="-44450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6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ballrect.left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&lt;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or</a:t>
            </a:r>
            <a:r>
              <a:rPr sz="16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ballrect.right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&gt;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6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6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600">
              <a:latin typeface="Consolas"/>
              <a:cs typeface="Consolas"/>
            </a:endParaRPr>
          </a:p>
          <a:p>
            <a:pPr marL="979805" marR="271780" indent="-444500">
              <a:lnSpc>
                <a:spcPts val="1930"/>
              </a:lnSpc>
              <a:spcBef>
                <a:spcPts val="55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ballrect.top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ballrect.bottom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&gt;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height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6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6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0865" y="4571491"/>
            <a:ext cx="604520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ballrect.move(x,y)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矩形移动一个偏移量</a:t>
            </a:r>
            <a:r>
              <a:rPr sz="2400" dirty="0">
                <a:latin typeface="Consolas"/>
                <a:cs typeface="Consolas"/>
              </a:rPr>
              <a:t>(x,y</a:t>
            </a:r>
            <a:r>
              <a:rPr sz="2400" spc="-5" dirty="0">
                <a:latin typeface="Consolas"/>
                <a:cs typeface="Consolas"/>
              </a:rPr>
              <a:t>)</a:t>
            </a:r>
            <a:r>
              <a:rPr sz="2400" dirty="0">
                <a:latin typeface="Microsoft YaHei"/>
                <a:cs typeface="Microsoft YaHei"/>
              </a:rPr>
              <a:t>，即在横轴方向移 动</a:t>
            </a:r>
            <a:r>
              <a:rPr sz="2400" dirty="0">
                <a:latin typeface="Consolas"/>
                <a:cs typeface="Consolas"/>
              </a:rPr>
              <a:t>x</a:t>
            </a:r>
            <a:r>
              <a:rPr sz="2400" dirty="0">
                <a:latin typeface="Microsoft YaHei"/>
                <a:cs typeface="Microsoft YaHei"/>
              </a:rPr>
              <a:t>像素，纵轴方向移动</a:t>
            </a:r>
            <a:r>
              <a:rPr sz="2400" dirty="0">
                <a:latin typeface="Consolas"/>
                <a:cs typeface="Consolas"/>
              </a:rPr>
              <a:t>y</a:t>
            </a:r>
            <a:r>
              <a:rPr sz="2400" dirty="0">
                <a:latin typeface="Microsoft YaHei"/>
                <a:cs typeface="Microsoft YaHei"/>
              </a:rPr>
              <a:t>像素，</a:t>
            </a:r>
            <a:r>
              <a:rPr sz="2400" dirty="0">
                <a:latin typeface="Consolas"/>
                <a:cs typeface="Consolas"/>
              </a:rPr>
              <a:t>xy</a:t>
            </a:r>
            <a:r>
              <a:rPr sz="2400" dirty="0">
                <a:latin typeface="Microsoft YaHei"/>
                <a:cs typeface="Microsoft YaHei"/>
              </a:rPr>
              <a:t>为整数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6095" y="3342132"/>
            <a:ext cx="5282565" cy="304800"/>
          </a:xfrm>
          <a:custGeom>
            <a:avLst/>
            <a:gdLst/>
            <a:ahLst/>
            <a:cxnLst/>
            <a:rect l="l" t="t" r="r" b="b"/>
            <a:pathLst>
              <a:path w="5282565" h="304800">
                <a:moveTo>
                  <a:pt x="5282184" y="299466"/>
                </a:moveTo>
                <a:lnTo>
                  <a:pt x="5282184" y="5334"/>
                </a:lnTo>
                <a:lnTo>
                  <a:pt x="5276850" y="0"/>
                </a:lnTo>
                <a:lnTo>
                  <a:pt x="6095" y="0"/>
                </a:lnTo>
                <a:lnTo>
                  <a:pt x="0" y="5334"/>
                </a:lnTo>
                <a:lnTo>
                  <a:pt x="0" y="299466"/>
                </a:lnTo>
                <a:lnTo>
                  <a:pt x="6096" y="304800"/>
                </a:lnTo>
                <a:lnTo>
                  <a:pt x="12953" y="304800"/>
                </a:lnTo>
                <a:lnTo>
                  <a:pt x="12954" y="25146"/>
                </a:lnTo>
                <a:lnTo>
                  <a:pt x="25908" y="12192"/>
                </a:lnTo>
                <a:lnTo>
                  <a:pt x="25907" y="25146"/>
                </a:lnTo>
                <a:lnTo>
                  <a:pt x="5257038" y="25146"/>
                </a:lnTo>
                <a:lnTo>
                  <a:pt x="5257038" y="12192"/>
                </a:lnTo>
                <a:lnTo>
                  <a:pt x="5269230" y="25146"/>
                </a:lnTo>
                <a:lnTo>
                  <a:pt x="5269230" y="304800"/>
                </a:lnTo>
                <a:lnTo>
                  <a:pt x="5276850" y="304800"/>
                </a:lnTo>
                <a:lnTo>
                  <a:pt x="5282184" y="299466"/>
                </a:lnTo>
                <a:close/>
              </a:path>
              <a:path w="5282565" h="304800">
                <a:moveTo>
                  <a:pt x="25908" y="25146"/>
                </a:moveTo>
                <a:lnTo>
                  <a:pt x="25908" y="12192"/>
                </a:lnTo>
                <a:lnTo>
                  <a:pt x="12954" y="25146"/>
                </a:lnTo>
                <a:lnTo>
                  <a:pt x="25908" y="25146"/>
                </a:lnTo>
                <a:close/>
              </a:path>
              <a:path w="5282565" h="304800">
                <a:moveTo>
                  <a:pt x="25908" y="279654"/>
                </a:moveTo>
                <a:lnTo>
                  <a:pt x="25908" y="25146"/>
                </a:lnTo>
                <a:lnTo>
                  <a:pt x="12954" y="25146"/>
                </a:lnTo>
                <a:lnTo>
                  <a:pt x="12954" y="279654"/>
                </a:lnTo>
                <a:lnTo>
                  <a:pt x="25908" y="279654"/>
                </a:lnTo>
                <a:close/>
              </a:path>
              <a:path w="5282565" h="304800">
                <a:moveTo>
                  <a:pt x="5269230" y="279654"/>
                </a:moveTo>
                <a:lnTo>
                  <a:pt x="12954" y="279654"/>
                </a:lnTo>
                <a:lnTo>
                  <a:pt x="25908" y="291846"/>
                </a:lnTo>
                <a:lnTo>
                  <a:pt x="25907" y="304800"/>
                </a:lnTo>
                <a:lnTo>
                  <a:pt x="5257038" y="304800"/>
                </a:lnTo>
                <a:lnTo>
                  <a:pt x="5257038" y="291846"/>
                </a:lnTo>
                <a:lnTo>
                  <a:pt x="5269230" y="279654"/>
                </a:lnTo>
                <a:close/>
              </a:path>
              <a:path w="5282565" h="304800">
                <a:moveTo>
                  <a:pt x="25907" y="304800"/>
                </a:moveTo>
                <a:lnTo>
                  <a:pt x="25908" y="291846"/>
                </a:lnTo>
                <a:lnTo>
                  <a:pt x="12954" y="279654"/>
                </a:lnTo>
                <a:lnTo>
                  <a:pt x="12953" y="304800"/>
                </a:lnTo>
                <a:lnTo>
                  <a:pt x="25907" y="304800"/>
                </a:lnTo>
                <a:close/>
              </a:path>
              <a:path w="5282565" h="304800">
                <a:moveTo>
                  <a:pt x="5269230" y="25146"/>
                </a:moveTo>
                <a:lnTo>
                  <a:pt x="5257038" y="12192"/>
                </a:lnTo>
                <a:lnTo>
                  <a:pt x="5257038" y="25146"/>
                </a:lnTo>
                <a:lnTo>
                  <a:pt x="5269230" y="25146"/>
                </a:lnTo>
                <a:close/>
              </a:path>
              <a:path w="5282565" h="304800">
                <a:moveTo>
                  <a:pt x="5269230" y="279654"/>
                </a:moveTo>
                <a:lnTo>
                  <a:pt x="5269230" y="25146"/>
                </a:lnTo>
                <a:lnTo>
                  <a:pt x="5257038" y="25146"/>
                </a:lnTo>
                <a:lnTo>
                  <a:pt x="5257038" y="279654"/>
                </a:lnTo>
                <a:lnTo>
                  <a:pt x="5269230" y="279654"/>
                </a:lnTo>
                <a:close/>
              </a:path>
              <a:path w="5282565" h="304800">
                <a:moveTo>
                  <a:pt x="5269230" y="304800"/>
                </a:moveTo>
                <a:lnTo>
                  <a:pt x="5269230" y="279654"/>
                </a:lnTo>
                <a:lnTo>
                  <a:pt x="5257038" y="291846"/>
                </a:lnTo>
                <a:lnTo>
                  <a:pt x="5257038" y="304800"/>
                </a:lnTo>
                <a:lnTo>
                  <a:pt x="5269230" y="3048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053" y="4198619"/>
              <a:ext cx="1498600" cy="342900"/>
            </a:xfrm>
            <a:custGeom>
              <a:avLst/>
              <a:gdLst/>
              <a:ahLst/>
              <a:cxnLst/>
              <a:rect l="l" t="t" r="r" b="b"/>
              <a:pathLst>
                <a:path w="1498600" h="342900">
                  <a:moveTo>
                    <a:pt x="1498092" y="342900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498092" y="3429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053" y="4198620"/>
            <a:ext cx="1498600" cy="342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7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8905" y="2346198"/>
            <a:ext cx="6151245" cy="2296160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600" i="1" spc="-6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6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1600" spc="-3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600" i="1" spc="-2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424305" marR="1939289" indent="-445134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6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600">
              <a:latin typeface="Consolas"/>
              <a:cs typeface="Consolas"/>
            </a:endParaRPr>
          </a:p>
          <a:p>
            <a:pPr marL="535305">
              <a:lnSpc>
                <a:spcPct val="100000"/>
              </a:lnSpc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2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ballrect.move(speed[0],</a:t>
            </a:r>
            <a:r>
              <a:rPr sz="16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speed[1])</a:t>
            </a:r>
            <a:endParaRPr sz="1600">
              <a:latin typeface="Consolas"/>
              <a:cs typeface="Consolas"/>
            </a:endParaRPr>
          </a:p>
          <a:p>
            <a:pPr marL="979805" marR="382905" indent="-444500">
              <a:lnSpc>
                <a:spcPct val="100000"/>
              </a:lnSpc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6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ballrect.left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&lt;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or</a:t>
            </a:r>
            <a:r>
              <a:rPr sz="16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ballrect.right</a:t>
            </a:r>
            <a:r>
              <a:rPr sz="16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&gt;</a:t>
            </a:r>
            <a:r>
              <a:rPr sz="16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6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6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600">
              <a:latin typeface="Consolas"/>
              <a:cs typeface="Consolas"/>
            </a:endParaRPr>
          </a:p>
          <a:p>
            <a:pPr marL="979805" marR="271780" indent="-444500">
              <a:lnSpc>
                <a:spcPts val="1930"/>
              </a:lnSpc>
              <a:spcBef>
                <a:spcPts val="55"/>
              </a:spcBef>
            </a:pP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ballrect.top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600" i="1" spc="-5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ballrect.bottom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&gt;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height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600" spc="-86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6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6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6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7723" y="4571491"/>
            <a:ext cx="429260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C00000"/>
                </a:solidFill>
                <a:latin typeface="Microsoft YaHei"/>
                <a:cs typeface="Microsoft YaHei"/>
              </a:rPr>
              <a:t>壁球的反弹运动</a:t>
            </a:r>
            <a:endParaRPr sz="2400">
              <a:latin typeface="Microsoft YaHei"/>
              <a:cs typeface="Microsoft YaHei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遇到左右两侧，横向速度取反； 遇到上下两侧，纵向速度取反。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6095" y="3598926"/>
            <a:ext cx="5642610" cy="1009015"/>
          </a:xfrm>
          <a:custGeom>
            <a:avLst/>
            <a:gdLst/>
            <a:ahLst/>
            <a:cxnLst/>
            <a:rect l="l" t="t" r="r" b="b"/>
            <a:pathLst>
              <a:path w="5642609" h="1009014">
                <a:moveTo>
                  <a:pt x="5642610" y="1002792"/>
                </a:moveTo>
                <a:lnTo>
                  <a:pt x="5642610" y="5334"/>
                </a:lnTo>
                <a:lnTo>
                  <a:pt x="5636514" y="0"/>
                </a:lnTo>
                <a:lnTo>
                  <a:pt x="6095" y="0"/>
                </a:lnTo>
                <a:lnTo>
                  <a:pt x="0" y="5334"/>
                </a:lnTo>
                <a:lnTo>
                  <a:pt x="0" y="1002792"/>
                </a:lnTo>
                <a:lnTo>
                  <a:pt x="6096" y="1008888"/>
                </a:lnTo>
                <a:lnTo>
                  <a:pt x="12954" y="1008888"/>
                </a:lnTo>
                <a:lnTo>
                  <a:pt x="12954" y="25146"/>
                </a:lnTo>
                <a:lnTo>
                  <a:pt x="25907" y="12954"/>
                </a:lnTo>
                <a:lnTo>
                  <a:pt x="25907" y="25146"/>
                </a:lnTo>
                <a:lnTo>
                  <a:pt x="5616702" y="25146"/>
                </a:lnTo>
                <a:lnTo>
                  <a:pt x="5616702" y="12954"/>
                </a:lnTo>
                <a:lnTo>
                  <a:pt x="5629656" y="25146"/>
                </a:lnTo>
                <a:lnTo>
                  <a:pt x="5629656" y="1008888"/>
                </a:lnTo>
                <a:lnTo>
                  <a:pt x="5636514" y="1008888"/>
                </a:lnTo>
                <a:lnTo>
                  <a:pt x="5642610" y="1002792"/>
                </a:lnTo>
                <a:close/>
              </a:path>
              <a:path w="5642609" h="1009014">
                <a:moveTo>
                  <a:pt x="25907" y="25146"/>
                </a:moveTo>
                <a:lnTo>
                  <a:pt x="25907" y="12954"/>
                </a:lnTo>
                <a:lnTo>
                  <a:pt x="12954" y="25146"/>
                </a:lnTo>
                <a:lnTo>
                  <a:pt x="25907" y="25146"/>
                </a:lnTo>
                <a:close/>
              </a:path>
              <a:path w="5642609" h="1009014">
                <a:moveTo>
                  <a:pt x="25907" y="982980"/>
                </a:moveTo>
                <a:lnTo>
                  <a:pt x="25907" y="25146"/>
                </a:lnTo>
                <a:lnTo>
                  <a:pt x="12954" y="25146"/>
                </a:lnTo>
                <a:lnTo>
                  <a:pt x="12954" y="982980"/>
                </a:lnTo>
                <a:lnTo>
                  <a:pt x="25907" y="982980"/>
                </a:lnTo>
                <a:close/>
              </a:path>
              <a:path w="5642609" h="1009014">
                <a:moveTo>
                  <a:pt x="5629656" y="982980"/>
                </a:moveTo>
                <a:lnTo>
                  <a:pt x="12954" y="982980"/>
                </a:lnTo>
                <a:lnTo>
                  <a:pt x="25907" y="995933"/>
                </a:lnTo>
                <a:lnTo>
                  <a:pt x="25907" y="1008888"/>
                </a:lnTo>
                <a:lnTo>
                  <a:pt x="5616702" y="1008888"/>
                </a:lnTo>
                <a:lnTo>
                  <a:pt x="5616702" y="995934"/>
                </a:lnTo>
                <a:lnTo>
                  <a:pt x="5629656" y="982980"/>
                </a:lnTo>
                <a:close/>
              </a:path>
              <a:path w="5642609" h="1009014">
                <a:moveTo>
                  <a:pt x="25907" y="1008888"/>
                </a:moveTo>
                <a:lnTo>
                  <a:pt x="25907" y="995933"/>
                </a:lnTo>
                <a:lnTo>
                  <a:pt x="12954" y="982980"/>
                </a:lnTo>
                <a:lnTo>
                  <a:pt x="12954" y="1008888"/>
                </a:lnTo>
                <a:lnTo>
                  <a:pt x="25907" y="1008888"/>
                </a:lnTo>
                <a:close/>
              </a:path>
              <a:path w="5642609" h="1009014">
                <a:moveTo>
                  <a:pt x="5629656" y="25146"/>
                </a:moveTo>
                <a:lnTo>
                  <a:pt x="5616702" y="12954"/>
                </a:lnTo>
                <a:lnTo>
                  <a:pt x="5616702" y="25146"/>
                </a:lnTo>
                <a:lnTo>
                  <a:pt x="5629656" y="25146"/>
                </a:lnTo>
                <a:close/>
              </a:path>
              <a:path w="5642609" h="1009014">
                <a:moveTo>
                  <a:pt x="5629656" y="982980"/>
                </a:moveTo>
                <a:lnTo>
                  <a:pt x="5629656" y="25146"/>
                </a:lnTo>
                <a:lnTo>
                  <a:pt x="5616702" y="25146"/>
                </a:lnTo>
                <a:lnTo>
                  <a:pt x="5616702" y="982980"/>
                </a:lnTo>
                <a:lnTo>
                  <a:pt x="5629656" y="982980"/>
                </a:lnTo>
                <a:close/>
              </a:path>
              <a:path w="5642609" h="1009014">
                <a:moveTo>
                  <a:pt x="5629656" y="1008888"/>
                </a:moveTo>
                <a:lnTo>
                  <a:pt x="5629656" y="982980"/>
                </a:lnTo>
                <a:lnTo>
                  <a:pt x="5616702" y="995934"/>
                </a:lnTo>
                <a:lnTo>
                  <a:pt x="5616702" y="1008888"/>
                </a:lnTo>
                <a:lnTo>
                  <a:pt x="5629656" y="10088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1861" y="4710684"/>
            <a:ext cx="1523365" cy="368300"/>
            <a:chOff x="1331861" y="4710684"/>
            <a:chExt cx="1523365" cy="368300"/>
          </a:xfrm>
        </p:grpSpPr>
        <p:sp>
          <p:nvSpPr>
            <p:cNvPr id="11" name="object 11"/>
            <p:cNvSpPr/>
            <p:nvPr/>
          </p:nvSpPr>
          <p:spPr>
            <a:xfrm>
              <a:off x="1344815" y="4723638"/>
              <a:ext cx="1497330" cy="342265"/>
            </a:xfrm>
            <a:custGeom>
              <a:avLst/>
              <a:gdLst/>
              <a:ahLst/>
              <a:cxnLst/>
              <a:rect l="l" t="t" r="r" b="b"/>
              <a:pathLst>
                <a:path w="1497330" h="342264">
                  <a:moveTo>
                    <a:pt x="1497330" y="342138"/>
                  </a:moveTo>
                  <a:lnTo>
                    <a:pt x="1497330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7330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1861" y="4710684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2712"/>
                  </a:moveTo>
                  <a:lnTo>
                    <a:pt x="1523238" y="6096"/>
                  </a:lnTo>
                  <a:lnTo>
                    <a:pt x="1517904" y="0"/>
                  </a:lnTo>
                  <a:lnTo>
                    <a:pt x="5333" y="0"/>
                  </a:lnTo>
                  <a:lnTo>
                    <a:pt x="0" y="6096"/>
                  </a:lnTo>
                  <a:lnTo>
                    <a:pt x="0" y="362712"/>
                  </a:lnTo>
                  <a:lnTo>
                    <a:pt x="5334" y="368046"/>
                  </a:lnTo>
                  <a:lnTo>
                    <a:pt x="12953" y="368046"/>
                  </a:lnTo>
                  <a:lnTo>
                    <a:pt x="12954" y="25908"/>
                  </a:lnTo>
                  <a:lnTo>
                    <a:pt x="25145" y="12954"/>
                  </a:lnTo>
                  <a:lnTo>
                    <a:pt x="25145" y="25908"/>
                  </a:lnTo>
                  <a:lnTo>
                    <a:pt x="1498092" y="25908"/>
                  </a:lnTo>
                  <a:lnTo>
                    <a:pt x="1498092" y="12954"/>
                  </a:lnTo>
                  <a:lnTo>
                    <a:pt x="1510284" y="25908"/>
                  </a:lnTo>
                  <a:lnTo>
                    <a:pt x="1510284" y="368046"/>
                  </a:lnTo>
                  <a:lnTo>
                    <a:pt x="1517904" y="368046"/>
                  </a:lnTo>
                  <a:lnTo>
                    <a:pt x="1523238" y="362712"/>
                  </a:lnTo>
                  <a:close/>
                </a:path>
                <a:path w="1523364" h="368300">
                  <a:moveTo>
                    <a:pt x="25145" y="25908"/>
                  </a:moveTo>
                  <a:lnTo>
                    <a:pt x="25145" y="12954"/>
                  </a:lnTo>
                  <a:lnTo>
                    <a:pt x="12954" y="25908"/>
                  </a:lnTo>
                  <a:lnTo>
                    <a:pt x="25145" y="25908"/>
                  </a:lnTo>
                  <a:close/>
                </a:path>
                <a:path w="1523364" h="368300">
                  <a:moveTo>
                    <a:pt x="25145" y="342900"/>
                  </a:moveTo>
                  <a:lnTo>
                    <a:pt x="25145" y="25908"/>
                  </a:lnTo>
                  <a:lnTo>
                    <a:pt x="12954" y="25908"/>
                  </a:lnTo>
                  <a:lnTo>
                    <a:pt x="12954" y="342900"/>
                  </a:lnTo>
                  <a:lnTo>
                    <a:pt x="25145" y="342900"/>
                  </a:lnTo>
                  <a:close/>
                </a:path>
                <a:path w="1523364" h="368300">
                  <a:moveTo>
                    <a:pt x="1510284" y="342900"/>
                  </a:moveTo>
                  <a:lnTo>
                    <a:pt x="12954" y="342900"/>
                  </a:lnTo>
                  <a:lnTo>
                    <a:pt x="25145" y="355092"/>
                  </a:lnTo>
                  <a:lnTo>
                    <a:pt x="25145" y="368046"/>
                  </a:lnTo>
                  <a:lnTo>
                    <a:pt x="1498092" y="368046"/>
                  </a:lnTo>
                  <a:lnTo>
                    <a:pt x="1498092" y="355092"/>
                  </a:lnTo>
                  <a:lnTo>
                    <a:pt x="1510284" y="342900"/>
                  </a:lnTo>
                  <a:close/>
                </a:path>
                <a:path w="1523364" h="368300">
                  <a:moveTo>
                    <a:pt x="25145" y="368046"/>
                  </a:moveTo>
                  <a:lnTo>
                    <a:pt x="25145" y="355092"/>
                  </a:lnTo>
                  <a:lnTo>
                    <a:pt x="12954" y="342900"/>
                  </a:lnTo>
                  <a:lnTo>
                    <a:pt x="12953" y="368046"/>
                  </a:lnTo>
                  <a:lnTo>
                    <a:pt x="25145" y="368046"/>
                  </a:lnTo>
                  <a:close/>
                </a:path>
                <a:path w="1523364" h="368300">
                  <a:moveTo>
                    <a:pt x="1510284" y="25908"/>
                  </a:moveTo>
                  <a:lnTo>
                    <a:pt x="1498092" y="12954"/>
                  </a:lnTo>
                  <a:lnTo>
                    <a:pt x="1498092" y="25908"/>
                  </a:lnTo>
                  <a:lnTo>
                    <a:pt x="1510284" y="25908"/>
                  </a:lnTo>
                  <a:close/>
                </a:path>
                <a:path w="1523364" h="368300">
                  <a:moveTo>
                    <a:pt x="1510284" y="342900"/>
                  </a:moveTo>
                  <a:lnTo>
                    <a:pt x="1510284" y="25908"/>
                  </a:lnTo>
                  <a:lnTo>
                    <a:pt x="1498092" y="25908"/>
                  </a:lnTo>
                  <a:lnTo>
                    <a:pt x="1498092" y="342900"/>
                  </a:lnTo>
                  <a:lnTo>
                    <a:pt x="1510284" y="342900"/>
                  </a:lnTo>
                  <a:close/>
                </a:path>
                <a:path w="1523364" h="368300">
                  <a:moveTo>
                    <a:pt x="1510284" y="368046"/>
                  </a:moveTo>
                  <a:lnTo>
                    <a:pt x="1510284" y="342900"/>
                  </a:lnTo>
                  <a:lnTo>
                    <a:pt x="1498092" y="355092"/>
                  </a:lnTo>
                  <a:lnTo>
                    <a:pt x="1498092" y="368046"/>
                  </a:lnTo>
                  <a:lnTo>
                    <a:pt x="1510284" y="36804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44815" y="4723638"/>
            <a:ext cx="149733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83571" y="2625851"/>
            <a:ext cx="5352415" cy="86423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53340" rIns="0" bIns="0" rtlCol="0">
            <a:spAutoFit/>
          </a:bodyPr>
          <a:lstStyle/>
          <a:p>
            <a:pPr marL="535940" marR="1806575">
              <a:lnSpc>
                <a:spcPct val="100299"/>
              </a:lnSpc>
              <a:spcBef>
                <a:spcPts val="420"/>
              </a:spcBef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screen.fill(BLACK)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screen.blit(ball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pygame.display.update()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4393" y="3685285"/>
            <a:ext cx="61214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screen.fill(color)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显示窗口背景填充为</a:t>
            </a:r>
            <a:r>
              <a:rPr sz="2400" spc="-5" dirty="0">
                <a:latin typeface="Consolas"/>
                <a:cs typeface="Consolas"/>
              </a:rPr>
              <a:t>color</a:t>
            </a:r>
            <a:r>
              <a:rPr sz="2400" dirty="0">
                <a:latin typeface="Microsoft YaHei"/>
                <a:cs typeface="Microsoft YaHei"/>
              </a:rPr>
              <a:t>颜色，采用</a:t>
            </a:r>
            <a:r>
              <a:rPr sz="2400" dirty="0">
                <a:latin typeface="Consolas"/>
                <a:cs typeface="Consolas"/>
              </a:rPr>
              <a:t>RGB</a:t>
            </a:r>
            <a:r>
              <a:rPr sz="2400" dirty="0">
                <a:latin typeface="Microsoft YaHei"/>
                <a:cs typeface="Microsoft YaHei"/>
              </a:rPr>
              <a:t>色 彩体系。由于壁球不断运动，运动后原有位置 将默认填充白色，因此需要不断刷新背景色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3571" y="2625851"/>
            <a:ext cx="5352415" cy="86423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35940" marR="1806575">
              <a:lnSpc>
                <a:spcPct val="100299"/>
              </a:lnSpc>
              <a:spcBef>
                <a:spcPts val="425"/>
              </a:spcBef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screen.fill(BLACK) </a:t>
            </a: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screen.blit(ball</a:t>
            </a:r>
            <a:r>
              <a:rPr sz="16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ballrect) </a:t>
            </a:r>
            <a:r>
              <a:rPr sz="1600" spc="-86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pygame.display.update()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4393" y="3686048"/>
            <a:ext cx="601472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screen.blit(src,</a:t>
            </a:r>
            <a:r>
              <a:rPr sz="2400" spc="-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dest)</a:t>
            </a:r>
            <a:endParaRPr sz="2400">
              <a:latin typeface="Consolas"/>
              <a:cs typeface="Consolas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Microsoft YaHei"/>
                <a:cs typeface="Microsoft YaHei"/>
              </a:rPr>
              <a:t>将一个图像绘制在另一个图像上，即将</a:t>
            </a:r>
            <a:r>
              <a:rPr sz="2400" dirty="0">
                <a:latin typeface="Consolas"/>
                <a:cs typeface="Consolas"/>
              </a:rPr>
              <a:t>sr</a:t>
            </a:r>
            <a:r>
              <a:rPr sz="2400" spc="-5" dirty="0">
                <a:latin typeface="Consolas"/>
                <a:cs typeface="Consolas"/>
              </a:rPr>
              <a:t>c</a:t>
            </a:r>
            <a:r>
              <a:rPr sz="2400" dirty="0">
                <a:latin typeface="Microsoft YaHei"/>
                <a:cs typeface="Microsoft YaHei"/>
              </a:rPr>
              <a:t>绘 制到</a:t>
            </a:r>
            <a:r>
              <a:rPr sz="2400" spc="-5" dirty="0">
                <a:latin typeface="Consolas"/>
                <a:cs typeface="Consolas"/>
              </a:rPr>
              <a:t>dest</a:t>
            </a:r>
            <a:r>
              <a:rPr sz="2400" dirty="0">
                <a:latin typeface="Microsoft YaHei"/>
                <a:cs typeface="Microsoft YaHei"/>
              </a:rPr>
              <a:t>位置上。通过</a:t>
            </a:r>
            <a:r>
              <a:rPr sz="2400" dirty="0">
                <a:latin typeface="Consolas"/>
                <a:cs typeface="Consolas"/>
              </a:rPr>
              <a:t>Rect</a:t>
            </a:r>
            <a:r>
              <a:rPr sz="2400" dirty="0">
                <a:latin typeface="Microsoft YaHei"/>
                <a:cs typeface="Microsoft YaHei"/>
              </a:rPr>
              <a:t>对象引导对壁球 的绘制。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94117" y="3441953"/>
            <a:ext cx="1929130" cy="1457325"/>
            <a:chOff x="1094117" y="3441953"/>
            <a:chExt cx="1929130" cy="1457325"/>
          </a:xfrm>
        </p:grpSpPr>
        <p:sp>
          <p:nvSpPr>
            <p:cNvPr id="6" name="object 6"/>
            <p:cNvSpPr/>
            <p:nvPr/>
          </p:nvSpPr>
          <p:spPr>
            <a:xfrm>
              <a:off x="1914791" y="3790187"/>
              <a:ext cx="1108075" cy="1108710"/>
            </a:xfrm>
            <a:custGeom>
              <a:avLst/>
              <a:gdLst/>
              <a:ahLst/>
              <a:cxnLst/>
              <a:rect l="l" t="t" r="r" b="b"/>
              <a:pathLst>
                <a:path w="1108075" h="1108710">
                  <a:moveTo>
                    <a:pt x="1107948" y="1082802"/>
                  </a:moveTo>
                  <a:lnTo>
                    <a:pt x="1107948" y="25908"/>
                  </a:lnTo>
                  <a:lnTo>
                    <a:pt x="1105947" y="15751"/>
                  </a:lnTo>
                  <a:lnTo>
                    <a:pt x="1100518" y="7524"/>
                  </a:lnTo>
                  <a:lnTo>
                    <a:pt x="1092517" y="2012"/>
                  </a:lnTo>
                  <a:lnTo>
                    <a:pt x="1082802" y="0"/>
                  </a:lnTo>
                  <a:lnTo>
                    <a:pt x="25145" y="0"/>
                  </a:lnTo>
                  <a:lnTo>
                    <a:pt x="15430" y="2012"/>
                  </a:lnTo>
                  <a:lnTo>
                    <a:pt x="7429" y="7524"/>
                  </a:lnTo>
                  <a:lnTo>
                    <a:pt x="2000" y="15751"/>
                  </a:lnTo>
                  <a:lnTo>
                    <a:pt x="0" y="25908"/>
                  </a:lnTo>
                  <a:lnTo>
                    <a:pt x="0" y="1082802"/>
                  </a:lnTo>
                  <a:lnTo>
                    <a:pt x="2000" y="1092958"/>
                  </a:lnTo>
                  <a:lnTo>
                    <a:pt x="7429" y="1101185"/>
                  </a:lnTo>
                  <a:lnTo>
                    <a:pt x="15430" y="1106697"/>
                  </a:lnTo>
                  <a:lnTo>
                    <a:pt x="25146" y="1108710"/>
                  </a:lnTo>
                  <a:lnTo>
                    <a:pt x="25146" y="51054"/>
                  </a:lnTo>
                  <a:lnTo>
                    <a:pt x="51053" y="25908"/>
                  </a:lnTo>
                  <a:lnTo>
                    <a:pt x="51053" y="51054"/>
                  </a:lnTo>
                  <a:lnTo>
                    <a:pt x="1057656" y="51054"/>
                  </a:lnTo>
                  <a:lnTo>
                    <a:pt x="1057656" y="25908"/>
                  </a:lnTo>
                  <a:lnTo>
                    <a:pt x="1082802" y="51054"/>
                  </a:lnTo>
                  <a:lnTo>
                    <a:pt x="1082802" y="1108710"/>
                  </a:lnTo>
                  <a:lnTo>
                    <a:pt x="1092517" y="1106697"/>
                  </a:lnTo>
                  <a:lnTo>
                    <a:pt x="1100518" y="1101185"/>
                  </a:lnTo>
                  <a:lnTo>
                    <a:pt x="1105947" y="1092958"/>
                  </a:lnTo>
                  <a:lnTo>
                    <a:pt x="1107948" y="1082802"/>
                  </a:lnTo>
                  <a:close/>
                </a:path>
                <a:path w="1108075" h="1108710">
                  <a:moveTo>
                    <a:pt x="51053" y="51054"/>
                  </a:moveTo>
                  <a:lnTo>
                    <a:pt x="51053" y="25908"/>
                  </a:lnTo>
                  <a:lnTo>
                    <a:pt x="25146" y="51054"/>
                  </a:lnTo>
                  <a:lnTo>
                    <a:pt x="51053" y="51054"/>
                  </a:lnTo>
                  <a:close/>
                </a:path>
                <a:path w="1108075" h="1108710">
                  <a:moveTo>
                    <a:pt x="51054" y="1057656"/>
                  </a:moveTo>
                  <a:lnTo>
                    <a:pt x="51053" y="51054"/>
                  </a:lnTo>
                  <a:lnTo>
                    <a:pt x="25146" y="51054"/>
                  </a:lnTo>
                  <a:lnTo>
                    <a:pt x="25146" y="1057656"/>
                  </a:lnTo>
                  <a:lnTo>
                    <a:pt x="51054" y="1057656"/>
                  </a:lnTo>
                  <a:close/>
                </a:path>
                <a:path w="1108075" h="1108710">
                  <a:moveTo>
                    <a:pt x="1082802" y="1057656"/>
                  </a:moveTo>
                  <a:lnTo>
                    <a:pt x="25146" y="1057656"/>
                  </a:lnTo>
                  <a:lnTo>
                    <a:pt x="51054" y="1082802"/>
                  </a:lnTo>
                  <a:lnTo>
                    <a:pt x="51054" y="1108710"/>
                  </a:lnTo>
                  <a:lnTo>
                    <a:pt x="1057656" y="1108710"/>
                  </a:lnTo>
                  <a:lnTo>
                    <a:pt x="1057656" y="1082802"/>
                  </a:lnTo>
                  <a:lnTo>
                    <a:pt x="1082802" y="1057656"/>
                  </a:lnTo>
                  <a:close/>
                </a:path>
                <a:path w="1108075" h="1108710">
                  <a:moveTo>
                    <a:pt x="51054" y="1108710"/>
                  </a:moveTo>
                  <a:lnTo>
                    <a:pt x="51054" y="1082802"/>
                  </a:lnTo>
                  <a:lnTo>
                    <a:pt x="25146" y="1057656"/>
                  </a:lnTo>
                  <a:lnTo>
                    <a:pt x="25146" y="1108710"/>
                  </a:lnTo>
                  <a:lnTo>
                    <a:pt x="51054" y="1108710"/>
                  </a:lnTo>
                  <a:close/>
                </a:path>
                <a:path w="1108075" h="1108710">
                  <a:moveTo>
                    <a:pt x="1082802" y="51054"/>
                  </a:moveTo>
                  <a:lnTo>
                    <a:pt x="1057656" y="25908"/>
                  </a:lnTo>
                  <a:lnTo>
                    <a:pt x="1057656" y="51054"/>
                  </a:lnTo>
                  <a:lnTo>
                    <a:pt x="1082802" y="51054"/>
                  </a:lnTo>
                  <a:close/>
                </a:path>
                <a:path w="1108075" h="1108710">
                  <a:moveTo>
                    <a:pt x="1082802" y="1057656"/>
                  </a:moveTo>
                  <a:lnTo>
                    <a:pt x="1082802" y="51054"/>
                  </a:lnTo>
                  <a:lnTo>
                    <a:pt x="1057656" y="51054"/>
                  </a:lnTo>
                  <a:lnTo>
                    <a:pt x="1057656" y="1057656"/>
                  </a:lnTo>
                  <a:lnTo>
                    <a:pt x="1082802" y="1057656"/>
                  </a:lnTo>
                  <a:close/>
                </a:path>
                <a:path w="1108075" h="1108710">
                  <a:moveTo>
                    <a:pt x="1082802" y="1108710"/>
                  </a:moveTo>
                  <a:lnTo>
                    <a:pt x="1082802" y="1057656"/>
                  </a:lnTo>
                  <a:lnTo>
                    <a:pt x="1057656" y="1082802"/>
                  </a:lnTo>
                  <a:lnTo>
                    <a:pt x="1057656" y="1108710"/>
                  </a:lnTo>
                  <a:lnTo>
                    <a:pt x="1082802" y="11087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117" y="3441953"/>
              <a:ext cx="1069086" cy="10690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80857" y="3954779"/>
              <a:ext cx="763270" cy="445134"/>
            </a:xfrm>
            <a:custGeom>
              <a:avLst/>
              <a:gdLst/>
              <a:ahLst/>
              <a:cxnLst/>
              <a:rect l="l" t="t" r="r" b="b"/>
              <a:pathLst>
                <a:path w="763269" h="445135">
                  <a:moveTo>
                    <a:pt x="642672" y="348140"/>
                  </a:moveTo>
                  <a:lnTo>
                    <a:pt x="25145" y="0"/>
                  </a:lnTo>
                  <a:lnTo>
                    <a:pt x="0" y="44196"/>
                  </a:lnTo>
                  <a:lnTo>
                    <a:pt x="617896" y="392130"/>
                  </a:lnTo>
                  <a:lnTo>
                    <a:pt x="642672" y="348140"/>
                  </a:lnTo>
                  <a:close/>
                </a:path>
                <a:path w="763269" h="445135">
                  <a:moveTo>
                    <a:pt x="664463" y="440159"/>
                  </a:moveTo>
                  <a:lnTo>
                    <a:pt x="664463" y="360425"/>
                  </a:lnTo>
                  <a:lnTo>
                    <a:pt x="640079" y="404621"/>
                  </a:lnTo>
                  <a:lnTo>
                    <a:pt x="617896" y="392130"/>
                  </a:lnTo>
                  <a:lnTo>
                    <a:pt x="592835" y="436626"/>
                  </a:lnTo>
                  <a:lnTo>
                    <a:pt x="664463" y="440159"/>
                  </a:lnTo>
                  <a:close/>
                </a:path>
                <a:path w="763269" h="445135">
                  <a:moveTo>
                    <a:pt x="664463" y="360425"/>
                  </a:moveTo>
                  <a:lnTo>
                    <a:pt x="642672" y="348140"/>
                  </a:lnTo>
                  <a:lnTo>
                    <a:pt x="617896" y="392130"/>
                  </a:lnTo>
                  <a:lnTo>
                    <a:pt x="640079" y="404621"/>
                  </a:lnTo>
                  <a:lnTo>
                    <a:pt x="664463" y="360425"/>
                  </a:lnTo>
                  <a:close/>
                </a:path>
                <a:path w="763269" h="445135">
                  <a:moveTo>
                    <a:pt x="762761" y="445007"/>
                  </a:moveTo>
                  <a:lnTo>
                    <a:pt x="667511" y="304038"/>
                  </a:lnTo>
                  <a:lnTo>
                    <a:pt x="642672" y="348140"/>
                  </a:lnTo>
                  <a:lnTo>
                    <a:pt x="664463" y="360425"/>
                  </a:lnTo>
                  <a:lnTo>
                    <a:pt x="664463" y="440159"/>
                  </a:lnTo>
                  <a:lnTo>
                    <a:pt x="762761" y="44500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02080"/>
            <a:ext cx="6300470" cy="4752975"/>
          </a:xfrm>
          <a:custGeom>
            <a:avLst/>
            <a:gdLst/>
            <a:ahLst/>
            <a:cxnLst/>
            <a:rect l="l" t="t" r="r" b="b"/>
            <a:pathLst>
              <a:path w="6300470" h="4752975">
                <a:moveTo>
                  <a:pt x="6300216" y="4752594"/>
                </a:moveTo>
                <a:lnTo>
                  <a:pt x="6300216" y="0"/>
                </a:lnTo>
                <a:lnTo>
                  <a:pt x="0" y="0"/>
                </a:lnTo>
                <a:lnTo>
                  <a:pt x="0" y="4752594"/>
                </a:lnTo>
                <a:lnTo>
                  <a:pt x="6300216" y="4752594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6273" y="1470914"/>
            <a:ext cx="3799204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#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Unit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PYG02: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Pygame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Wall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Game version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import</a:t>
            </a:r>
            <a:r>
              <a:rPr sz="1200" i="1" spc="-7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pygame,sys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pygame.init()</a:t>
            </a:r>
            <a:endParaRPr sz="1200">
              <a:latin typeface="Consolas"/>
              <a:cs typeface="Consolas"/>
            </a:endParaRPr>
          </a:p>
          <a:p>
            <a:pPr marR="118237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size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width,</a:t>
            </a:r>
            <a:r>
              <a:rPr sz="12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height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600,</a:t>
            </a:r>
            <a:r>
              <a:rPr sz="12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400 </a:t>
            </a:r>
            <a:r>
              <a:rPr sz="1200" spc="-6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speed = [1,1]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BLACK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0,</a:t>
            </a:r>
            <a:r>
              <a:rPr sz="1200" spc="-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0,</a:t>
            </a:r>
            <a:r>
              <a:rPr sz="12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0</a:t>
            </a:r>
            <a:endParaRPr sz="1200">
              <a:latin typeface="Consolas"/>
              <a:cs typeface="Consolas"/>
            </a:endParaRPr>
          </a:p>
          <a:p>
            <a:pPr marR="25654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screen =</a:t>
            </a:r>
            <a:r>
              <a:rPr sz="1200" spc="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pygame.display.set_mode(size)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pygame.display.set_caption("Pygame</a:t>
            </a:r>
            <a:r>
              <a:rPr sz="1200" dirty="0">
                <a:solidFill>
                  <a:srgbClr val="3F3F3F"/>
                </a:solidFill>
                <a:latin typeface="SimSun"/>
                <a:cs typeface="SimSun"/>
              </a:rPr>
              <a:t>壁</a:t>
            </a:r>
            <a:r>
              <a:rPr sz="1200" spc="5" dirty="0">
                <a:solidFill>
                  <a:srgbClr val="3F3F3F"/>
                </a:solidFill>
                <a:latin typeface="SimSun"/>
                <a:cs typeface="SimSun"/>
              </a:rPr>
              <a:t>球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") </a:t>
            </a:r>
            <a:r>
              <a:rPr sz="12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 = pygame.image.load("PYG02‐ball.gif") </a:t>
            </a:r>
            <a:r>
              <a:rPr sz="1200" spc="-6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 =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ball.get_rect()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while</a:t>
            </a:r>
            <a:r>
              <a:rPr sz="1200" i="1" spc="-5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True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315" y="3848353"/>
            <a:ext cx="2707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for</a:t>
            </a:r>
            <a:r>
              <a:rPr sz="1200" i="1" spc="-3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event</a:t>
            </a:r>
            <a:r>
              <a:rPr sz="12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in</a:t>
            </a:r>
            <a:r>
              <a:rPr sz="1200" i="1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pygame.event.get():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2315" y="4031234"/>
            <a:ext cx="405257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0" marR="1265555" indent="-337185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event.type == pygame.QUIT: </a:t>
            </a:r>
            <a:r>
              <a:rPr sz="1200" spc="-6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sys.exit()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</a:t>
            </a:r>
            <a:r>
              <a:rPr sz="12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2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ballrect.move(speed[0],</a:t>
            </a:r>
            <a:r>
              <a:rPr sz="1200" spc="-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speed[1])</a:t>
            </a:r>
            <a:endParaRPr sz="1200">
              <a:latin typeface="Consolas"/>
              <a:cs typeface="Consolas"/>
            </a:endParaRPr>
          </a:p>
          <a:p>
            <a:pPr marL="336550" marR="88265" indent="-337185">
              <a:lnSpc>
                <a:spcPct val="100000"/>
              </a:lnSpc>
            </a:pP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ballrect.left &lt; 0 </a:t>
            </a: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or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ballrect.right &gt; width: </a:t>
            </a:r>
            <a:r>
              <a:rPr sz="1200" spc="-6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speed[0] = ‐ speed[0]</a:t>
            </a:r>
            <a:endParaRPr sz="1200">
              <a:latin typeface="Consolas"/>
              <a:cs typeface="Consolas"/>
            </a:endParaRPr>
          </a:p>
          <a:p>
            <a:pPr marL="336550" marR="5080" indent="-337185">
              <a:lnSpc>
                <a:spcPct val="100000"/>
              </a:lnSpc>
            </a:pP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ballrect.top &lt; 0 </a:t>
            </a:r>
            <a:r>
              <a:rPr sz="1200" i="1" dirty="0">
                <a:solidFill>
                  <a:srgbClr val="3F3F3F"/>
                </a:solidFill>
                <a:latin typeface="Consolas"/>
                <a:cs typeface="Consolas"/>
              </a:rPr>
              <a:t>or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ballrect.bottom &gt; height: </a:t>
            </a:r>
            <a:r>
              <a:rPr sz="1200" spc="-6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speed[1] = ‐ speed[1]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R="17716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screen.fill(BLACK) </a:t>
            </a:r>
            <a:r>
              <a:rPr sz="12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screen.blit(ball,</a:t>
            </a:r>
            <a:r>
              <a:rPr sz="1200" spc="-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F3F3F"/>
                </a:solidFill>
                <a:latin typeface="Consolas"/>
                <a:cs typeface="Consolas"/>
              </a:rPr>
              <a:t>ballrect) </a:t>
            </a:r>
            <a:r>
              <a:rPr sz="1200" spc="-6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3F3F3F"/>
                </a:solidFill>
                <a:latin typeface="Consolas"/>
                <a:cs typeface="Consolas"/>
              </a:rPr>
              <a:t>pygame.display.update()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671" y="3568700"/>
            <a:ext cx="275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Microsoft YaHei"/>
                <a:cs typeface="Microsoft YaHei"/>
              </a:rPr>
              <a:t>与老师一起写一遍吧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0551" y="2303526"/>
            <a:ext cx="1927225" cy="3167380"/>
            <a:chOff x="7710551" y="2303526"/>
            <a:chExt cx="1927225" cy="3167380"/>
          </a:xfrm>
        </p:grpSpPr>
        <p:sp>
          <p:nvSpPr>
            <p:cNvPr id="8" name="object 8"/>
            <p:cNvSpPr/>
            <p:nvPr/>
          </p:nvSpPr>
          <p:spPr>
            <a:xfrm>
              <a:off x="7710551" y="2915412"/>
              <a:ext cx="1927225" cy="459740"/>
            </a:xfrm>
            <a:custGeom>
              <a:avLst/>
              <a:gdLst/>
              <a:ahLst/>
              <a:cxnLst/>
              <a:rect l="l" t="t" r="r" b="b"/>
              <a:pathLst>
                <a:path w="1927225" h="459739">
                  <a:moveTo>
                    <a:pt x="1927098" y="454152"/>
                  </a:moveTo>
                  <a:lnTo>
                    <a:pt x="1927098" y="5334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5334"/>
                  </a:lnTo>
                  <a:lnTo>
                    <a:pt x="0" y="454152"/>
                  </a:lnTo>
                  <a:lnTo>
                    <a:pt x="6096" y="459486"/>
                  </a:lnTo>
                  <a:lnTo>
                    <a:pt x="12954" y="459486"/>
                  </a:lnTo>
                  <a:lnTo>
                    <a:pt x="12954" y="25146"/>
                  </a:lnTo>
                  <a:lnTo>
                    <a:pt x="25908" y="12192"/>
                  </a:lnTo>
                  <a:lnTo>
                    <a:pt x="25907" y="25146"/>
                  </a:lnTo>
                  <a:lnTo>
                    <a:pt x="1901189" y="25146"/>
                  </a:lnTo>
                  <a:lnTo>
                    <a:pt x="1901189" y="12192"/>
                  </a:lnTo>
                  <a:lnTo>
                    <a:pt x="1914144" y="25146"/>
                  </a:lnTo>
                  <a:lnTo>
                    <a:pt x="1914144" y="459486"/>
                  </a:lnTo>
                  <a:lnTo>
                    <a:pt x="1921002" y="459486"/>
                  </a:lnTo>
                  <a:lnTo>
                    <a:pt x="1927098" y="454152"/>
                  </a:lnTo>
                  <a:close/>
                </a:path>
                <a:path w="1927225" h="459739">
                  <a:moveTo>
                    <a:pt x="25908" y="25146"/>
                  </a:moveTo>
                  <a:lnTo>
                    <a:pt x="25908" y="12192"/>
                  </a:lnTo>
                  <a:lnTo>
                    <a:pt x="12954" y="25146"/>
                  </a:lnTo>
                  <a:lnTo>
                    <a:pt x="25908" y="25146"/>
                  </a:lnTo>
                  <a:close/>
                </a:path>
                <a:path w="1927225" h="459739">
                  <a:moveTo>
                    <a:pt x="25908" y="434340"/>
                  </a:moveTo>
                  <a:lnTo>
                    <a:pt x="25908" y="25146"/>
                  </a:lnTo>
                  <a:lnTo>
                    <a:pt x="12954" y="25146"/>
                  </a:lnTo>
                  <a:lnTo>
                    <a:pt x="12954" y="434340"/>
                  </a:lnTo>
                  <a:lnTo>
                    <a:pt x="25908" y="434340"/>
                  </a:lnTo>
                  <a:close/>
                </a:path>
                <a:path w="1927225" h="459739">
                  <a:moveTo>
                    <a:pt x="1914144" y="434340"/>
                  </a:moveTo>
                  <a:lnTo>
                    <a:pt x="12954" y="434340"/>
                  </a:lnTo>
                  <a:lnTo>
                    <a:pt x="25908" y="447294"/>
                  </a:lnTo>
                  <a:lnTo>
                    <a:pt x="25907" y="459486"/>
                  </a:lnTo>
                  <a:lnTo>
                    <a:pt x="1901189" y="459486"/>
                  </a:lnTo>
                  <a:lnTo>
                    <a:pt x="1901189" y="447294"/>
                  </a:lnTo>
                  <a:lnTo>
                    <a:pt x="1914144" y="434340"/>
                  </a:lnTo>
                  <a:close/>
                </a:path>
                <a:path w="1927225" h="459739">
                  <a:moveTo>
                    <a:pt x="25907" y="459486"/>
                  </a:moveTo>
                  <a:lnTo>
                    <a:pt x="25908" y="447294"/>
                  </a:lnTo>
                  <a:lnTo>
                    <a:pt x="12954" y="434340"/>
                  </a:lnTo>
                  <a:lnTo>
                    <a:pt x="12954" y="459486"/>
                  </a:lnTo>
                  <a:lnTo>
                    <a:pt x="25907" y="459486"/>
                  </a:lnTo>
                  <a:close/>
                </a:path>
                <a:path w="1927225" h="459739">
                  <a:moveTo>
                    <a:pt x="1914144" y="25146"/>
                  </a:moveTo>
                  <a:lnTo>
                    <a:pt x="1901189" y="12192"/>
                  </a:lnTo>
                  <a:lnTo>
                    <a:pt x="1901189" y="25146"/>
                  </a:lnTo>
                  <a:lnTo>
                    <a:pt x="1914144" y="25146"/>
                  </a:lnTo>
                  <a:close/>
                </a:path>
                <a:path w="1927225" h="459739">
                  <a:moveTo>
                    <a:pt x="1914144" y="434340"/>
                  </a:moveTo>
                  <a:lnTo>
                    <a:pt x="1914144" y="25146"/>
                  </a:lnTo>
                  <a:lnTo>
                    <a:pt x="1901189" y="25146"/>
                  </a:lnTo>
                  <a:lnTo>
                    <a:pt x="1901189" y="434340"/>
                  </a:lnTo>
                  <a:lnTo>
                    <a:pt x="1914144" y="434340"/>
                  </a:lnTo>
                  <a:close/>
                </a:path>
                <a:path w="1927225" h="459739">
                  <a:moveTo>
                    <a:pt x="1914144" y="459486"/>
                  </a:moveTo>
                  <a:lnTo>
                    <a:pt x="1914144" y="434340"/>
                  </a:lnTo>
                  <a:lnTo>
                    <a:pt x="1901189" y="447294"/>
                  </a:lnTo>
                  <a:lnTo>
                    <a:pt x="1901189" y="459486"/>
                  </a:lnTo>
                  <a:lnTo>
                    <a:pt x="1914144" y="4594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8441" y="5147310"/>
              <a:ext cx="831850" cy="323215"/>
            </a:xfrm>
            <a:custGeom>
              <a:avLst/>
              <a:gdLst/>
              <a:ahLst/>
              <a:cxnLst/>
              <a:rect l="l" t="t" r="r" b="b"/>
              <a:pathLst>
                <a:path w="831850" h="323214">
                  <a:moveTo>
                    <a:pt x="831341" y="166878"/>
                  </a:moveTo>
                  <a:lnTo>
                    <a:pt x="831341" y="156210"/>
                  </a:lnTo>
                  <a:lnTo>
                    <a:pt x="827531" y="151638"/>
                  </a:lnTo>
                  <a:lnTo>
                    <a:pt x="822959" y="149352"/>
                  </a:lnTo>
                  <a:lnTo>
                    <a:pt x="419861" y="762"/>
                  </a:lnTo>
                  <a:lnTo>
                    <a:pt x="416813" y="0"/>
                  </a:lnTo>
                  <a:lnTo>
                    <a:pt x="413765" y="0"/>
                  </a:lnTo>
                  <a:lnTo>
                    <a:pt x="410717" y="762"/>
                  </a:lnTo>
                  <a:lnTo>
                    <a:pt x="8381" y="149352"/>
                  </a:lnTo>
                  <a:lnTo>
                    <a:pt x="3047" y="151638"/>
                  </a:lnTo>
                  <a:lnTo>
                    <a:pt x="0" y="156210"/>
                  </a:lnTo>
                  <a:lnTo>
                    <a:pt x="0" y="166878"/>
                  </a:lnTo>
                  <a:lnTo>
                    <a:pt x="3047" y="171450"/>
                  </a:lnTo>
                  <a:lnTo>
                    <a:pt x="8381" y="173736"/>
                  </a:lnTo>
                  <a:lnTo>
                    <a:pt x="16763" y="176831"/>
                  </a:lnTo>
                  <a:lnTo>
                    <a:pt x="16763" y="149352"/>
                  </a:lnTo>
                  <a:lnTo>
                    <a:pt x="49669" y="161544"/>
                  </a:lnTo>
                  <a:lnTo>
                    <a:pt x="410717" y="27771"/>
                  </a:lnTo>
                  <a:lnTo>
                    <a:pt x="410717" y="24384"/>
                  </a:lnTo>
                  <a:lnTo>
                    <a:pt x="419861" y="24384"/>
                  </a:lnTo>
                  <a:lnTo>
                    <a:pt x="419861" y="27771"/>
                  </a:lnTo>
                  <a:lnTo>
                    <a:pt x="780910" y="161544"/>
                  </a:lnTo>
                  <a:lnTo>
                    <a:pt x="813815" y="149352"/>
                  </a:lnTo>
                  <a:lnTo>
                    <a:pt x="813815" y="177106"/>
                  </a:lnTo>
                  <a:lnTo>
                    <a:pt x="822959" y="173736"/>
                  </a:lnTo>
                  <a:lnTo>
                    <a:pt x="827531" y="171450"/>
                  </a:lnTo>
                  <a:lnTo>
                    <a:pt x="831341" y="166878"/>
                  </a:lnTo>
                  <a:close/>
                </a:path>
                <a:path w="831850" h="323214">
                  <a:moveTo>
                    <a:pt x="49669" y="161544"/>
                  </a:moveTo>
                  <a:lnTo>
                    <a:pt x="16763" y="149352"/>
                  </a:lnTo>
                  <a:lnTo>
                    <a:pt x="16763" y="173736"/>
                  </a:lnTo>
                  <a:lnTo>
                    <a:pt x="49669" y="161544"/>
                  </a:lnTo>
                  <a:close/>
                </a:path>
                <a:path w="831850" h="323214">
                  <a:moveTo>
                    <a:pt x="415289" y="297010"/>
                  </a:moveTo>
                  <a:lnTo>
                    <a:pt x="49669" y="161544"/>
                  </a:lnTo>
                  <a:lnTo>
                    <a:pt x="16763" y="173736"/>
                  </a:lnTo>
                  <a:lnTo>
                    <a:pt x="16763" y="176831"/>
                  </a:lnTo>
                  <a:lnTo>
                    <a:pt x="410717" y="322326"/>
                  </a:lnTo>
                  <a:lnTo>
                    <a:pt x="410717" y="298704"/>
                  </a:lnTo>
                  <a:lnTo>
                    <a:pt x="415289" y="297010"/>
                  </a:lnTo>
                  <a:close/>
                </a:path>
                <a:path w="831850" h="323214">
                  <a:moveTo>
                    <a:pt x="419861" y="24384"/>
                  </a:moveTo>
                  <a:lnTo>
                    <a:pt x="410717" y="24384"/>
                  </a:lnTo>
                  <a:lnTo>
                    <a:pt x="415289" y="26077"/>
                  </a:lnTo>
                  <a:lnTo>
                    <a:pt x="419861" y="24384"/>
                  </a:lnTo>
                  <a:close/>
                </a:path>
                <a:path w="831850" h="323214">
                  <a:moveTo>
                    <a:pt x="415289" y="26077"/>
                  </a:moveTo>
                  <a:lnTo>
                    <a:pt x="410717" y="24384"/>
                  </a:lnTo>
                  <a:lnTo>
                    <a:pt x="410717" y="27771"/>
                  </a:lnTo>
                  <a:lnTo>
                    <a:pt x="415289" y="26077"/>
                  </a:lnTo>
                  <a:close/>
                </a:path>
                <a:path w="831850" h="323214">
                  <a:moveTo>
                    <a:pt x="419861" y="298704"/>
                  </a:moveTo>
                  <a:lnTo>
                    <a:pt x="415289" y="297010"/>
                  </a:lnTo>
                  <a:lnTo>
                    <a:pt x="410717" y="298704"/>
                  </a:lnTo>
                  <a:lnTo>
                    <a:pt x="419861" y="298704"/>
                  </a:lnTo>
                  <a:close/>
                </a:path>
                <a:path w="831850" h="323214">
                  <a:moveTo>
                    <a:pt x="419861" y="322326"/>
                  </a:moveTo>
                  <a:lnTo>
                    <a:pt x="419861" y="298704"/>
                  </a:lnTo>
                  <a:lnTo>
                    <a:pt x="410717" y="298704"/>
                  </a:lnTo>
                  <a:lnTo>
                    <a:pt x="410717" y="322326"/>
                  </a:lnTo>
                  <a:lnTo>
                    <a:pt x="413765" y="323088"/>
                  </a:lnTo>
                  <a:lnTo>
                    <a:pt x="416813" y="323088"/>
                  </a:lnTo>
                  <a:lnTo>
                    <a:pt x="419861" y="322326"/>
                  </a:lnTo>
                  <a:close/>
                </a:path>
                <a:path w="831850" h="323214">
                  <a:moveTo>
                    <a:pt x="419861" y="27771"/>
                  </a:moveTo>
                  <a:lnTo>
                    <a:pt x="419861" y="24384"/>
                  </a:lnTo>
                  <a:lnTo>
                    <a:pt x="415289" y="26077"/>
                  </a:lnTo>
                  <a:lnTo>
                    <a:pt x="419861" y="27771"/>
                  </a:lnTo>
                  <a:close/>
                </a:path>
                <a:path w="831850" h="323214">
                  <a:moveTo>
                    <a:pt x="813815" y="177106"/>
                  </a:moveTo>
                  <a:lnTo>
                    <a:pt x="813815" y="173736"/>
                  </a:lnTo>
                  <a:lnTo>
                    <a:pt x="780910" y="161544"/>
                  </a:lnTo>
                  <a:lnTo>
                    <a:pt x="415289" y="297010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3815" y="177106"/>
                  </a:lnTo>
                  <a:close/>
                </a:path>
                <a:path w="831850" h="323214">
                  <a:moveTo>
                    <a:pt x="813815" y="173736"/>
                  </a:moveTo>
                  <a:lnTo>
                    <a:pt x="813815" y="149352"/>
                  </a:lnTo>
                  <a:lnTo>
                    <a:pt x="780910" y="161544"/>
                  </a:lnTo>
                  <a:lnTo>
                    <a:pt x="813815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0551" y="2303538"/>
              <a:ext cx="1927225" cy="1933575"/>
            </a:xfrm>
            <a:custGeom>
              <a:avLst/>
              <a:gdLst/>
              <a:ahLst/>
              <a:cxnLst/>
              <a:rect l="l" t="t" r="r" b="b"/>
              <a:pathLst>
                <a:path w="1927225" h="1933575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8048"/>
                  </a:lnTo>
                  <a:lnTo>
                    <a:pt x="25908" y="1908048"/>
                  </a:lnTo>
                  <a:lnTo>
                    <a:pt x="25908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3194"/>
                  </a:lnTo>
                  <a:lnTo>
                    <a:pt x="12954" y="1933194"/>
                  </a:lnTo>
                  <a:lnTo>
                    <a:pt x="25908" y="1933194"/>
                  </a:lnTo>
                  <a:lnTo>
                    <a:pt x="1901190" y="1933194"/>
                  </a:lnTo>
                  <a:lnTo>
                    <a:pt x="1914144" y="1933194"/>
                  </a:lnTo>
                  <a:lnTo>
                    <a:pt x="1921002" y="1933194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3575">
                  <a:moveTo>
                    <a:pt x="1927098" y="80010"/>
                  </a:moveTo>
                  <a:lnTo>
                    <a:pt x="1926336" y="71628"/>
                  </a:lnTo>
                  <a:lnTo>
                    <a:pt x="1924812" y="64008"/>
                  </a:lnTo>
                  <a:lnTo>
                    <a:pt x="1916201" y="40474"/>
                  </a:lnTo>
                  <a:lnTo>
                    <a:pt x="1901190" y="22225"/>
                  </a:lnTo>
                  <a:lnTo>
                    <a:pt x="1901190" y="75438"/>
                  </a:lnTo>
                  <a:lnTo>
                    <a:pt x="1901190" y="357378"/>
                  </a:lnTo>
                  <a:lnTo>
                    <a:pt x="1883067" y="392303"/>
                  </a:lnTo>
                  <a:lnTo>
                    <a:pt x="1851660" y="406146"/>
                  </a:lnTo>
                  <a:lnTo>
                    <a:pt x="80772" y="406146"/>
                  </a:lnTo>
                  <a:lnTo>
                    <a:pt x="35521" y="382816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26670" y="68580"/>
                  </a:lnTo>
                  <a:lnTo>
                    <a:pt x="28194" y="63246"/>
                  </a:lnTo>
                  <a:lnTo>
                    <a:pt x="30480" y="58674"/>
                  </a:lnTo>
                  <a:lnTo>
                    <a:pt x="33312" y="52844"/>
                  </a:lnTo>
                  <a:lnTo>
                    <a:pt x="67437" y="27330"/>
                  </a:lnTo>
                  <a:lnTo>
                    <a:pt x="74815" y="25971"/>
                  </a:lnTo>
                  <a:lnTo>
                    <a:pt x="1853946" y="26009"/>
                  </a:lnTo>
                  <a:lnTo>
                    <a:pt x="1887943" y="44018"/>
                  </a:lnTo>
                  <a:lnTo>
                    <a:pt x="1901190" y="75438"/>
                  </a:lnTo>
                  <a:lnTo>
                    <a:pt x="1901190" y="22225"/>
                  </a:lnTo>
                  <a:lnTo>
                    <a:pt x="1853946" y="762"/>
                  </a:lnTo>
                  <a:lnTo>
                    <a:pt x="80010" y="0"/>
                  </a:lnTo>
                  <a:lnTo>
                    <a:pt x="54775" y="4521"/>
                  </a:lnTo>
                  <a:lnTo>
                    <a:pt x="14947" y="34150"/>
                  </a:lnTo>
                  <a:lnTo>
                    <a:pt x="0" y="80772"/>
                  </a:lnTo>
                  <a:lnTo>
                    <a:pt x="0" y="352044"/>
                  </a:lnTo>
                  <a:lnTo>
                    <a:pt x="762" y="359664"/>
                  </a:lnTo>
                  <a:lnTo>
                    <a:pt x="2286" y="368046"/>
                  </a:lnTo>
                  <a:lnTo>
                    <a:pt x="3810" y="375666"/>
                  </a:lnTo>
                  <a:lnTo>
                    <a:pt x="6858" y="382524"/>
                  </a:lnTo>
                  <a:lnTo>
                    <a:pt x="9906" y="390144"/>
                  </a:lnTo>
                  <a:lnTo>
                    <a:pt x="19050" y="402336"/>
                  </a:lnTo>
                  <a:lnTo>
                    <a:pt x="24384" y="408432"/>
                  </a:lnTo>
                  <a:lnTo>
                    <a:pt x="25908" y="409956"/>
                  </a:lnTo>
                  <a:lnTo>
                    <a:pt x="29718" y="413766"/>
                  </a:lnTo>
                  <a:lnTo>
                    <a:pt x="35814" y="417576"/>
                  </a:lnTo>
                  <a:lnTo>
                    <a:pt x="42672" y="422148"/>
                  </a:lnTo>
                  <a:lnTo>
                    <a:pt x="51714" y="426148"/>
                  </a:lnTo>
                  <a:lnTo>
                    <a:pt x="61150" y="429158"/>
                  </a:lnTo>
                  <a:lnTo>
                    <a:pt x="70878" y="430949"/>
                  </a:lnTo>
                  <a:lnTo>
                    <a:pt x="80010" y="431253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901190" y="408863"/>
                  </a:lnTo>
                  <a:lnTo>
                    <a:pt x="1926336" y="358902"/>
                  </a:lnTo>
                  <a:lnTo>
                    <a:pt x="1927098" y="351282"/>
                  </a:lnTo>
                  <a:lnTo>
                    <a:pt x="1927098" y="8001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14443" y="2363216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8156" y="3001003"/>
            <a:ext cx="1691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6520" y="3853679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11313" y="4442459"/>
            <a:ext cx="1926589" cy="460375"/>
          </a:xfrm>
          <a:custGeom>
            <a:avLst/>
            <a:gdLst/>
            <a:ahLst/>
            <a:cxnLst/>
            <a:rect l="l" t="t" r="r" b="b"/>
            <a:pathLst>
              <a:path w="1926590" h="460375">
                <a:moveTo>
                  <a:pt x="1926336" y="454151"/>
                </a:moveTo>
                <a:lnTo>
                  <a:pt x="1926336" y="5333"/>
                </a:lnTo>
                <a:lnTo>
                  <a:pt x="1921002" y="0"/>
                </a:lnTo>
                <a:lnTo>
                  <a:pt x="5333" y="0"/>
                </a:lnTo>
                <a:lnTo>
                  <a:pt x="0" y="5333"/>
                </a:lnTo>
                <a:lnTo>
                  <a:pt x="0" y="454151"/>
                </a:lnTo>
                <a:lnTo>
                  <a:pt x="5334" y="460247"/>
                </a:lnTo>
                <a:lnTo>
                  <a:pt x="12192" y="460247"/>
                </a:lnTo>
                <a:lnTo>
                  <a:pt x="12192" y="25145"/>
                </a:lnTo>
                <a:lnTo>
                  <a:pt x="25145" y="12191"/>
                </a:lnTo>
                <a:lnTo>
                  <a:pt x="25145" y="25145"/>
                </a:lnTo>
                <a:lnTo>
                  <a:pt x="1901189" y="25145"/>
                </a:lnTo>
                <a:lnTo>
                  <a:pt x="1901189" y="12191"/>
                </a:lnTo>
                <a:lnTo>
                  <a:pt x="1914144" y="25145"/>
                </a:lnTo>
                <a:lnTo>
                  <a:pt x="1914144" y="460247"/>
                </a:lnTo>
                <a:lnTo>
                  <a:pt x="1921002" y="460247"/>
                </a:lnTo>
                <a:lnTo>
                  <a:pt x="1926336" y="454151"/>
                </a:lnTo>
                <a:close/>
              </a:path>
              <a:path w="1926590" h="460375">
                <a:moveTo>
                  <a:pt x="25145" y="25145"/>
                </a:moveTo>
                <a:lnTo>
                  <a:pt x="25145" y="12191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1926590" h="460375">
                <a:moveTo>
                  <a:pt x="25145" y="434339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434339"/>
                </a:lnTo>
                <a:lnTo>
                  <a:pt x="25145" y="434339"/>
                </a:lnTo>
                <a:close/>
              </a:path>
              <a:path w="1926590" h="460375">
                <a:moveTo>
                  <a:pt x="1914144" y="434339"/>
                </a:moveTo>
                <a:lnTo>
                  <a:pt x="12192" y="434339"/>
                </a:lnTo>
                <a:lnTo>
                  <a:pt x="25145" y="447293"/>
                </a:lnTo>
                <a:lnTo>
                  <a:pt x="25145" y="460247"/>
                </a:lnTo>
                <a:lnTo>
                  <a:pt x="1901189" y="460247"/>
                </a:lnTo>
                <a:lnTo>
                  <a:pt x="1901189" y="447293"/>
                </a:lnTo>
                <a:lnTo>
                  <a:pt x="1914144" y="434339"/>
                </a:lnTo>
                <a:close/>
              </a:path>
              <a:path w="1926590" h="460375">
                <a:moveTo>
                  <a:pt x="25145" y="460247"/>
                </a:moveTo>
                <a:lnTo>
                  <a:pt x="25145" y="447293"/>
                </a:lnTo>
                <a:lnTo>
                  <a:pt x="12192" y="434339"/>
                </a:lnTo>
                <a:lnTo>
                  <a:pt x="12192" y="460247"/>
                </a:lnTo>
                <a:lnTo>
                  <a:pt x="25145" y="460247"/>
                </a:lnTo>
                <a:close/>
              </a:path>
              <a:path w="1926590" h="460375">
                <a:moveTo>
                  <a:pt x="1914144" y="25145"/>
                </a:moveTo>
                <a:lnTo>
                  <a:pt x="1901189" y="12191"/>
                </a:lnTo>
                <a:lnTo>
                  <a:pt x="1901189" y="25145"/>
                </a:lnTo>
                <a:lnTo>
                  <a:pt x="1914144" y="25145"/>
                </a:lnTo>
                <a:close/>
              </a:path>
              <a:path w="1926590" h="460375">
                <a:moveTo>
                  <a:pt x="1914144" y="434339"/>
                </a:moveTo>
                <a:lnTo>
                  <a:pt x="1914144" y="25145"/>
                </a:lnTo>
                <a:lnTo>
                  <a:pt x="1901189" y="25145"/>
                </a:lnTo>
                <a:lnTo>
                  <a:pt x="1901189" y="434339"/>
                </a:lnTo>
                <a:lnTo>
                  <a:pt x="1914144" y="434339"/>
                </a:lnTo>
                <a:close/>
              </a:path>
              <a:path w="1926590" h="460375">
                <a:moveTo>
                  <a:pt x="1914144" y="460247"/>
                </a:moveTo>
                <a:lnTo>
                  <a:pt x="1914144" y="434339"/>
                </a:lnTo>
                <a:lnTo>
                  <a:pt x="1901189" y="447293"/>
                </a:lnTo>
                <a:lnTo>
                  <a:pt x="1901189" y="460247"/>
                </a:lnTo>
                <a:lnTo>
                  <a:pt x="1914144" y="4602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54117" y="4528058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08215" y="2717292"/>
            <a:ext cx="1425575" cy="2604770"/>
            <a:chOff x="7308215" y="2717292"/>
            <a:chExt cx="1425575" cy="2604770"/>
          </a:xfrm>
        </p:grpSpPr>
        <p:sp>
          <p:nvSpPr>
            <p:cNvPr id="17" name="object 17"/>
            <p:cNvSpPr/>
            <p:nvPr/>
          </p:nvSpPr>
          <p:spPr>
            <a:xfrm>
              <a:off x="8615045" y="4889754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09" h="270510">
                  <a:moveTo>
                    <a:pt x="59054" y="219456"/>
                  </a:moveTo>
                  <a:lnTo>
                    <a:pt x="25907" y="162306"/>
                  </a:lnTo>
                  <a:lnTo>
                    <a:pt x="22097" y="156210"/>
                  </a:lnTo>
                  <a:lnTo>
                    <a:pt x="14477" y="154686"/>
                  </a:lnTo>
                  <a:lnTo>
                    <a:pt x="8381" y="157734"/>
                  </a:lnTo>
                  <a:lnTo>
                    <a:pt x="2285" y="161544"/>
                  </a:lnTo>
                  <a:lnTo>
                    <a:pt x="0" y="169164"/>
                  </a:lnTo>
                  <a:lnTo>
                    <a:pt x="3809" y="175260"/>
                  </a:lnTo>
                  <a:lnTo>
                    <a:pt x="46481" y="249343"/>
                  </a:lnTo>
                  <a:lnTo>
                    <a:pt x="46481" y="245364"/>
                  </a:lnTo>
                  <a:lnTo>
                    <a:pt x="48005" y="245364"/>
                  </a:lnTo>
                  <a:lnTo>
                    <a:pt x="48005" y="238506"/>
                  </a:lnTo>
                  <a:lnTo>
                    <a:pt x="59054" y="219456"/>
                  </a:lnTo>
                  <a:close/>
                </a:path>
                <a:path w="118109" h="270510">
                  <a:moveTo>
                    <a:pt x="72389" y="0"/>
                  </a:moveTo>
                  <a:lnTo>
                    <a:pt x="46481" y="0"/>
                  </a:lnTo>
                  <a:lnTo>
                    <a:pt x="46481" y="197778"/>
                  </a:lnTo>
                  <a:lnTo>
                    <a:pt x="59054" y="219456"/>
                  </a:lnTo>
                  <a:lnTo>
                    <a:pt x="71776" y="197522"/>
                  </a:lnTo>
                  <a:lnTo>
                    <a:pt x="72389" y="0"/>
                  </a:lnTo>
                  <a:close/>
                </a:path>
                <a:path w="118109" h="270510">
                  <a:moveTo>
                    <a:pt x="118109" y="169164"/>
                  </a:moveTo>
                  <a:lnTo>
                    <a:pt x="115823" y="161544"/>
                  </a:lnTo>
                  <a:lnTo>
                    <a:pt x="109727" y="157734"/>
                  </a:lnTo>
                  <a:lnTo>
                    <a:pt x="103631" y="154686"/>
                  </a:lnTo>
                  <a:lnTo>
                    <a:pt x="96011" y="156210"/>
                  </a:lnTo>
                  <a:lnTo>
                    <a:pt x="92201" y="162306"/>
                  </a:lnTo>
                  <a:lnTo>
                    <a:pt x="71776" y="197522"/>
                  </a:lnTo>
                  <a:lnTo>
                    <a:pt x="71627" y="245364"/>
                  </a:lnTo>
                  <a:lnTo>
                    <a:pt x="46481" y="245364"/>
                  </a:lnTo>
                  <a:lnTo>
                    <a:pt x="46481" y="249343"/>
                  </a:lnTo>
                  <a:lnTo>
                    <a:pt x="58673" y="270510"/>
                  </a:lnTo>
                  <a:lnTo>
                    <a:pt x="114299" y="175260"/>
                  </a:lnTo>
                  <a:lnTo>
                    <a:pt x="118109" y="169164"/>
                  </a:lnTo>
                  <a:close/>
                </a:path>
                <a:path w="118109" h="270510">
                  <a:moveTo>
                    <a:pt x="70103" y="238506"/>
                  </a:moveTo>
                  <a:lnTo>
                    <a:pt x="59054" y="219456"/>
                  </a:lnTo>
                  <a:lnTo>
                    <a:pt x="48005" y="238506"/>
                  </a:lnTo>
                  <a:lnTo>
                    <a:pt x="70103" y="238506"/>
                  </a:lnTo>
                  <a:close/>
                </a:path>
                <a:path w="118109" h="270510">
                  <a:moveTo>
                    <a:pt x="70103" y="245364"/>
                  </a:moveTo>
                  <a:lnTo>
                    <a:pt x="70103" y="238506"/>
                  </a:lnTo>
                  <a:lnTo>
                    <a:pt x="48005" y="238506"/>
                  </a:lnTo>
                  <a:lnTo>
                    <a:pt x="48005" y="245364"/>
                  </a:lnTo>
                  <a:lnTo>
                    <a:pt x="70103" y="245364"/>
                  </a:lnTo>
                  <a:close/>
                </a:path>
                <a:path w="118109" h="270510">
                  <a:moveTo>
                    <a:pt x="71776" y="197522"/>
                  </a:moveTo>
                  <a:lnTo>
                    <a:pt x="59054" y="219456"/>
                  </a:lnTo>
                  <a:lnTo>
                    <a:pt x="70103" y="238506"/>
                  </a:lnTo>
                  <a:lnTo>
                    <a:pt x="70103" y="245364"/>
                  </a:lnTo>
                  <a:lnTo>
                    <a:pt x="71627" y="245364"/>
                  </a:lnTo>
                  <a:lnTo>
                    <a:pt x="71776" y="19752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5045" y="4223766"/>
              <a:ext cx="118122" cy="2225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15045" y="3362706"/>
              <a:ext cx="118745" cy="426720"/>
            </a:xfrm>
            <a:custGeom>
              <a:avLst/>
              <a:gdLst/>
              <a:ahLst/>
              <a:cxnLst/>
              <a:rect l="l" t="t" r="r" b="b"/>
              <a:pathLst>
                <a:path w="118745" h="426720">
                  <a:moveTo>
                    <a:pt x="59056" y="375663"/>
                  </a:moveTo>
                  <a:lnTo>
                    <a:pt x="25920" y="318516"/>
                  </a:lnTo>
                  <a:lnTo>
                    <a:pt x="22110" y="312420"/>
                  </a:lnTo>
                  <a:lnTo>
                    <a:pt x="14477" y="310896"/>
                  </a:lnTo>
                  <a:lnTo>
                    <a:pt x="8381" y="313944"/>
                  </a:lnTo>
                  <a:lnTo>
                    <a:pt x="2298" y="317754"/>
                  </a:lnTo>
                  <a:lnTo>
                    <a:pt x="0" y="325374"/>
                  </a:lnTo>
                  <a:lnTo>
                    <a:pt x="3822" y="331470"/>
                  </a:lnTo>
                  <a:lnTo>
                    <a:pt x="46481" y="405531"/>
                  </a:lnTo>
                  <a:lnTo>
                    <a:pt x="46481" y="401574"/>
                  </a:lnTo>
                  <a:lnTo>
                    <a:pt x="48005" y="401574"/>
                  </a:lnTo>
                  <a:lnTo>
                    <a:pt x="48005" y="394716"/>
                  </a:lnTo>
                  <a:lnTo>
                    <a:pt x="59056" y="375663"/>
                  </a:lnTo>
                  <a:close/>
                </a:path>
                <a:path w="118745" h="426720">
                  <a:moveTo>
                    <a:pt x="71627" y="353988"/>
                  </a:moveTo>
                  <a:lnTo>
                    <a:pt x="71627" y="0"/>
                  </a:lnTo>
                  <a:lnTo>
                    <a:pt x="46481" y="0"/>
                  </a:lnTo>
                  <a:lnTo>
                    <a:pt x="46481" y="353976"/>
                  </a:lnTo>
                  <a:lnTo>
                    <a:pt x="59056" y="375663"/>
                  </a:lnTo>
                  <a:lnTo>
                    <a:pt x="71627" y="353988"/>
                  </a:lnTo>
                  <a:close/>
                </a:path>
                <a:path w="118745" h="426720">
                  <a:moveTo>
                    <a:pt x="71627" y="404555"/>
                  </a:moveTo>
                  <a:lnTo>
                    <a:pt x="71627" y="401574"/>
                  </a:lnTo>
                  <a:lnTo>
                    <a:pt x="46481" y="401574"/>
                  </a:lnTo>
                  <a:lnTo>
                    <a:pt x="46481" y="405531"/>
                  </a:lnTo>
                  <a:lnTo>
                    <a:pt x="58686" y="426720"/>
                  </a:lnTo>
                  <a:lnTo>
                    <a:pt x="71627" y="404555"/>
                  </a:lnTo>
                  <a:close/>
                </a:path>
                <a:path w="118745" h="426720">
                  <a:moveTo>
                    <a:pt x="70103" y="394716"/>
                  </a:moveTo>
                  <a:lnTo>
                    <a:pt x="59056" y="375663"/>
                  </a:lnTo>
                  <a:lnTo>
                    <a:pt x="48005" y="394716"/>
                  </a:lnTo>
                  <a:lnTo>
                    <a:pt x="70103" y="394716"/>
                  </a:lnTo>
                  <a:close/>
                </a:path>
                <a:path w="118745" h="426720">
                  <a:moveTo>
                    <a:pt x="70103" y="401574"/>
                  </a:moveTo>
                  <a:lnTo>
                    <a:pt x="70103" y="394716"/>
                  </a:lnTo>
                  <a:lnTo>
                    <a:pt x="48005" y="394716"/>
                  </a:lnTo>
                  <a:lnTo>
                    <a:pt x="48005" y="401574"/>
                  </a:lnTo>
                  <a:lnTo>
                    <a:pt x="70103" y="401574"/>
                  </a:lnTo>
                  <a:close/>
                </a:path>
                <a:path w="118745" h="426720">
                  <a:moveTo>
                    <a:pt x="118122" y="325374"/>
                  </a:moveTo>
                  <a:lnTo>
                    <a:pt x="115836" y="317754"/>
                  </a:lnTo>
                  <a:lnTo>
                    <a:pt x="109727" y="313944"/>
                  </a:lnTo>
                  <a:lnTo>
                    <a:pt x="103631" y="310896"/>
                  </a:lnTo>
                  <a:lnTo>
                    <a:pt x="96024" y="312420"/>
                  </a:lnTo>
                  <a:lnTo>
                    <a:pt x="92201" y="318516"/>
                  </a:lnTo>
                  <a:lnTo>
                    <a:pt x="59056" y="375663"/>
                  </a:lnTo>
                  <a:lnTo>
                    <a:pt x="70103" y="394716"/>
                  </a:lnTo>
                  <a:lnTo>
                    <a:pt x="70103" y="401574"/>
                  </a:lnTo>
                  <a:lnTo>
                    <a:pt x="71627" y="401574"/>
                  </a:lnTo>
                  <a:lnTo>
                    <a:pt x="71627" y="404555"/>
                  </a:lnTo>
                  <a:lnTo>
                    <a:pt x="114300" y="331470"/>
                  </a:lnTo>
                  <a:lnTo>
                    <a:pt x="118122" y="3253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1997" y="2717292"/>
              <a:ext cx="118122" cy="2225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08215" y="3508260"/>
              <a:ext cx="1362710" cy="1813560"/>
            </a:xfrm>
            <a:custGeom>
              <a:avLst/>
              <a:gdLst/>
              <a:ahLst/>
              <a:cxnLst/>
              <a:rect l="l" t="t" r="r" b="b"/>
              <a:pathLst>
                <a:path w="1362709" h="1813560">
                  <a:moveTo>
                    <a:pt x="1362468" y="59436"/>
                  </a:moveTo>
                  <a:lnTo>
                    <a:pt x="1267980" y="3810"/>
                  </a:lnTo>
                  <a:lnTo>
                    <a:pt x="1261884" y="0"/>
                  </a:lnTo>
                  <a:lnTo>
                    <a:pt x="1254264" y="2286"/>
                  </a:lnTo>
                  <a:lnTo>
                    <a:pt x="1246644" y="14478"/>
                  </a:lnTo>
                  <a:lnTo>
                    <a:pt x="1248930" y="22098"/>
                  </a:lnTo>
                  <a:lnTo>
                    <a:pt x="1255026" y="25908"/>
                  </a:lnTo>
                  <a:lnTo>
                    <a:pt x="1290447" y="46443"/>
                  </a:lnTo>
                  <a:lnTo>
                    <a:pt x="1246644" y="46418"/>
                  </a:lnTo>
                  <a:lnTo>
                    <a:pt x="12204" y="45720"/>
                  </a:lnTo>
                  <a:lnTo>
                    <a:pt x="12204" y="58674"/>
                  </a:lnTo>
                  <a:lnTo>
                    <a:pt x="8382" y="58674"/>
                  </a:lnTo>
                  <a:lnTo>
                    <a:pt x="0" y="1810512"/>
                  </a:lnTo>
                  <a:lnTo>
                    <a:pt x="12204" y="1810512"/>
                  </a:lnTo>
                  <a:lnTo>
                    <a:pt x="12204" y="1813560"/>
                  </a:lnTo>
                  <a:lnTo>
                    <a:pt x="962418" y="1812798"/>
                  </a:lnTo>
                  <a:lnTo>
                    <a:pt x="962418" y="1787652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35" y="71589"/>
                  </a:lnTo>
                  <a:lnTo>
                    <a:pt x="1331226" y="71615"/>
                  </a:lnTo>
                  <a:lnTo>
                    <a:pt x="1337322" y="71628"/>
                  </a:lnTo>
                  <a:lnTo>
                    <a:pt x="1290447" y="71653"/>
                  </a:lnTo>
                  <a:lnTo>
                    <a:pt x="1255026" y="92202"/>
                  </a:lnTo>
                  <a:lnTo>
                    <a:pt x="1248930" y="96012"/>
                  </a:lnTo>
                  <a:lnTo>
                    <a:pt x="1246644" y="103632"/>
                  </a:lnTo>
                  <a:lnTo>
                    <a:pt x="1250454" y="109728"/>
                  </a:lnTo>
                  <a:lnTo>
                    <a:pt x="1253502" y="115824"/>
                  </a:lnTo>
                  <a:lnTo>
                    <a:pt x="1261884" y="118110"/>
                  </a:lnTo>
                  <a:lnTo>
                    <a:pt x="1267980" y="114300"/>
                  </a:lnTo>
                  <a:lnTo>
                    <a:pt x="1337322" y="74028"/>
                  </a:lnTo>
                  <a:lnTo>
                    <a:pt x="1362468" y="594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665" y="4376420"/>
            <a:ext cx="68986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A</a:t>
            </a:r>
            <a:r>
              <a:rPr sz="2400" dirty="0"/>
              <a:t>：老师老师，这个壁球太快了，怎么看都看不清？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dirty="0">
                <a:latin typeface="Consolas"/>
                <a:cs typeface="Consolas"/>
              </a:rPr>
              <a:t>B</a:t>
            </a:r>
            <a:r>
              <a:rPr sz="2400" dirty="0"/>
              <a:t>：想控制壁球的节奏，且听老师继续讲解</a:t>
            </a:r>
            <a:r>
              <a:rPr sz="2400" dirty="0">
                <a:latin typeface="Consolas"/>
                <a:cs typeface="Consolas"/>
              </a:rPr>
              <a:t>…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031" y="1762506"/>
            <a:ext cx="3009900" cy="215950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8937" y="3408680"/>
            <a:ext cx="8496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壁球小游戏(节奏型)与屏幕的帧率设置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壁球小游戏(节奏型)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6081" y="2698241"/>
            <a:ext cx="9079230" cy="2160270"/>
            <a:chOff x="806081" y="2698241"/>
            <a:chExt cx="9079230" cy="2160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81" y="2698241"/>
              <a:ext cx="3009900" cy="21602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1889" y="2698241"/>
              <a:ext cx="3010661" cy="21602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5398" y="2698241"/>
              <a:ext cx="3009900" cy="21602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38505" y="5312155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四处有节奏碰壁的小球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937" y="1531111"/>
            <a:ext cx="697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壁球小游戏(节奏型)的关键要素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070" y="2576581"/>
            <a:ext cx="6318250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Microsoft YaHei"/>
                <a:cs typeface="Microsoft YaHei"/>
              </a:rPr>
              <a:t>需求：</a:t>
            </a:r>
            <a:endParaRPr sz="2800">
              <a:latin typeface="Microsoft YaHei"/>
              <a:cs typeface="Microsoft YaHei"/>
            </a:endParaRPr>
          </a:p>
          <a:p>
            <a:pPr marR="2011045" algn="r">
              <a:lnSpc>
                <a:spcPct val="100000"/>
              </a:lnSpc>
              <a:spcBef>
                <a:spcPts val="2165"/>
              </a:spcBef>
            </a:pPr>
            <a:r>
              <a:rPr sz="2400" dirty="0">
                <a:latin typeface="Microsoft YaHei"/>
                <a:cs typeface="Microsoft YaHei"/>
              </a:rPr>
              <a:t>壁球可以按照一定速度运动</a:t>
            </a:r>
            <a:endParaRPr sz="2400">
              <a:latin typeface="Microsoft YaHei"/>
              <a:cs typeface="Microsoft YaHei"/>
            </a:endParaRPr>
          </a:p>
          <a:p>
            <a:pPr marR="2030730" algn="r">
              <a:lnSpc>
                <a:spcPct val="100000"/>
              </a:lnSpc>
              <a:spcBef>
                <a:spcPts val="2515"/>
              </a:spcBef>
            </a:pPr>
            <a:r>
              <a:rPr sz="2800" b="1" spc="-5" dirty="0">
                <a:latin typeface="Microsoft YaHei"/>
                <a:cs typeface="Microsoft YaHei"/>
              </a:rPr>
              <a:t>从需求到实现的关键要素：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endParaRPr sz="2400">
              <a:latin typeface="Microsoft YaHei"/>
              <a:cs typeface="Microsoft YaHei"/>
            </a:endParaRPr>
          </a:p>
          <a:p>
            <a:pPr marL="81851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8515" algn="l"/>
                <a:tab pos="819150" algn="l"/>
              </a:tabLst>
            </a:pPr>
            <a:r>
              <a:rPr sz="2400" b="1" dirty="0">
                <a:latin typeface="Microsoft YaHei"/>
                <a:cs typeface="Microsoft YaHei"/>
              </a:rPr>
              <a:t>壁球速度</a:t>
            </a:r>
            <a:r>
              <a:rPr sz="2400" dirty="0">
                <a:latin typeface="Microsoft YaHei"/>
                <a:cs typeface="Microsoft YaHei"/>
              </a:rPr>
              <a:t>：如何控制壁球的运动速度呢？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625" y="153111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壁球速度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74827" y="2663951"/>
            <a:ext cx="1926589" cy="3167380"/>
            <a:chOff x="6774827" y="2663951"/>
            <a:chExt cx="1926589" cy="3167380"/>
          </a:xfrm>
        </p:grpSpPr>
        <p:sp>
          <p:nvSpPr>
            <p:cNvPr id="4" name="object 4"/>
            <p:cNvSpPr/>
            <p:nvPr/>
          </p:nvSpPr>
          <p:spPr>
            <a:xfrm>
              <a:off x="6774827" y="3275075"/>
              <a:ext cx="1926589" cy="460375"/>
            </a:xfrm>
            <a:custGeom>
              <a:avLst/>
              <a:gdLst/>
              <a:ahLst/>
              <a:cxnLst/>
              <a:rect l="l" t="t" r="r" b="b"/>
              <a:pathLst>
                <a:path w="1926590" h="460375">
                  <a:moveTo>
                    <a:pt x="1926336" y="454151"/>
                  </a:moveTo>
                  <a:lnTo>
                    <a:pt x="1926336" y="6095"/>
                  </a:lnTo>
                  <a:lnTo>
                    <a:pt x="192100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454151"/>
                  </a:lnTo>
                  <a:lnTo>
                    <a:pt x="5334" y="460247"/>
                  </a:lnTo>
                  <a:lnTo>
                    <a:pt x="12192" y="460247"/>
                  </a:lnTo>
                  <a:lnTo>
                    <a:pt x="12192" y="25145"/>
                  </a:lnTo>
                  <a:lnTo>
                    <a:pt x="25145" y="12953"/>
                  </a:lnTo>
                  <a:lnTo>
                    <a:pt x="25145" y="25145"/>
                  </a:lnTo>
                  <a:lnTo>
                    <a:pt x="1901189" y="25145"/>
                  </a:lnTo>
                  <a:lnTo>
                    <a:pt x="1901189" y="12953"/>
                  </a:lnTo>
                  <a:lnTo>
                    <a:pt x="1914144" y="25145"/>
                  </a:lnTo>
                  <a:lnTo>
                    <a:pt x="1914144" y="460247"/>
                  </a:lnTo>
                  <a:lnTo>
                    <a:pt x="1921002" y="460247"/>
                  </a:lnTo>
                  <a:lnTo>
                    <a:pt x="1926336" y="454151"/>
                  </a:lnTo>
                  <a:close/>
                </a:path>
                <a:path w="1926590" h="460375">
                  <a:moveTo>
                    <a:pt x="25145" y="25145"/>
                  </a:moveTo>
                  <a:lnTo>
                    <a:pt x="25145" y="12953"/>
                  </a:lnTo>
                  <a:lnTo>
                    <a:pt x="12192" y="25145"/>
                  </a:lnTo>
                  <a:lnTo>
                    <a:pt x="25145" y="25145"/>
                  </a:lnTo>
                  <a:close/>
                </a:path>
                <a:path w="1926590" h="460375">
                  <a:moveTo>
                    <a:pt x="25146" y="435101"/>
                  </a:moveTo>
                  <a:lnTo>
                    <a:pt x="25145" y="25145"/>
                  </a:lnTo>
                  <a:lnTo>
                    <a:pt x="12192" y="25145"/>
                  </a:lnTo>
                  <a:lnTo>
                    <a:pt x="12192" y="435101"/>
                  </a:lnTo>
                  <a:lnTo>
                    <a:pt x="25146" y="435101"/>
                  </a:lnTo>
                  <a:close/>
                </a:path>
                <a:path w="1926590" h="460375">
                  <a:moveTo>
                    <a:pt x="1914144" y="435101"/>
                  </a:moveTo>
                  <a:lnTo>
                    <a:pt x="12192" y="435101"/>
                  </a:lnTo>
                  <a:lnTo>
                    <a:pt x="25146" y="447293"/>
                  </a:lnTo>
                  <a:lnTo>
                    <a:pt x="25145" y="460247"/>
                  </a:lnTo>
                  <a:lnTo>
                    <a:pt x="1901189" y="460247"/>
                  </a:lnTo>
                  <a:lnTo>
                    <a:pt x="1901189" y="447293"/>
                  </a:lnTo>
                  <a:lnTo>
                    <a:pt x="1914144" y="435101"/>
                  </a:lnTo>
                  <a:close/>
                </a:path>
                <a:path w="1926590" h="460375">
                  <a:moveTo>
                    <a:pt x="25145" y="460247"/>
                  </a:moveTo>
                  <a:lnTo>
                    <a:pt x="25146" y="447293"/>
                  </a:lnTo>
                  <a:lnTo>
                    <a:pt x="12192" y="435101"/>
                  </a:lnTo>
                  <a:lnTo>
                    <a:pt x="12192" y="460247"/>
                  </a:lnTo>
                  <a:lnTo>
                    <a:pt x="25145" y="460247"/>
                  </a:lnTo>
                  <a:close/>
                </a:path>
                <a:path w="1926590" h="460375">
                  <a:moveTo>
                    <a:pt x="1914144" y="25145"/>
                  </a:moveTo>
                  <a:lnTo>
                    <a:pt x="1901189" y="12953"/>
                  </a:lnTo>
                  <a:lnTo>
                    <a:pt x="1901189" y="25145"/>
                  </a:lnTo>
                  <a:lnTo>
                    <a:pt x="1914144" y="25145"/>
                  </a:lnTo>
                  <a:close/>
                </a:path>
                <a:path w="1926590" h="460375">
                  <a:moveTo>
                    <a:pt x="1914144" y="435101"/>
                  </a:moveTo>
                  <a:lnTo>
                    <a:pt x="1914144" y="25145"/>
                  </a:lnTo>
                  <a:lnTo>
                    <a:pt x="1901189" y="25145"/>
                  </a:lnTo>
                  <a:lnTo>
                    <a:pt x="1901189" y="435101"/>
                  </a:lnTo>
                  <a:lnTo>
                    <a:pt x="1914144" y="435101"/>
                  </a:lnTo>
                  <a:close/>
                </a:path>
                <a:path w="1926590" h="460375">
                  <a:moveTo>
                    <a:pt x="1914144" y="460247"/>
                  </a:moveTo>
                  <a:lnTo>
                    <a:pt x="1914144" y="435101"/>
                  </a:lnTo>
                  <a:lnTo>
                    <a:pt x="1901189" y="447293"/>
                  </a:lnTo>
                  <a:lnTo>
                    <a:pt x="1901189" y="460247"/>
                  </a:lnTo>
                  <a:lnTo>
                    <a:pt x="1914144" y="46024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21930" y="5506973"/>
              <a:ext cx="831850" cy="323850"/>
            </a:xfrm>
            <a:custGeom>
              <a:avLst/>
              <a:gdLst/>
              <a:ahLst/>
              <a:cxnLst/>
              <a:rect l="l" t="t" r="r" b="b"/>
              <a:pathLst>
                <a:path w="831850" h="323850">
                  <a:moveTo>
                    <a:pt x="831341" y="166878"/>
                  </a:moveTo>
                  <a:lnTo>
                    <a:pt x="831341" y="156210"/>
                  </a:lnTo>
                  <a:lnTo>
                    <a:pt x="828293" y="151638"/>
                  </a:lnTo>
                  <a:lnTo>
                    <a:pt x="822959" y="150114"/>
                  </a:lnTo>
                  <a:lnTo>
                    <a:pt x="419861" y="1524"/>
                  </a:lnTo>
                  <a:lnTo>
                    <a:pt x="417575" y="0"/>
                  </a:lnTo>
                  <a:lnTo>
                    <a:pt x="414527" y="0"/>
                  </a:lnTo>
                  <a:lnTo>
                    <a:pt x="411479" y="1524"/>
                  </a:lnTo>
                  <a:lnTo>
                    <a:pt x="8381" y="150114"/>
                  </a:lnTo>
                  <a:lnTo>
                    <a:pt x="3809" y="151638"/>
                  </a:lnTo>
                  <a:lnTo>
                    <a:pt x="0" y="156210"/>
                  </a:lnTo>
                  <a:lnTo>
                    <a:pt x="0" y="166878"/>
                  </a:lnTo>
                  <a:lnTo>
                    <a:pt x="3809" y="172212"/>
                  </a:lnTo>
                  <a:lnTo>
                    <a:pt x="8381" y="173736"/>
                  </a:lnTo>
                  <a:lnTo>
                    <a:pt x="17525" y="177106"/>
                  </a:lnTo>
                  <a:lnTo>
                    <a:pt x="17525" y="150114"/>
                  </a:lnTo>
                  <a:lnTo>
                    <a:pt x="49506" y="161925"/>
                  </a:lnTo>
                  <a:lnTo>
                    <a:pt x="411479" y="28241"/>
                  </a:lnTo>
                  <a:lnTo>
                    <a:pt x="411479" y="25146"/>
                  </a:lnTo>
                  <a:lnTo>
                    <a:pt x="419861" y="25146"/>
                  </a:lnTo>
                  <a:lnTo>
                    <a:pt x="419861" y="28235"/>
                  </a:lnTo>
                  <a:lnTo>
                    <a:pt x="782536" y="161925"/>
                  </a:lnTo>
                  <a:lnTo>
                    <a:pt x="814577" y="150114"/>
                  </a:lnTo>
                  <a:lnTo>
                    <a:pt x="814577" y="176825"/>
                  </a:lnTo>
                  <a:lnTo>
                    <a:pt x="822959" y="173736"/>
                  </a:lnTo>
                  <a:lnTo>
                    <a:pt x="828293" y="172212"/>
                  </a:lnTo>
                  <a:lnTo>
                    <a:pt x="831341" y="166878"/>
                  </a:lnTo>
                  <a:close/>
                </a:path>
                <a:path w="831850" h="323850">
                  <a:moveTo>
                    <a:pt x="49506" y="161925"/>
                  </a:moveTo>
                  <a:lnTo>
                    <a:pt x="17525" y="150114"/>
                  </a:lnTo>
                  <a:lnTo>
                    <a:pt x="17525" y="173736"/>
                  </a:lnTo>
                  <a:lnTo>
                    <a:pt x="49506" y="161925"/>
                  </a:lnTo>
                  <a:close/>
                </a:path>
                <a:path w="831850" h="323850">
                  <a:moveTo>
                    <a:pt x="415674" y="297157"/>
                  </a:moveTo>
                  <a:lnTo>
                    <a:pt x="49506" y="161925"/>
                  </a:lnTo>
                  <a:lnTo>
                    <a:pt x="17525" y="173736"/>
                  </a:lnTo>
                  <a:lnTo>
                    <a:pt x="17525" y="177106"/>
                  </a:lnTo>
                  <a:lnTo>
                    <a:pt x="411479" y="322326"/>
                  </a:lnTo>
                  <a:lnTo>
                    <a:pt x="411479" y="298704"/>
                  </a:lnTo>
                  <a:lnTo>
                    <a:pt x="415674" y="297157"/>
                  </a:lnTo>
                  <a:close/>
                </a:path>
                <a:path w="831850" h="323850">
                  <a:moveTo>
                    <a:pt x="419861" y="25146"/>
                  </a:moveTo>
                  <a:lnTo>
                    <a:pt x="411479" y="25146"/>
                  </a:lnTo>
                  <a:lnTo>
                    <a:pt x="415674" y="26692"/>
                  </a:lnTo>
                  <a:lnTo>
                    <a:pt x="419861" y="25146"/>
                  </a:lnTo>
                  <a:close/>
                </a:path>
                <a:path w="831850" h="323850">
                  <a:moveTo>
                    <a:pt x="415674" y="26692"/>
                  </a:moveTo>
                  <a:lnTo>
                    <a:pt x="411479" y="25146"/>
                  </a:lnTo>
                  <a:lnTo>
                    <a:pt x="411479" y="28241"/>
                  </a:lnTo>
                  <a:lnTo>
                    <a:pt x="415674" y="26692"/>
                  </a:lnTo>
                  <a:close/>
                </a:path>
                <a:path w="831850" h="323850">
                  <a:moveTo>
                    <a:pt x="419861" y="298704"/>
                  </a:moveTo>
                  <a:lnTo>
                    <a:pt x="415674" y="297157"/>
                  </a:lnTo>
                  <a:lnTo>
                    <a:pt x="411479" y="298704"/>
                  </a:lnTo>
                  <a:lnTo>
                    <a:pt x="419861" y="298704"/>
                  </a:lnTo>
                  <a:close/>
                </a:path>
                <a:path w="831850" h="323850">
                  <a:moveTo>
                    <a:pt x="419861" y="322326"/>
                  </a:moveTo>
                  <a:lnTo>
                    <a:pt x="419861" y="298704"/>
                  </a:lnTo>
                  <a:lnTo>
                    <a:pt x="411479" y="298704"/>
                  </a:lnTo>
                  <a:lnTo>
                    <a:pt x="411479" y="322326"/>
                  </a:lnTo>
                  <a:lnTo>
                    <a:pt x="414527" y="323850"/>
                  </a:lnTo>
                  <a:lnTo>
                    <a:pt x="417575" y="323850"/>
                  </a:lnTo>
                  <a:lnTo>
                    <a:pt x="419861" y="322326"/>
                  </a:lnTo>
                  <a:close/>
                </a:path>
                <a:path w="831850" h="323850">
                  <a:moveTo>
                    <a:pt x="419861" y="28235"/>
                  </a:moveTo>
                  <a:lnTo>
                    <a:pt x="419861" y="25146"/>
                  </a:lnTo>
                  <a:lnTo>
                    <a:pt x="415674" y="26692"/>
                  </a:lnTo>
                  <a:lnTo>
                    <a:pt x="419861" y="28235"/>
                  </a:lnTo>
                  <a:close/>
                </a:path>
                <a:path w="831850" h="323850">
                  <a:moveTo>
                    <a:pt x="814577" y="176825"/>
                  </a:moveTo>
                  <a:lnTo>
                    <a:pt x="814577" y="173736"/>
                  </a:lnTo>
                  <a:lnTo>
                    <a:pt x="782536" y="161925"/>
                  </a:lnTo>
                  <a:lnTo>
                    <a:pt x="415674" y="297157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4577" y="176825"/>
                  </a:lnTo>
                  <a:close/>
                </a:path>
                <a:path w="831850" h="323850">
                  <a:moveTo>
                    <a:pt x="814577" y="173736"/>
                  </a:moveTo>
                  <a:lnTo>
                    <a:pt x="814577" y="150114"/>
                  </a:lnTo>
                  <a:lnTo>
                    <a:pt x="782536" y="161925"/>
                  </a:lnTo>
                  <a:lnTo>
                    <a:pt x="814577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4827" y="2663964"/>
              <a:ext cx="1926589" cy="1932939"/>
            </a:xfrm>
            <a:custGeom>
              <a:avLst/>
              <a:gdLst/>
              <a:ahLst/>
              <a:cxnLst/>
              <a:rect l="l" t="t" r="r" b="b"/>
              <a:pathLst>
                <a:path w="1926590" h="1932939">
                  <a:moveTo>
                    <a:pt x="1926336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7286"/>
                  </a:lnTo>
                  <a:lnTo>
                    <a:pt x="25146" y="1907286"/>
                  </a:lnTo>
                  <a:lnTo>
                    <a:pt x="25146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5334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5334" y="1932432"/>
                  </a:lnTo>
                  <a:lnTo>
                    <a:pt x="12192" y="1932432"/>
                  </a:lnTo>
                  <a:lnTo>
                    <a:pt x="25146" y="1932432"/>
                  </a:lnTo>
                  <a:lnTo>
                    <a:pt x="1901190" y="1932432"/>
                  </a:lnTo>
                  <a:lnTo>
                    <a:pt x="1914144" y="1932432"/>
                  </a:lnTo>
                  <a:lnTo>
                    <a:pt x="1921002" y="1932432"/>
                  </a:lnTo>
                  <a:lnTo>
                    <a:pt x="1926336" y="1927098"/>
                  </a:lnTo>
                  <a:lnTo>
                    <a:pt x="1926336" y="1478280"/>
                  </a:lnTo>
                  <a:close/>
                </a:path>
                <a:path w="1926590" h="1932939">
                  <a:moveTo>
                    <a:pt x="1926336" y="71628"/>
                  </a:moveTo>
                  <a:lnTo>
                    <a:pt x="1924812" y="63246"/>
                  </a:lnTo>
                  <a:lnTo>
                    <a:pt x="1915502" y="39344"/>
                  </a:lnTo>
                  <a:lnTo>
                    <a:pt x="1901190" y="22021"/>
                  </a:lnTo>
                  <a:lnTo>
                    <a:pt x="1901190" y="75438"/>
                  </a:lnTo>
                  <a:lnTo>
                    <a:pt x="1901190" y="356616"/>
                  </a:lnTo>
                  <a:lnTo>
                    <a:pt x="1882521" y="391807"/>
                  </a:lnTo>
                  <a:lnTo>
                    <a:pt x="1850898" y="405384"/>
                  </a:lnTo>
                  <a:lnTo>
                    <a:pt x="79248" y="405269"/>
                  </a:lnTo>
                  <a:lnTo>
                    <a:pt x="35026" y="382117"/>
                  </a:lnTo>
                  <a:lnTo>
                    <a:pt x="25146" y="355854"/>
                  </a:lnTo>
                  <a:lnTo>
                    <a:pt x="25146" y="80010"/>
                  </a:lnTo>
                  <a:lnTo>
                    <a:pt x="40881" y="42100"/>
                  </a:lnTo>
                  <a:lnTo>
                    <a:pt x="74549" y="25184"/>
                  </a:lnTo>
                  <a:lnTo>
                    <a:pt x="1847088" y="25234"/>
                  </a:lnTo>
                  <a:lnTo>
                    <a:pt x="1887385" y="43942"/>
                  </a:lnTo>
                  <a:lnTo>
                    <a:pt x="1901190" y="75438"/>
                  </a:lnTo>
                  <a:lnTo>
                    <a:pt x="1901190" y="22021"/>
                  </a:lnTo>
                  <a:lnTo>
                    <a:pt x="1899666" y="20167"/>
                  </a:lnTo>
                  <a:lnTo>
                    <a:pt x="1878698" y="6718"/>
                  </a:lnTo>
                  <a:lnTo>
                    <a:pt x="1853946" y="0"/>
                  </a:lnTo>
                  <a:lnTo>
                    <a:pt x="79248" y="0"/>
                  </a:lnTo>
                  <a:lnTo>
                    <a:pt x="31826" y="15900"/>
                  </a:lnTo>
                  <a:lnTo>
                    <a:pt x="3048" y="57150"/>
                  </a:lnTo>
                  <a:lnTo>
                    <a:pt x="0" y="72390"/>
                  </a:lnTo>
                  <a:lnTo>
                    <a:pt x="0" y="359664"/>
                  </a:lnTo>
                  <a:lnTo>
                    <a:pt x="15836" y="399224"/>
                  </a:lnTo>
                  <a:lnTo>
                    <a:pt x="25146" y="408940"/>
                  </a:lnTo>
                  <a:lnTo>
                    <a:pt x="29718" y="413004"/>
                  </a:lnTo>
                  <a:lnTo>
                    <a:pt x="70307" y="430377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901190" y="408292"/>
                  </a:lnTo>
                  <a:lnTo>
                    <a:pt x="1926336" y="358140"/>
                  </a:lnTo>
                  <a:lnTo>
                    <a:pt x="1926336" y="7162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21073" y="2723642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引入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8959" y="3361429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初始化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8280" y="4213352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壁球运动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4827" y="4802123"/>
            <a:ext cx="1927225" cy="460375"/>
          </a:xfrm>
          <a:custGeom>
            <a:avLst/>
            <a:gdLst/>
            <a:ahLst/>
            <a:cxnLst/>
            <a:rect l="l" t="t" r="r" b="b"/>
            <a:pathLst>
              <a:path w="1927225" h="460375">
                <a:moveTo>
                  <a:pt x="1927098" y="454914"/>
                </a:moveTo>
                <a:lnTo>
                  <a:pt x="1927098" y="6096"/>
                </a:lnTo>
                <a:lnTo>
                  <a:pt x="1921002" y="0"/>
                </a:lnTo>
                <a:lnTo>
                  <a:pt x="6095" y="0"/>
                </a:lnTo>
                <a:lnTo>
                  <a:pt x="0" y="6096"/>
                </a:lnTo>
                <a:lnTo>
                  <a:pt x="0" y="454914"/>
                </a:lnTo>
                <a:lnTo>
                  <a:pt x="6096" y="460248"/>
                </a:lnTo>
                <a:lnTo>
                  <a:pt x="12954" y="460248"/>
                </a:lnTo>
                <a:lnTo>
                  <a:pt x="12954" y="25908"/>
                </a:lnTo>
                <a:lnTo>
                  <a:pt x="25907" y="12954"/>
                </a:lnTo>
                <a:lnTo>
                  <a:pt x="25907" y="25908"/>
                </a:lnTo>
                <a:lnTo>
                  <a:pt x="1901189" y="25908"/>
                </a:lnTo>
                <a:lnTo>
                  <a:pt x="1901189" y="12954"/>
                </a:lnTo>
                <a:lnTo>
                  <a:pt x="1914144" y="25908"/>
                </a:lnTo>
                <a:lnTo>
                  <a:pt x="1914144" y="460248"/>
                </a:lnTo>
                <a:lnTo>
                  <a:pt x="1921002" y="460248"/>
                </a:lnTo>
                <a:lnTo>
                  <a:pt x="1927098" y="454914"/>
                </a:lnTo>
                <a:close/>
              </a:path>
              <a:path w="1927225" h="460375">
                <a:moveTo>
                  <a:pt x="25907" y="25908"/>
                </a:moveTo>
                <a:lnTo>
                  <a:pt x="25907" y="12954"/>
                </a:lnTo>
                <a:lnTo>
                  <a:pt x="12954" y="25908"/>
                </a:lnTo>
                <a:lnTo>
                  <a:pt x="25907" y="25908"/>
                </a:lnTo>
                <a:close/>
              </a:path>
              <a:path w="1927225" h="460375">
                <a:moveTo>
                  <a:pt x="25907" y="435102"/>
                </a:moveTo>
                <a:lnTo>
                  <a:pt x="25907" y="25908"/>
                </a:lnTo>
                <a:lnTo>
                  <a:pt x="12954" y="25908"/>
                </a:lnTo>
                <a:lnTo>
                  <a:pt x="12954" y="435102"/>
                </a:lnTo>
                <a:lnTo>
                  <a:pt x="25907" y="435102"/>
                </a:lnTo>
                <a:close/>
              </a:path>
              <a:path w="1927225" h="460375">
                <a:moveTo>
                  <a:pt x="1914144" y="435102"/>
                </a:moveTo>
                <a:lnTo>
                  <a:pt x="12954" y="435102"/>
                </a:lnTo>
                <a:lnTo>
                  <a:pt x="25907" y="447294"/>
                </a:lnTo>
                <a:lnTo>
                  <a:pt x="25907" y="460248"/>
                </a:lnTo>
                <a:lnTo>
                  <a:pt x="1901189" y="460248"/>
                </a:lnTo>
                <a:lnTo>
                  <a:pt x="1901189" y="447294"/>
                </a:lnTo>
                <a:lnTo>
                  <a:pt x="1914144" y="435102"/>
                </a:lnTo>
                <a:close/>
              </a:path>
              <a:path w="1927225" h="460375">
                <a:moveTo>
                  <a:pt x="25907" y="460248"/>
                </a:moveTo>
                <a:lnTo>
                  <a:pt x="25907" y="447294"/>
                </a:lnTo>
                <a:lnTo>
                  <a:pt x="12954" y="435102"/>
                </a:lnTo>
                <a:lnTo>
                  <a:pt x="12954" y="460248"/>
                </a:lnTo>
                <a:lnTo>
                  <a:pt x="25907" y="460248"/>
                </a:lnTo>
                <a:close/>
              </a:path>
              <a:path w="1927225" h="460375">
                <a:moveTo>
                  <a:pt x="1914144" y="25908"/>
                </a:moveTo>
                <a:lnTo>
                  <a:pt x="1901189" y="12954"/>
                </a:lnTo>
                <a:lnTo>
                  <a:pt x="1901189" y="25908"/>
                </a:lnTo>
                <a:lnTo>
                  <a:pt x="1914144" y="25908"/>
                </a:lnTo>
                <a:close/>
              </a:path>
              <a:path w="1927225" h="460375">
                <a:moveTo>
                  <a:pt x="1914144" y="435102"/>
                </a:moveTo>
                <a:lnTo>
                  <a:pt x="1914144" y="25908"/>
                </a:lnTo>
                <a:lnTo>
                  <a:pt x="1901189" y="25908"/>
                </a:lnTo>
                <a:lnTo>
                  <a:pt x="1901189" y="435102"/>
                </a:lnTo>
                <a:lnTo>
                  <a:pt x="1914144" y="435102"/>
                </a:lnTo>
                <a:close/>
              </a:path>
              <a:path w="1927225" h="460375">
                <a:moveTo>
                  <a:pt x="1914144" y="460248"/>
                </a:moveTo>
                <a:lnTo>
                  <a:pt x="1914144" y="435102"/>
                </a:lnTo>
                <a:lnTo>
                  <a:pt x="1901189" y="447294"/>
                </a:lnTo>
                <a:lnTo>
                  <a:pt x="1901189" y="460248"/>
                </a:lnTo>
                <a:lnTo>
                  <a:pt x="1914144" y="4602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7619" y="4888484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72491" y="3077717"/>
            <a:ext cx="1424305" cy="2604135"/>
            <a:chOff x="6372491" y="3077717"/>
            <a:chExt cx="1424305" cy="2604135"/>
          </a:xfrm>
        </p:grpSpPr>
        <p:sp>
          <p:nvSpPr>
            <p:cNvPr id="13" name="object 13"/>
            <p:cNvSpPr/>
            <p:nvPr/>
          </p:nvSpPr>
          <p:spPr>
            <a:xfrm>
              <a:off x="7679321" y="5249417"/>
              <a:ext cx="117475" cy="270510"/>
            </a:xfrm>
            <a:custGeom>
              <a:avLst/>
              <a:gdLst/>
              <a:ahLst/>
              <a:cxnLst/>
              <a:rect l="l" t="t" r="r" b="b"/>
              <a:pathLst>
                <a:path w="117475" h="270510">
                  <a:moveTo>
                    <a:pt x="45864" y="198789"/>
                  </a:moveTo>
                  <a:lnTo>
                    <a:pt x="25145" y="163068"/>
                  </a:lnTo>
                  <a:lnTo>
                    <a:pt x="21335" y="156972"/>
                  </a:lnTo>
                  <a:lnTo>
                    <a:pt x="13715" y="154686"/>
                  </a:lnTo>
                  <a:lnTo>
                    <a:pt x="7619" y="158496"/>
                  </a:lnTo>
                  <a:lnTo>
                    <a:pt x="1523" y="161544"/>
                  </a:lnTo>
                  <a:lnTo>
                    <a:pt x="0" y="169164"/>
                  </a:lnTo>
                  <a:lnTo>
                    <a:pt x="3047" y="175260"/>
                  </a:lnTo>
                  <a:lnTo>
                    <a:pt x="45719" y="248328"/>
                  </a:lnTo>
                  <a:lnTo>
                    <a:pt x="45864" y="198789"/>
                  </a:lnTo>
                  <a:close/>
                </a:path>
                <a:path w="117475" h="270510">
                  <a:moveTo>
                    <a:pt x="58387" y="220380"/>
                  </a:moveTo>
                  <a:lnTo>
                    <a:pt x="45864" y="198789"/>
                  </a:lnTo>
                  <a:lnTo>
                    <a:pt x="45719" y="245364"/>
                  </a:lnTo>
                  <a:lnTo>
                    <a:pt x="47243" y="245364"/>
                  </a:lnTo>
                  <a:lnTo>
                    <a:pt x="47243" y="239268"/>
                  </a:lnTo>
                  <a:lnTo>
                    <a:pt x="58387" y="220380"/>
                  </a:lnTo>
                  <a:close/>
                </a:path>
                <a:path w="117475" h="270510">
                  <a:moveTo>
                    <a:pt x="117347" y="169926"/>
                  </a:moveTo>
                  <a:lnTo>
                    <a:pt x="115823" y="162306"/>
                  </a:lnTo>
                  <a:lnTo>
                    <a:pt x="103631" y="154686"/>
                  </a:lnTo>
                  <a:lnTo>
                    <a:pt x="96011" y="156972"/>
                  </a:lnTo>
                  <a:lnTo>
                    <a:pt x="92201" y="163068"/>
                  </a:lnTo>
                  <a:lnTo>
                    <a:pt x="71010" y="198985"/>
                  </a:lnTo>
                  <a:lnTo>
                    <a:pt x="70865" y="245364"/>
                  </a:lnTo>
                  <a:lnTo>
                    <a:pt x="45719" y="245364"/>
                  </a:lnTo>
                  <a:lnTo>
                    <a:pt x="45719" y="248328"/>
                  </a:lnTo>
                  <a:lnTo>
                    <a:pt x="58673" y="270510"/>
                  </a:lnTo>
                  <a:lnTo>
                    <a:pt x="114299" y="176022"/>
                  </a:lnTo>
                  <a:lnTo>
                    <a:pt x="117347" y="169926"/>
                  </a:lnTo>
                  <a:close/>
                </a:path>
                <a:path w="117475" h="270510">
                  <a:moveTo>
                    <a:pt x="71627" y="762"/>
                  </a:moveTo>
                  <a:lnTo>
                    <a:pt x="46481" y="0"/>
                  </a:lnTo>
                  <a:lnTo>
                    <a:pt x="45864" y="198789"/>
                  </a:lnTo>
                  <a:lnTo>
                    <a:pt x="58387" y="220380"/>
                  </a:lnTo>
                  <a:lnTo>
                    <a:pt x="71010" y="198985"/>
                  </a:lnTo>
                  <a:lnTo>
                    <a:pt x="71627" y="762"/>
                  </a:lnTo>
                  <a:close/>
                </a:path>
                <a:path w="117475" h="270510">
                  <a:moveTo>
                    <a:pt x="69341" y="239268"/>
                  </a:moveTo>
                  <a:lnTo>
                    <a:pt x="58387" y="220380"/>
                  </a:lnTo>
                  <a:lnTo>
                    <a:pt x="47243" y="239268"/>
                  </a:lnTo>
                  <a:lnTo>
                    <a:pt x="69341" y="239268"/>
                  </a:lnTo>
                  <a:close/>
                </a:path>
                <a:path w="117475" h="270510">
                  <a:moveTo>
                    <a:pt x="69341" y="245364"/>
                  </a:moveTo>
                  <a:lnTo>
                    <a:pt x="69341" y="239268"/>
                  </a:lnTo>
                  <a:lnTo>
                    <a:pt x="47243" y="239268"/>
                  </a:lnTo>
                  <a:lnTo>
                    <a:pt x="47243" y="245364"/>
                  </a:lnTo>
                  <a:lnTo>
                    <a:pt x="69341" y="245364"/>
                  </a:lnTo>
                  <a:close/>
                </a:path>
                <a:path w="117475" h="270510">
                  <a:moveTo>
                    <a:pt x="71010" y="198985"/>
                  </a:moveTo>
                  <a:lnTo>
                    <a:pt x="58387" y="220380"/>
                  </a:lnTo>
                  <a:lnTo>
                    <a:pt x="69341" y="239268"/>
                  </a:lnTo>
                  <a:lnTo>
                    <a:pt x="69341" y="245364"/>
                  </a:lnTo>
                  <a:lnTo>
                    <a:pt x="70865" y="245364"/>
                  </a:lnTo>
                  <a:lnTo>
                    <a:pt x="71010" y="198985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8559" y="4584191"/>
              <a:ext cx="118109" cy="2225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79321" y="3722369"/>
              <a:ext cx="117475" cy="426720"/>
            </a:xfrm>
            <a:custGeom>
              <a:avLst/>
              <a:gdLst/>
              <a:ahLst/>
              <a:cxnLst/>
              <a:rect l="l" t="t" r="r" b="b"/>
              <a:pathLst>
                <a:path w="117475" h="426720">
                  <a:moveTo>
                    <a:pt x="58669" y="377093"/>
                  </a:moveTo>
                  <a:lnTo>
                    <a:pt x="25145" y="319277"/>
                  </a:lnTo>
                  <a:lnTo>
                    <a:pt x="21335" y="313181"/>
                  </a:lnTo>
                  <a:lnTo>
                    <a:pt x="13703" y="310895"/>
                  </a:lnTo>
                  <a:lnTo>
                    <a:pt x="7619" y="314705"/>
                  </a:lnTo>
                  <a:lnTo>
                    <a:pt x="1524" y="317753"/>
                  </a:lnTo>
                  <a:lnTo>
                    <a:pt x="0" y="326135"/>
                  </a:lnTo>
                  <a:lnTo>
                    <a:pt x="3047" y="332231"/>
                  </a:lnTo>
                  <a:lnTo>
                    <a:pt x="45707" y="404694"/>
                  </a:lnTo>
                  <a:lnTo>
                    <a:pt x="45707" y="401574"/>
                  </a:lnTo>
                  <a:lnTo>
                    <a:pt x="48005" y="401574"/>
                  </a:lnTo>
                  <a:lnTo>
                    <a:pt x="48005" y="395477"/>
                  </a:lnTo>
                  <a:lnTo>
                    <a:pt x="58669" y="377093"/>
                  </a:lnTo>
                  <a:close/>
                </a:path>
                <a:path w="117475" h="426720">
                  <a:moveTo>
                    <a:pt x="71615" y="354772"/>
                  </a:moveTo>
                  <a:lnTo>
                    <a:pt x="71615" y="0"/>
                  </a:lnTo>
                  <a:lnTo>
                    <a:pt x="45707" y="0"/>
                  </a:lnTo>
                  <a:lnTo>
                    <a:pt x="45707" y="354738"/>
                  </a:lnTo>
                  <a:lnTo>
                    <a:pt x="58669" y="377093"/>
                  </a:lnTo>
                  <a:lnTo>
                    <a:pt x="71615" y="354772"/>
                  </a:lnTo>
                  <a:close/>
                </a:path>
                <a:path w="117475" h="426720">
                  <a:moveTo>
                    <a:pt x="71615" y="404737"/>
                  </a:moveTo>
                  <a:lnTo>
                    <a:pt x="71615" y="401574"/>
                  </a:lnTo>
                  <a:lnTo>
                    <a:pt x="45707" y="401574"/>
                  </a:lnTo>
                  <a:lnTo>
                    <a:pt x="45707" y="404694"/>
                  </a:lnTo>
                  <a:lnTo>
                    <a:pt x="58674" y="426719"/>
                  </a:lnTo>
                  <a:lnTo>
                    <a:pt x="71615" y="404737"/>
                  </a:lnTo>
                  <a:close/>
                </a:path>
                <a:path w="117475" h="426720">
                  <a:moveTo>
                    <a:pt x="69329" y="395477"/>
                  </a:moveTo>
                  <a:lnTo>
                    <a:pt x="58669" y="377093"/>
                  </a:lnTo>
                  <a:lnTo>
                    <a:pt x="48005" y="395477"/>
                  </a:lnTo>
                  <a:lnTo>
                    <a:pt x="69329" y="395477"/>
                  </a:lnTo>
                  <a:close/>
                </a:path>
                <a:path w="117475" h="426720">
                  <a:moveTo>
                    <a:pt x="69329" y="401574"/>
                  </a:moveTo>
                  <a:lnTo>
                    <a:pt x="69329" y="395477"/>
                  </a:lnTo>
                  <a:lnTo>
                    <a:pt x="48005" y="395477"/>
                  </a:lnTo>
                  <a:lnTo>
                    <a:pt x="48005" y="401574"/>
                  </a:lnTo>
                  <a:lnTo>
                    <a:pt x="69329" y="401574"/>
                  </a:lnTo>
                  <a:close/>
                </a:path>
                <a:path w="117475" h="426720">
                  <a:moveTo>
                    <a:pt x="117347" y="326135"/>
                  </a:moveTo>
                  <a:lnTo>
                    <a:pt x="115824" y="317753"/>
                  </a:lnTo>
                  <a:lnTo>
                    <a:pt x="109715" y="314705"/>
                  </a:lnTo>
                  <a:lnTo>
                    <a:pt x="103631" y="310895"/>
                  </a:lnTo>
                  <a:lnTo>
                    <a:pt x="95999" y="313181"/>
                  </a:lnTo>
                  <a:lnTo>
                    <a:pt x="92201" y="319277"/>
                  </a:lnTo>
                  <a:lnTo>
                    <a:pt x="58674" y="377101"/>
                  </a:lnTo>
                  <a:lnTo>
                    <a:pt x="69329" y="395477"/>
                  </a:lnTo>
                  <a:lnTo>
                    <a:pt x="69329" y="401574"/>
                  </a:lnTo>
                  <a:lnTo>
                    <a:pt x="71615" y="401574"/>
                  </a:lnTo>
                  <a:lnTo>
                    <a:pt x="71615" y="404737"/>
                  </a:lnTo>
                  <a:lnTo>
                    <a:pt x="114300" y="332231"/>
                  </a:lnTo>
                  <a:lnTo>
                    <a:pt x="117347" y="326135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273" y="3077717"/>
              <a:ext cx="117348" cy="222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2491" y="3868686"/>
              <a:ext cx="1362710" cy="1812925"/>
            </a:xfrm>
            <a:custGeom>
              <a:avLst/>
              <a:gdLst/>
              <a:ahLst/>
              <a:cxnLst/>
              <a:rect l="l" t="t" r="r" b="b"/>
              <a:pathLst>
                <a:path w="1362709" h="1812925">
                  <a:moveTo>
                    <a:pt x="1362443" y="58674"/>
                  </a:moveTo>
                  <a:lnTo>
                    <a:pt x="1267193" y="3048"/>
                  </a:lnTo>
                  <a:lnTo>
                    <a:pt x="1261097" y="0"/>
                  </a:lnTo>
                  <a:lnTo>
                    <a:pt x="1253477" y="1524"/>
                  </a:lnTo>
                  <a:lnTo>
                    <a:pt x="1249667" y="7620"/>
                  </a:lnTo>
                  <a:lnTo>
                    <a:pt x="1246619" y="13716"/>
                  </a:lnTo>
                  <a:lnTo>
                    <a:pt x="1248143" y="21336"/>
                  </a:lnTo>
                  <a:lnTo>
                    <a:pt x="1254239" y="25146"/>
                  </a:lnTo>
                  <a:lnTo>
                    <a:pt x="1289710" y="45720"/>
                  </a:lnTo>
                  <a:lnTo>
                    <a:pt x="12179" y="45720"/>
                  </a:lnTo>
                  <a:lnTo>
                    <a:pt x="12179" y="57912"/>
                  </a:lnTo>
                  <a:lnTo>
                    <a:pt x="8382" y="57912"/>
                  </a:lnTo>
                  <a:lnTo>
                    <a:pt x="0" y="1809750"/>
                  </a:lnTo>
                  <a:lnTo>
                    <a:pt x="12192" y="1810131"/>
                  </a:lnTo>
                  <a:lnTo>
                    <a:pt x="12192" y="1812798"/>
                  </a:lnTo>
                  <a:lnTo>
                    <a:pt x="962406" y="1812036"/>
                  </a:lnTo>
                  <a:lnTo>
                    <a:pt x="962406" y="1786890"/>
                  </a:lnTo>
                  <a:lnTo>
                    <a:pt x="25247" y="1787652"/>
                  </a:lnTo>
                  <a:lnTo>
                    <a:pt x="33464" y="70878"/>
                  </a:lnTo>
                  <a:lnTo>
                    <a:pt x="1289748" y="71589"/>
                  </a:lnTo>
                  <a:lnTo>
                    <a:pt x="1330439" y="71615"/>
                  </a:lnTo>
                  <a:lnTo>
                    <a:pt x="1337297" y="71628"/>
                  </a:lnTo>
                  <a:lnTo>
                    <a:pt x="1289710" y="71628"/>
                  </a:lnTo>
                  <a:lnTo>
                    <a:pt x="1254239" y="92202"/>
                  </a:lnTo>
                  <a:lnTo>
                    <a:pt x="1248143" y="96012"/>
                  </a:lnTo>
                  <a:lnTo>
                    <a:pt x="1246619" y="103632"/>
                  </a:lnTo>
                  <a:lnTo>
                    <a:pt x="1249667" y="109728"/>
                  </a:lnTo>
                  <a:lnTo>
                    <a:pt x="1253477" y="115824"/>
                  </a:lnTo>
                  <a:lnTo>
                    <a:pt x="1261097" y="117348"/>
                  </a:lnTo>
                  <a:lnTo>
                    <a:pt x="1267193" y="114300"/>
                  </a:lnTo>
                  <a:lnTo>
                    <a:pt x="1337297" y="73355"/>
                  </a:lnTo>
                  <a:lnTo>
                    <a:pt x="1362443" y="5867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96296" y="3170935"/>
            <a:ext cx="4056379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每次循环壁球运动一步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控制循环间隔即可控制速度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latin typeface="Microsoft YaHei"/>
                <a:cs typeface="Microsoft YaHei"/>
              </a:rPr>
              <a:t>展示型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dirty="0">
                <a:latin typeface="Microsoft YaHei"/>
                <a:cs typeface="Microsoft YaHei"/>
              </a:rPr>
              <a:t>在尽最大能力运动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37161" y="4127753"/>
            <a:ext cx="595630" cy="399415"/>
          </a:xfrm>
          <a:custGeom>
            <a:avLst/>
            <a:gdLst/>
            <a:ahLst/>
            <a:cxnLst/>
            <a:rect l="l" t="t" r="r" b="b"/>
            <a:pathLst>
              <a:path w="595629" h="399414">
                <a:moveTo>
                  <a:pt x="481475" y="294669"/>
                </a:moveTo>
                <a:lnTo>
                  <a:pt x="28194" y="0"/>
                </a:lnTo>
                <a:lnTo>
                  <a:pt x="0" y="42672"/>
                </a:lnTo>
                <a:lnTo>
                  <a:pt x="453638" y="337573"/>
                </a:lnTo>
                <a:lnTo>
                  <a:pt x="481475" y="294669"/>
                </a:lnTo>
                <a:close/>
              </a:path>
              <a:path w="595629" h="399414">
                <a:moveTo>
                  <a:pt x="502920" y="388904"/>
                </a:moveTo>
                <a:lnTo>
                  <a:pt x="502920" y="308609"/>
                </a:lnTo>
                <a:lnTo>
                  <a:pt x="474726" y="351281"/>
                </a:lnTo>
                <a:lnTo>
                  <a:pt x="453638" y="337573"/>
                </a:lnTo>
                <a:lnTo>
                  <a:pt x="425958" y="380238"/>
                </a:lnTo>
                <a:lnTo>
                  <a:pt x="502920" y="388904"/>
                </a:lnTo>
                <a:close/>
              </a:path>
              <a:path w="595629" h="399414">
                <a:moveTo>
                  <a:pt x="502920" y="308609"/>
                </a:moveTo>
                <a:lnTo>
                  <a:pt x="481475" y="294669"/>
                </a:lnTo>
                <a:lnTo>
                  <a:pt x="453638" y="337573"/>
                </a:lnTo>
                <a:lnTo>
                  <a:pt x="474726" y="351281"/>
                </a:lnTo>
                <a:lnTo>
                  <a:pt x="502920" y="308609"/>
                </a:lnTo>
                <a:close/>
              </a:path>
              <a:path w="595629" h="399414">
                <a:moveTo>
                  <a:pt x="595122" y="399288"/>
                </a:moveTo>
                <a:lnTo>
                  <a:pt x="509016" y="252221"/>
                </a:lnTo>
                <a:lnTo>
                  <a:pt x="481475" y="294669"/>
                </a:lnTo>
                <a:lnTo>
                  <a:pt x="502920" y="308609"/>
                </a:lnTo>
                <a:lnTo>
                  <a:pt x="502920" y="388904"/>
                </a:lnTo>
                <a:lnTo>
                  <a:pt x="595122" y="399288"/>
                </a:lnTo>
                <a:close/>
              </a:path>
            </a:pathLst>
          </a:custGeom>
          <a:solidFill>
            <a:srgbClr val="40C4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837" y="1206246"/>
            <a:ext cx="7451318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7077" y="2142998"/>
            <a:ext cx="36055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68C109"/>
                </a:solidFill>
                <a:latin typeface="Times New Roman"/>
                <a:cs typeface="Times New Roman"/>
                <a:hlinkClick r:id="rId3"/>
              </a:rPr>
              <a:t>http://www.pygame.org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1897" y="3683520"/>
            <a:ext cx="2330450" cy="395605"/>
          </a:xfrm>
          <a:custGeom>
            <a:avLst/>
            <a:gdLst/>
            <a:ahLst/>
            <a:cxnLst/>
            <a:rect l="l" t="t" r="r" b="b"/>
            <a:pathLst>
              <a:path w="2330450" h="395604">
                <a:moveTo>
                  <a:pt x="1105662" y="5334"/>
                </a:moveTo>
                <a:lnTo>
                  <a:pt x="1100328" y="0"/>
                </a:lnTo>
                <a:lnTo>
                  <a:pt x="1080516" y="0"/>
                </a:lnTo>
                <a:lnTo>
                  <a:pt x="1080516" y="25146"/>
                </a:lnTo>
                <a:lnTo>
                  <a:pt x="1080516" y="215646"/>
                </a:lnTo>
                <a:lnTo>
                  <a:pt x="25908" y="215646"/>
                </a:lnTo>
                <a:lnTo>
                  <a:pt x="25908" y="25146"/>
                </a:lnTo>
                <a:lnTo>
                  <a:pt x="1080516" y="25146"/>
                </a:lnTo>
                <a:lnTo>
                  <a:pt x="1080516" y="0"/>
                </a:lnTo>
                <a:lnTo>
                  <a:pt x="6096" y="0"/>
                </a:lnTo>
                <a:lnTo>
                  <a:pt x="0" y="5334"/>
                </a:lnTo>
                <a:lnTo>
                  <a:pt x="0" y="235458"/>
                </a:lnTo>
                <a:lnTo>
                  <a:pt x="6096" y="240792"/>
                </a:lnTo>
                <a:lnTo>
                  <a:pt x="12954" y="240792"/>
                </a:lnTo>
                <a:lnTo>
                  <a:pt x="25908" y="240792"/>
                </a:lnTo>
                <a:lnTo>
                  <a:pt x="1080516" y="240792"/>
                </a:lnTo>
                <a:lnTo>
                  <a:pt x="1093470" y="240792"/>
                </a:lnTo>
                <a:lnTo>
                  <a:pt x="1100328" y="240792"/>
                </a:lnTo>
                <a:lnTo>
                  <a:pt x="1105662" y="235458"/>
                </a:lnTo>
                <a:lnTo>
                  <a:pt x="1105662" y="5334"/>
                </a:lnTo>
                <a:close/>
              </a:path>
              <a:path w="2330450" h="395604">
                <a:moveTo>
                  <a:pt x="2330196" y="160020"/>
                </a:moveTo>
                <a:lnTo>
                  <a:pt x="2324100" y="153924"/>
                </a:lnTo>
                <a:lnTo>
                  <a:pt x="2304288" y="153924"/>
                </a:lnTo>
                <a:lnTo>
                  <a:pt x="2304288" y="179832"/>
                </a:lnTo>
                <a:lnTo>
                  <a:pt x="2304288" y="370332"/>
                </a:lnTo>
                <a:lnTo>
                  <a:pt x="1610106" y="370332"/>
                </a:lnTo>
                <a:lnTo>
                  <a:pt x="1610106" y="179832"/>
                </a:lnTo>
                <a:lnTo>
                  <a:pt x="2304288" y="179832"/>
                </a:lnTo>
                <a:lnTo>
                  <a:pt x="2304288" y="153924"/>
                </a:lnTo>
                <a:lnTo>
                  <a:pt x="1590294" y="153924"/>
                </a:lnTo>
                <a:lnTo>
                  <a:pt x="1584198" y="160020"/>
                </a:lnTo>
                <a:lnTo>
                  <a:pt x="1584198" y="390144"/>
                </a:lnTo>
                <a:lnTo>
                  <a:pt x="1590294" y="395478"/>
                </a:lnTo>
                <a:lnTo>
                  <a:pt x="1597152" y="395478"/>
                </a:lnTo>
                <a:lnTo>
                  <a:pt x="1610106" y="395478"/>
                </a:lnTo>
                <a:lnTo>
                  <a:pt x="2304288" y="395478"/>
                </a:lnTo>
                <a:lnTo>
                  <a:pt x="2317242" y="395478"/>
                </a:lnTo>
                <a:lnTo>
                  <a:pt x="2324100" y="395478"/>
                </a:lnTo>
                <a:lnTo>
                  <a:pt x="2330196" y="390144"/>
                </a:lnTo>
                <a:lnTo>
                  <a:pt x="2330196" y="1600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壁球小游戏(展示型)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533" y="3721861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Microsoft YaHei"/>
                <a:cs typeface="Microsoft YaHei"/>
              </a:rPr>
              <a:t>源代码来了！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02080"/>
            <a:ext cx="9144000" cy="4752975"/>
          </a:xfrm>
          <a:custGeom>
            <a:avLst/>
            <a:gdLst/>
            <a:ahLst/>
            <a:cxnLst/>
            <a:rect l="l" t="t" r="r" b="b"/>
            <a:pathLst>
              <a:path w="9144000" h="4752975">
                <a:moveTo>
                  <a:pt x="9144000" y="4752594"/>
                </a:moveTo>
                <a:lnTo>
                  <a:pt x="9144000" y="0"/>
                </a:lnTo>
                <a:lnTo>
                  <a:pt x="0" y="0"/>
                </a:lnTo>
                <a:lnTo>
                  <a:pt x="0" y="4752594"/>
                </a:lnTo>
                <a:lnTo>
                  <a:pt x="9144000" y="4752594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517" y="1410716"/>
            <a:ext cx="3455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Unit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 PYG02: Pygame 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Wall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Ball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Game</a:t>
            </a:r>
            <a:r>
              <a:rPr sz="1100" spc="-10" dirty="0">
                <a:solidFill>
                  <a:srgbClr val="75705E"/>
                </a:solidFill>
                <a:latin typeface="Consolas"/>
                <a:cs typeface="Consolas"/>
              </a:rPr>
              <a:t> version </a:t>
            </a:r>
            <a:r>
              <a:rPr sz="1100" spc="-5" dirty="0">
                <a:solidFill>
                  <a:srgbClr val="75705E"/>
                </a:solidFill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65D9EF"/>
                </a:solidFill>
                <a:latin typeface="Consolas"/>
                <a:cs typeface="Consolas"/>
              </a:rPr>
              <a:t>import</a:t>
            </a:r>
            <a:r>
              <a:rPr sz="1100" i="1" spc="-3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</a:t>
            </a:r>
            <a:r>
              <a:rPr sz="1100" spc="-1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sys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24" y="1913641"/>
            <a:ext cx="322643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1100">
              <a:latin typeface="Consolas"/>
              <a:cs typeface="Consolas"/>
            </a:endParaRPr>
          </a:p>
          <a:p>
            <a:pPr marL="12700" marR="843280">
              <a:lnSpc>
                <a:spcPct val="100000"/>
              </a:lnSpc>
            </a:pP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size</a:t>
            </a:r>
            <a:r>
              <a:rPr sz="11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100" spc="-1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-1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height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11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-1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400 </a:t>
            </a:r>
            <a:r>
              <a:rPr sz="1100" spc="-59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speed</a:t>
            </a:r>
            <a:r>
              <a:rPr sz="11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BLACK</a:t>
            </a:r>
            <a:r>
              <a:rPr sz="11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-2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100" spc="-5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-2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screen</a:t>
            </a: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pygame.display.set_mode(size) </a:t>
            </a: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1100" spc="-1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1100" spc="-5" dirty="0">
                <a:solidFill>
                  <a:srgbClr val="E6DB74"/>
                </a:solidFill>
                <a:latin typeface="SimSun"/>
                <a:cs typeface="SimSun"/>
              </a:rPr>
              <a:t>壁球</a:t>
            </a:r>
            <a:r>
              <a:rPr sz="11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10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ball</a:t>
            </a:r>
            <a:r>
              <a:rPr sz="11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pygame.image.load(</a:t>
            </a:r>
            <a:r>
              <a:rPr sz="1100" spc="-10" dirty="0">
                <a:solidFill>
                  <a:srgbClr val="E6DB74"/>
                </a:solidFill>
                <a:latin typeface="Consolas"/>
                <a:cs typeface="Consolas"/>
              </a:rPr>
              <a:t>"PYG02‐ball.gif"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1100" spc="-59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1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ball.get_rect()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fps</a:t>
            </a:r>
            <a:r>
              <a:rPr sz="1100" spc="-4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4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300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fclock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pygame.time.Clock()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210" y="3757703"/>
            <a:ext cx="36836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1100" i="1" spc="-4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100" i="1" spc="-10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11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event </a:t>
            </a: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11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  <a:p>
            <a:pPr marL="927100" marR="842644" indent="-304800">
              <a:lnSpc>
                <a:spcPct val="100000"/>
              </a:lnSpc>
            </a:pP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1100" spc="-59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11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ballrect.move(speed[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100" spc="-1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1100" spc="1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0047" y="4595883"/>
            <a:ext cx="6356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F92671"/>
              </a:buClr>
              <a:buChar char="&gt;"/>
              <a:tabLst>
                <a:tab pos="165100" algn="l"/>
              </a:tabLst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9936" y="4931167"/>
            <a:ext cx="7118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F92671"/>
              </a:buClr>
              <a:buChar char="&gt;"/>
              <a:tabLst>
                <a:tab pos="165100" algn="l"/>
              </a:tabLst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height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188" y="4595883"/>
            <a:ext cx="2921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ballrect.left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1100" spc="-5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ballrect.right </a:t>
            </a:r>
            <a:r>
              <a:rPr sz="1100" spc="-59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1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  <a:p>
            <a:pPr marL="316865" marR="5080" indent="-304800">
              <a:lnSpc>
                <a:spcPct val="100000"/>
              </a:lnSpc>
            </a:pP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ballrect.top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1100" spc="-5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100" i="1" spc="-5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ballrect.bottom </a:t>
            </a:r>
            <a:r>
              <a:rPr sz="1100" spc="-59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1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1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100" spc="-1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063" y="5434093"/>
            <a:ext cx="20834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screen.fill(BLACK) </a:t>
            </a: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screen.blit(ball</a:t>
            </a:r>
            <a:r>
              <a:rPr sz="1100" spc="-1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ballrect) </a:t>
            </a:r>
            <a:r>
              <a:rPr sz="1100" spc="-59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pygame.display.update() </a:t>
            </a:r>
            <a:r>
              <a:rPr sz="11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F8F8F2"/>
                </a:solidFill>
                <a:latin typeface="Consolas"/>
                <a:cs typeface="Consolas"/>
              </a:rPr>
              <a:t>fclock.tick(fps)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1185" y="3426205"/>
            <a:ext cx="327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Microsoft YaHei"/>
                <a:cs typeface="Microsoft YaHei"/>
              </a:rPr>
              <a:t>请找到与(展示型)的不同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31193" y="1511058"/>
            <a:ext cx="228600" cy="4512945"/>
          </a:xfrm>
          <a:custGeom>
            <a:avLst/>
            <a:gdLst/>
            <a:ahLst/>
            <a:cxnLst/>
            <a:rect l="l" t="t" r="r" b="b"/>
            <a:pathLst>
              <a:path w="228600" h="4512945">
                <a:moveTo>
                  <a:pt x="228600" y="4006596"/>
                </a:moveTo>
                <a:lnTo>
                  <a:pt x="227838" y="4005834"/>
                </a:lnTo>
                <a:lnTo>
                  <a:pt x="227838" y="4004310"/>
                </a:lnTo>
                <a:lnTo>
                  <a:pt x="226314" y="4001262"/>
                </a:lnTo>
                <a:lnTo>
                  <a:pt x="225552" y="4000500"/>
                </a:lnTo>
                <a:lnTo>
                  <a:pt x="224790" y="3998976"/>
                </a:lnTo>
                <a:lnTo>
                  <a:pt x="224028" y="3998214"/>
                </a:lnTo>
                <a:lnTo>
                  <a:pt x="222504" y="3997452"/>
                </a:lnTo>
                <a:lnTo>
                  <a:pt x="221742" y="3996690"/>
                </a:lnTo>
                <a:lnTo>
                  <a:pt x="218694" y="3995166"/>
                </a:lnTo>
                <a:lnTo>
                  <a:pt x="173977" y="3985730"/>
                </a:lnTo>
                <a:lnTo>
                  <a:pt x="120700" y="3981450"/>
                </a:lnTo>
                <a:lnTo>
                  <a:pt x="67144" y="3979837"/>
                </a:lnTo>
                <a:lnTo>
                  <a:pt x="22098" y="3978402"/>
                </a:lnTo>
                <a:lnTo>
                  <a:pt x="0" y="3978402"/>
                </a:lnTo>
                <a:lnTo>
                  <a:pt x="0" y="4004310"/>
                </a:lnTo>
                <a:lnTo>
                  <a:pt x="43434" y="4004310"/>
                </a:lnTo>
                <a:lnTo>
                  <a:pt x="70942" y="4004830"/>
                </a:lnTo>
                <a:lnTo>
                  <a:pt x="124815" y="4007345"/>
                </a:lnTo>
                <a:lnTo>
                  <a:pt x="165354" y="4010406"/>
                </a:lnTo>
                <a:lnTo>
                  <a:pt x="203454" y="4016679"/>
                </a:lnTo>
                <a:lnTo>
                  <a:pt x="204978" y="4017060"/>
                </a:lnTo>
                <a:lnTo>
                  <a:pt x="205740" y="4017264"/>
                </a:lnTo>
                <a:lnTo>
                  <a:pt x="203454" y="4016679"/>
                </a:lnTo>
                <a:lnTo>
                  <a:pt x="203454" y="4474718"/>
                </a:lnTo>
                <a:lnTo>
                  <a:pt x="165354" y="4480560"/>
                </a:lnTo>
                <a:lnTo>
                  <a:pt x="158496" y="4481322"/>
                </a:lnTo>
                <a:lnTo>
                  <a:pt x="151638" y="4481322"/>
                </a:lnTo>
                <a:lnTo>
                  <a:pt x="124815" y="4483570"/>
                </a:lnTo>
                <a:lnTo>
                  <a:pt x="97650" y="4484738"/>
                </a:lnTo>
                <a:lnTo>
                  <a:pt x="70421" y="4485525"/>
                </a:lnTo>
                <a:lnTo>
                  <a:pt x="43434" y="4486656"/>
                </a:lnTo>
                <a:lnTo>
                  <a:pt x="0" y="4486656"/>
                </a:lnTo>
                <a:lnTo>
                  <a:pt x="0" y="4512564"/>
                </a:lnTo>
                <a:lnTo>
                  <a:pt x="22098" y="4511802"/>
                </a:lnTo>
                <a:lnTo>
                  <a:pt x="67144" y="4511129"/>
                </a:lnTo>
                <a:lnTo>
                  <a:pt x="119735" y="4509554"/>
                </a:lnTo>
                <a:lnTo>
                  <a:pt x="172262" y="4505299"/>
                </a:lnTo>
                <a:lnTo>
                  <a:pt x="203454" y="4499229"/>
                </a:lnTo>
                <a:lnTo>
                  <a:pt x="204216" y="4499076"/>
                </a:lnTo>
                <a:lnTo>
                  <a:pt x="208026" y="4498340"/>
                </a:lnTo>
                <a:lnTo>
                  <a:pt x="217170" y="4496562"/>
                </a:lnTo>
                <a:lnTo>
                  <a:pt x="218694" y="4495800"/>
                </a:lnTo>
                <a:lnTo>
                  <a:pt x="219456" y="4495800"/>
                </a:lnTo>
                <a:lnTo>
                  <a:pt x="220218" y="4495038"/>
                </a:lnTo>
                <a:lnTo>
                  <a:pt x="223266" y="4493514"/>
                </a:lnTo>
                <a:lnTo>
                  <a:pt x="224790" y="4491990"/>
                </a:lnTo>
                <a:lnTo>
                  <a:pt x="225552" y="4490466"/>
                </a:lnTo>
                <a:lnTo>
                  <a:pt x="226314" y="4489704"/>
                </a:lnTo>
                <a:lnTo>
                  <a:pt x="227838" y="4486656"/>
                </a:lnTo>
                <a:lnTo>
                  <a:pt x="227838" y="4485132"/>
                </a:lnTo>
                <a:lnTo>
                  <a:pt x="228600" y="4484370"/>
                </a:lnTo>
                <a:lnTo>
                  <a:pt x="228600" y="4006596"/>
                </a:lnTo>
                <a:close/>
              </a:path>
              <a:path w="228600" h="4512945">
                <a:moveTo>
                  <a:pt x="228600" y="2206752"/>
                </a:moveTo>
                <a:lnTo>
                  <a:pt x="227838" y="2205228"/>
                </a:lnTo>
                <a:lnTo>
                  <a:pt x="227838" y="2204466"/>
                </a:lnTo>
                <a:lnTo>
                  <a:pt x="225552" y="2199894"/>
                </a:lnTo>
                <a:lnTo>
                  <a:pt x="173482" y="2185517"/>
                </a:lnTo>
                <a:lnTo>
                  <a:pt x="120777" y="2181364"/>
                </a:lnTo>
                <a:lnTo>
                  <a:pt x="67703" y="2179802"/>
                </a:lnTo>
                <a:lnTo>
                  <a:pt x="22098" y="2178558"/>
                </a:lnTo>
                <a:lnTo>
                  <a:pt x="0" y="2178558"/>
                </a:lnTo>
                <a:lnTo>
                  <a:pt x="0" y="2203704"/>
                </a:lnTo>
                <a:lnTo>
                  <a:pt x="22098" y="2203704"/>
                </a:lnTo>
                <a:lnTo>
                  <a:pt x="43434" y="2204466"/>
                </a:lnTo>
                <a:lnTo>
                  <a:pt x="97650" y="2205761"/>
                </a:lnTo>
                <a:lnTo>
                  <a:pt x="151638" y="2209038"/>
                </a:lnTo>
                <a:lnTo>
                  <a:pt x="165354" y="2210562"/>
                </a:lnTo>
                <a:lnTo>
                  <a:pt x="175564" y="2211374"/>
                </a:lnTo>
                <a:lnTo>
                  <a:pt x="185674" y="2212454"/>
                </a:lnTo>
                <a:lnTo>
                  <a:pt x="195719" y="2214118"/>
                </a:lnTo>
                <a:lnTo>
                  <a:pt x="203454" y="2216073"/>
                </a:lnTo>
                <a:lnTo>
                  <a:pt x="203454" y="3754628"/>
                </a:lnTo>
                <a:lnTo>
                  <a:pt x="204978" y="3754374"/>
                </a:lnTo>
                <a:lnTo>
                  <a:pt x="185356" y="3757765"/>
                </a:lnTo>
                <a:lnTo>
                  <a:pt x="175526" y="3759276"/>
                </a:lnTo>
                <a:lnTo>
                  <a:pt x="165354" y="3760470"/>
                </a:lnTo>
                <a:lnTo>
                  <a:pt x="158496" y="3761232"/>
                </a:lnTo>
                <a:lnTo>
                  <a:pt x="151638" y="3761232"/>
                </a:lnTo>
                <a:lnTo>
                  <a:pt x="124701" y="3763480"/>
                </a:lnTo>
                <a:lnTo>
                  <a:pt x="97523" y="3764648"/>
                </a:lnTo>
                <a:lnTo>
                  <a:pt x="70421" y="3765435"/>
                </a:lnTo>
                <a:lnTo>
                  <a:pt x="43434" y="3766566"/>
                </a:lnTo>
                <a:lnTo>
                  <a:pt x="0" y="3766566"/>
                </a:lnTo>
                <a:lnTo>
                  <a:pt x="0" y="3792474"/>
                </a:lnTo>
                <a:lnTo>
                  <a:pt x="22098" y="3792474"/>
                </a:lnTo>
                <a:lnTo>
                  <a:pt x="119875" y="3789400"/>
                </a:lnTo>
                <a:lnTo>
                  <a:pt x="171919" y="3785273"/>
                </a:lnTo>
                <a:lnTo>
                  <a:pt x="203454" y="3779139"/>
                </a:lnTo>
                <a:lnTo>
                  <a:pt x="208026" y="3778250"/>
                </a:lnTo>
                <a:lnTo>
                  <a:pt x="217170" y="3776472"/>
                </a:lnTo>
                <a:lnTo>
                  <a:pt x="218694" y="3775710"/>
                </a:lnTo>
                <a:lnTo>
                  <a:pt x="219456" y="3775710"/>
                </a:lnTo>
                <a:lnTo>
                  <a:pt x="220218" y="3774948"/>
                </a:lnTo>
                <a:lnTo>
                  <a:pt x="223266" y="3773424"/>
                </a:lnTo>
                <a:lnTo>
                  <a:pt x="224790" y="3771900"/>
                </a:lnTo>
                <a:lnTo>
                  <a:pt x="225552" y="3770376"/>
                </a:lnTo>
                <a:lnTo>
                  <a:pt x="226314" y="3769614"/>
                </a:lnTo>
                <a:lnTo>
                  <a:pt x="227838" y="3766566"/>
                </a:lnTo>
                <a:lnTo>
                  <a:pt x="227838" y="3765042"/>
                </a:lnTo>
                <a:lnTo>
                  <a:pt x="228600" y="3764280"/>
                </a:lnTo>
                <a:lnTo>
                  <a:pt x="228600" y="2206752"/>
                </a:lnTo>
                <a:close/>
              </a:path>
              <a:path w="228600" h="4512945">
                <a:moveTo>
                  <a:pt x="228600" y="514350"/>
                </a:moveTo>
                <a:lnTo>
                  <a:pt x="227838" y="513588"/>
                </a:lnTo>
                <a:lnTo>
                  <a:pt x="227838" y="512064"/>
                </a:lnTo>
                <a:lnTo>
                  <a:pt x="225552" y="507492"/>
                </a:lnTo>
                <a:lnTo>
                  <a:pt x="224028" y="505968"/>
                </a:lnTo>
                <a:lnTo>
                  <a:pt x="222504" y="505206"/>
                </a:lnTo>
                <a:lnTo>
                  <a:pt x="221742" y="504444"/>
                </a:lnTo>
                <a:lnTo>
                  <a:pt x="220218" y="503682"/>
                </a:lnTo>
                <a:lnTo>
                  <a:pt x="220218" y="502920"/>
                </a:lnTo>
                <a:lnTo>
                  <a:pt x="218694" y="502920"/>
                </a:lnTo>
                <a:lnTo>
                  <a:pt x="169989" y="493128"/>
                </a:lnTo>
                <a:lnTo>
                  <a:pt x="119532" y="489165"/>
                </a:lnTo>
                <a:lnTo>
                  <a:pt x="68300" y="487489"/>
                </a:lnTo>
                <a:lnTo>
                  <a:pt x="22098" y="486156"/>
                </a:lnTo>
                <a:lnTo>
                  <a:pt x="0" y="486156"/>
                </a:lnTo>
                <a:lnTo>
                  <a:pt x="0" y="511302"/>
                </a:lnTo>
                <a:lnTo>
                  <a:pt x="22098" y="512064"/>
                </a:lnTo>
                <a:lnTo>
                  <a:pt x="43434" y="512064"/>
                </a:lnTo>
                <a:lnTo>
                  <a:pt x="70510" y="512241"/>
                </a:lnTo>
                <a:lnTo>
                  <a:pt x="124891" y="514997"/>
                </a:lnTo>
                <a:lnTo>
                  <a:pt x="165354" y="518160"/>
                </a:lnTo>
                <a:lnTo>
                  <a:pt x="195719" y="522605"/>
                </a:lnTo>
                <a:lnTo>
                  <a:pt x="203454" y="523875"/>
                </a:lnTo>
                <a:lnTo>
                  <a:pt x="203454" y="1954161"/>
                </a:lnTo>
                <a:lnTo>
                  <a:pt x="204978" y="1953768"/>
                </a:lnTo>
                <a:lnTo>
                  <a:pt x="195072" y="1956384"/>
                </a:lnTo>
                <a:lnTo>
                  <a:pt x="185305" y="1958022"/>
                </a:lnTo>
                <a:lnTo>
                  <a:pt x="175463" y="1959038"/>
                </a:lnTo>
                <a:lnTo>
                  <a:pt x="165354" y="1959864"/>
                </a:lnTo>
                <a:lnTo>
                  <a:pt x="151638" y="1961388"/>
                </a:lnTo>
                <a:lnTo>
                  <a:pt x="124663" y="1963280"/>
                </a:lnTo>
                <a:lnTo>
                  <a:pt x="97459" y="1964690"/>
                </a:lnTo>
                <a:lnTo>
                  <a:pt x="70510" y="1965579"/>
                </a:lnTo>
                <a:lnTo>
                  <a:pt x="43434" y="1965960"/>
                </a:lnTo>
                <a:lnTo>
                  <a:pt x="22098" y="1966722"/>
                </a:lnTo>
                <a:lnTo>
                  <a:pt x="0" y="1966722"/>
                </a:lnTo>
                <a:lnTo>
                  <a:pt x="0" y="1991868"/>
                </a:lnTo>
                <a:lnTo>
                  <a:pt x="22098" y="1991868"/>
                </a:lnTo>
                <a:lnTo>
                  <a:pt x="70510" y="1990547"/>
                </a:lnTo>
                <a:lnTo>
                  <a:pt x="120027" y="1989112"/>
                </a:lnTo>
                <a:lnTo>
                  <a:pt x="171551" y="1985175"/>
                </a:lnTo>
                <a:lnTo>
                  <a:pt x="203454" y="1979193"/>
                </a:lnTo>
                <a:lnTo>
                  <a:pt x="204216" y="1979053"/>
                </a:lnTo>
                <a:lnTo>
                  <a:pt x="208026" y="1978342"/>
                </a:lnTo>
                <a:lnTo>
                  <a:pt x="217170" y="1976628"/>
                </a:lnTo>
                <a:lnTo>
                  <a:pt x="218694" y="1975866"/>
                </a:lnTo>
                <a:lnTo>
                  <a:pt x="219456" y="1975104"/>
                </a:lnTo>
                <a:lnTo>
                  <a:pt x="220218" y="1975104"/>
                </a:lnTo>
                <a:lnTo>
                  <a:pt x="220218" y="1974342"/>
                </a:lnTo>
                <a:lnTo>
                  <a:pt x="223266" y="1972818"/>
                </a:lnTo>
                <a:lnTo>
                  <a:pt x="225552" y="1970532"/>
                </a:lnTo>
                <a:lnTo>
                  <a:pt x="227838" y="1965960"/>
                </a:lnTo>
                <a:lnTo>
                  <a:pt x="227838" y="1965198"/>
                </a:lnTo>
                <a:lnTo>
                  <a:pt x="228600" y="1963674"/>
                </a:lnTo>
                <a:lnTo>
                  <a:pt x="228600" y="514350"/>
                </a:lnTo>
                <a:close/>
              </a:path>
              <a:path w="228600" h="4512945">
                <a:moveTo>
                  <a:pt x="228600" y="27432"/>
                </a:moveTo>
                <a:lnTo>
                  <a:pt x="227838" y="26670"/>
                </a:lnTo>
                <a:lnTo>
                  <a:pt x="227838" y="25908"/>
                </a:lnTo>
                <a:lnTo>
                  <a:pt x="225552" y="21336"/>
                </a:lnTo>
                <a:lnTo>
                  <a:pt x="224790" y="20574"/>
                </a:lnTo>
                <a:lnTo>
                  <a:pt x="224028" y="19050"/>
                </a:lnTo>
                <a:lnTo>
                  <a:pt x="222504" y="18288"/>
                </a:lnTo>
                <a:lnTo>
                  <a:pt x="221742" y="17526"/>
                </a:lnTo>
                <a:lnTo>
                  <a:pt x="218694" y="16002"/>
                </a:lnTo>
                <a:lnTo>
                  <a:pt x="208026" y="13792"/>
                </a:lnTo>
                <a:lnTo>
                  <a:pt x="208026" y="38862"/>
                </a:lnTo>
                <a:lnTo>
                  <a:pt x="208026" y="39624"/>
                </a:lnTo>
                <a:lnTo>
                  <a:pt x="207264" y="38862"/>
                </a:lnTo>
                <a:lnTo>
                  <a:pt x="208026" y="38862"/>
                </a:lnTo>
                <a:lnTo>
                  <a:pt x="208026" y="13792"/>
                </a:lnTo>
                <a:lnTo>
                  <a:pt x="174205" y="6769"/>
                </a:lnTo>
                <a:lnTo>
                  <a:pt x="120586" y="2489"/>
                </a:lnTo>
                <a:lnTo>
                  <a:pt x="66713" y="952"/>
                </a:lnTo>
                <a:lnTo>
                  <a:pt x="22098" y="0"/>
                </a:lnTo>
                <a:lnTo>
                  <a:pt x="0" y="0"/>
                </a:lnTo>
                <a:lnTo>
                  <a:pt x="0" y="25146"/>
                </a:lnTo>
                <a:lnTo>
                  <a:pt x="43434" y="25146"/>
                </a:lnTo>
                <a:lnTo>
                  <a:pt x="70510" y="26174"/>
                </a:lnTo>
                <a:lnTo>
                  <a:pt x="97586" y="27114"/>
                </a:lnTo>
                <a:lnTo>
                  <a:pt x="124637" y="28384"/>
                </a:lnTo>
                <a:lnTo>
                  <a:pt x="151638" y="30480"/>
                </a:lnTo>
                <a:lnTo>
                  <a:pt x="158496" y="31242"/>
                </a:lnTo>
                <a:lnTo>
                  <a:pt x="165354" y="31242"/>
                </a:lnTo>
                <a:lnTo>
                  <a:pt x="176034" y="32600"/>
                </a:lnTo>
                <a:lnTo>
                  <a:pt x="185712" y="33883"/>
                </a:lnTo>
                <a:lnTo>
                  <a:pt x="196011" y="35648"/>
                </a:lnTo>
                <a:lnTo>
                  <a:pt x="203454" y="37515"/>
                </a:lnTo>
                <a:lnTo>
                  <a:pt x="204978" y="37896"/>
                </a:lnTo>
                <a:lnTo>
                  <a:pt x="205740" y="38100"/>
                </a:lnTo>
                <a:lnTo>
                  <a:pt x="203454" y="37515"/>
                </a:lnTo>
                <a:lnTo>
                  <a:pt x="203454" y="261747"/>
                </a:lnTo>
                <a:lnTo>
                  <a:pt x="165354" y="268224"/>
                </a:lnTo>
                <a:lnTo>
                  <a:pt x="158496" y="268224"/>
                </a:lnTo>
                <a:lnTo>
                  <a:pt x="151638" y="268986"/>
                </a:lnTo>
                <a:lnTo>
                  <a:pt x="124637" y="271043"/>
                </a:lnTo>
                <a:lnTo>
                  <a:pt x="97586" y="272338"/>
                </a:lnTo>
                <a:lnTo>
                  <a:pt x="66713" y="273418"/>
                </a:lnTo>
                <a:lnTo>
                  <a:pt x="43434" y="274320"/>
                </a:lnTo>
                <a:lnTo>
                  <a:pt x="0" y="274320"/>
                </a:lnTo>
                <a:lnTo>
                  <a:pt x="0" y="299466"/>
                </a:lnTo>
                <a:lnTo>
                  <a:pt x="22098" y="299466"/>
                </a:lnTo>
                <a:lnTo>
                  <a:pt x="66713" y="298475"/>
                </a:lnTo>
                <a:lnTo>
                  <a:pt x="121450" y="296926"/>
                </a:lnTo>
                <a:lnTo>
                  <a:pt x="176034" y="292468"/>
                </a:lnTo>
                <a:lnTo>
                  <a:pt x="203454" y="286397"/>
                </a:lnTo>
                <a:lnTo>
                  <a:pt x="204216" y="286232"/>
                </a:lnTo>
                <a:lnTo>
                  <a:pt x="208026" y="285394"/>
                </a:lnTo>
                <a:lnTo>
                  <a:pt x="220218" y="282702"/>
                </a:lnTo>
                <a:lnTo>
                  <a:pt x="221742" y="281940"/>
                </a:lnTo>
                <a:lnTo>
                  <a:pt x="222504" y="281178"/>
                </a:lnTo>
                <a:lnTo>
                  <a:pt x="224028" y="280416"/>
                </a:lnTo>
                <a:lnTo>
                  <a:pt x="224790" y="278892"/>
                </a:lnTo>
                <a:lnTo>
                  <a:pt x="225552" y="278130"/>
                </a:lnTo>
                <a:lnTo>
                  <a:pt x="226314" y="276606"/>
                </a:lnTo>
                <a:lnTo>
                  <a:pt x="227076" y="275844"/>
                </a:lnTo>
                <a:lnTo>
                  <a:pt x="227838" y="273558"/>
                </a:lnTo>
                <a:lnTo>
                  <a:pt x="227838" y="272796"/>
                </a:lnTo>
                <a:lnTo>
                  <a:pt x="228600" y="272034"/>
                </a:lnTo>
                <a:lnTo>
                  <a:pt x="228600" y="27432"/>
                </a:lnTo>
                <a:close/>
              </a:path>
            </a:pathLst>
          </a:custGeom>
          <a:solidFill>
            <a:srgbClr val="FFD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06751" y="1510537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引用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8185" y="2551428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初始化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8938" y="4352037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事件处理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8938" y="5612394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窗口刷新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壁球小游戏(节奏型)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44053" y="3520439"/>
              <a:ext cx="1498600" cy="342265"/>
            </a:xfrm>
            <a:custGeom>
              <a:avLst/>
              <a:gdLst/>
              <a:ahLst/>
              <a:cxnLst/>
              <a:rect l="l" t="t" r="r" b="b"/>
              <a:pathLst>
                <a:path w="1498600" h="342264">
                  <a:moveTo>
                    <a:pt x="1498092" y="342138"/>
                  </a:moveTo>
                  <a:lnTo>
                    <a:pt x="1498092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8092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053" y="3520440"/>
            <a:ext cx="149860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31861" y="4710684"/>
            <a:ext cx="1523365" cy="368300"/>
          </a:xfrm>
          <a:custGeom>
            <a:avLst/>
            <a:gdLst/>
            <a:ahLst/>
            <a:cxnLst/>
            <a:rect l="l" t="t" r="r" b="b"/>
            <a:pathLst>
              <a:path w="1523364" h="368300">
                <a:moveTo>
                  <a:pt x="1523238" y="362712"/>
                </a:moveTo>
                <a:lnTo>
                  <a:pt x="1523238" y="6096"/>
                </a:lnTo>
                <a:lnTo>
                  <a:pt x="1517904" y="0"/>
                </a:lnTo>
                <a:lnTo>
                  <a:pt x="5333" y="0"/>
                </a:lnTo>
                <a:lnTo>
                  <a:pt x="0" y="6096"/>
                </a:lnTo>
                <a:lnTo>
                  <a:pt x="0" y="362712"/>
                </a:lnTo>
                <a:lnTo>
                  <a:pt x="5334" y="368046"/>
                </a:lnTo>
                <a:lnTo>
                  <a:pt x="12953" y="368046"/>
                </a:lnTo>
                <a:lnTo>
                  <a:pt x="12954" y="25908"/>
                </a:lnTo>
                <a:lnTo>
                  <a:pt x="25145" y="12954"/>
                </a:lnTo>
                <a:lnTo>
                  <a:pt x="25145" y="25908"/>
                </a:lnTo>
                <a:lnTo>
                  <a:pt x="1498092" y="25908"/>
                </a:lnTo>
                <a:lnTo>
                  <a:pt x="1498092" y="12954"/>
                </a:lnTo>
                <a:lnTo>
                  <a:pt x="1510284" y="25908"/>
                </a:lnTo>
                <a:lnTo>
                  <a:pt x="1510284" y="368046"/>
                </a:lnTo>
                <a:lnTo>
                  <a:pt x="1517904" y="368046"/>
                </a:lnTo>
                <a:lnTo>
                  <a:pt x="1523238" y="362712"/>
                </a:lnTo>
                <a:close/>
              </a:path>
              <a:path w="1523364" h="368300">
                <a:moveTo>
                  <a:pt x="25145" y="25908"/>
                </a:moveTo>
                <a:lnTo>
                  <a:pt x="25145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1523364" h="368300">
                <a:moveTo>
                  <a:pt x="25145" y="342900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342900"/>
                </a:lnTo>
                <a:lnTo>
                  <a:pt x="25145" y="342900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2954" y="342900"/>
                </a:lnTo>
                <a:lnTo>
                  <a:pt x="25145" y="355092"/>
                </a:lnTo>
                <a:lnTo>
                  <a:pt x="25145" y="368046"/>
                </a:lnTo>
                <a:lnTo>
                  <a:pt x="1498092" y="368046"/>
                </a:lnTo>
                <a:lnTo>
                  <a:pt x="1498092" y="355092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25145" y="368046"/>
                </a:moveTo>
                <a:lnTo>
                  <a:pt x="25145" y="355092"/>
                </a:lnTo>
                <a:lnTo>
                  <a:pt x="12954" y="342900"/>
                </a:lnTo>
                <a:lnTo>
                  <a:pt x="12953" y="368046"/>
                </a:lnTo>
                <a:lnTo>
                  <a:pt x="25145" y="368046"/>
                </a:lnTo>
                <a:close/>
              </a:path>
              <a:path w="1523364" h="368300">
                <a:moveTo>
                  <a:pt x="1510284" y="25908"/>
                </a:moveTo>
                <a:lnTo>
                  <a:pt x="1498092" y="12954"/>
                </a:lnTo>
                <a:lnTo>
                  <a:pt x="1498092" y="25908"/>
                </a:lnTo>
                <a:lnTo>
                  <a:pt x="1510284" y="25908"/>
                </a:lnTo>
                <a:close/>
              </a:path>
              <a:path w="1523364" h="368300">
                <a:moveTo>
                  <a:pt x="1510284" y="342900"/>
                </a:moveTo>
                <a:lnTo>
                  <a:pt x="1510284" y="25908"/>
                </a:lnTo>
                <a:lnTo>
                  <a:pt x="1498092" y="25908"/>
                </a:lnTo>
                <a:lnTo>
                  <a:pt x="1498092" y="342900"/>
                </a:lnTo>
                <a:lnTo>
                  <a:pt x="1510284" y="342900"/>
                </a:lnTo>
                <a:close/>
              </a:path>
              <a:path w="1523364" h="368300">
                <a:moveTo>
                  <a:pt x="1510284" y="368046"/>
                </a:moveTo>
                <a:lnTo>
                  <a:pt x="1510284" y="342900"/>
                </a:lnTo>
                <a:lnTo>
                  <a:pt x="1498092" y="355092"/>
                </a:lnTo>
                <a:lnTo>
                  <a:pt x="1498092" y="368046"/>
                </a:lnTo>
                <a:lnTo>
                  <a:pt x="1510284" y="3680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0739" y="4788661"/>
            <a:ext cx="5835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92893" y="2798064"/>
            <a:ext cx="5690870" cy="79184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0170">
              <a:lnSpc>
                <a:spcPts val="1914"/>
              </a:lnSpc>
              <a:spcBef>
                <a:spcPts val="1110"/>
              </a:spcBef>
              <a:tabLst>
                <a:tab pos="1313180" algn="l"/>
              </a:tabLst>
            </a:pPr>
            <a:r>
              <a:rPr sz="1600" dirty="0">
                <a:solidFill>
                  <a:srgbClr val="F8F8F2"/>
                </a:solidFill>
                <a:latin typeface="Consolas"/>
                <a:cs typeface="Consolas"/>
              </a:rPr>
              <a:t>fps</a:t>
            </a:r>
            <a:r>
              <a:rPr sz="16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300	#</a:t>
            </a:r>
            <a:r>
              <a:rPr sz="1600" spc="-3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Frames</a:t>
            </a:r>
            <a:r>
              <a:rPr sz="1600" spc="-45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E82FF"/>
                </a:solidFill>
                <a:latin typeface="Consolas"/>
                <a:cs typeface="Consolas"/>
              </a:rPr>
              <a:t>per</a:t>
            </a:r>
            <a:r>
              <a:rPr sz="1600" spc="-45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E82FF"/>
                </a:solidFill>
                <a:latin typeface="Consolas"/>
                <a:cs typeface="Consolas"/>
              </a:rPr>
              <a:t>Second</a:t>
            </a:r>
            <a:r>
              <a:rPr sz="1600" spc="-4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E82FF"/>
                </a:solidFill>
                <a:latin typeface="Microsoft YaHei"/>
                <a:cs typeface="Microsoft YaHei"/>
              </a:rPr>
              <a:t>每秒帧率参数</a:t>
            </a:r>
            <a:endParaRPr sz="1600">
              <a:latin typeface="Microsoft YaHei"/>
              <a:cs typeface="Microsoft YaHei"/>
            </a:endParaRPr>
          </a:p>
          <a:p>
            <a:pPr marL="90170">
              <a:lnSpc>
                <a:spcPts val="1914"/>
              </a:lnSpc>
            </a:pPr>
            <a:r>
              <a:rPr sz="1600" spc="-5" dirty="0">
                <a:solidFill>
                  <a:srgbClr val="F8F8F2"/>
                </a:solidFill>
                <a:latin typeface="Consolas"/>
                <a:cs typeface="Consolas"/>
              </a:rPr>
              <a:t>fclock</a:t>
            </a:r>
            <a:r>
              <a:rPr sz="1600" spc="-5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600" spc="-3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pygame.time.Clock()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1711" y="3790441"/>
            <a:ext cx="482600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pygame.time.Clock()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创建一个</a:t>
            </a:r>
            <a:r>
              <a:rPr sz="2400" dirty="0">
                <a:latin typeface="Consolas"/>
                <a:cs typeface="Consolas"/>
              </a:rPr>
              <a:t>Cloc</a:t>
            </a:r>
            <a:r>
              <a:rPr sz="2400" spc="-5" dirty="0">
                <a:latin typeface="Consolas"/>
                <a:cs typeface="Consolas"/>
              </a:rPr>
              <a:t>k</a:t>
            </a:r>
            <a:r>
              <a:rPr sz="2400" dirty="0">
                <a:latin typeface="Microsoft YaHei"/>
                <a:cs typeface="Microsoft YaHei"/>
              </a:rPr>
              <a:t>对象，用于操作时间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7247" y="5962141"/>
            <a:ext cx="3181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BFBFBF"/>
                </a:solidFill>
                <a:latin typeface="Consolas"/>
                <a:cs typeface="Consolas"/>
              </a:rPr>
              <a:t>Clock</a:t>
            </a: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对象的完整功能将后续内容中介绍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壁球小游戏(节奏型)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1861" y="3025901"/>
            <a:ext cx="1523365" cy="2501265"/>
            <a:chOff x="1331861" y="3025901"/>
            <a:chExt cx="1523365" cy="2501265"/>
          </a:xfrm>
        </p:grpSpPr>
        <p:sp>
          <p:nvSpPr>
            <p:cNvPr id="4" name="object 4"/>
            <p:cNvSpPr/>
            <p:nvPr/>
          </p:nvSpPr>
          <p:spPr>
            <a:xfrm>
              <a:off x="1331861" y="3507485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1949"/>
                  </a:moveTo>
                  <a:lnTo>
                    <a:pt x="1523238" y="6095"/>
                  </a:lnTo>
                  <a:lnTo>
                    <a:pt x="1517142" y="0"/>
                  </a:lnTo>
                  <a:lnTo>
                    <a:pt x="5333" y="0"/>
                  </a:lnTo>
                  <a:lnTo>
                    <a:pt x="0" y="6095"/>
                  </a:lnTo>
                  <a:lnTo>
                    <a:pt x="0" y="361949"/>
                  </a:lnTo>
                  <a:lnTo>
                    <a:pt x="5334" y="368045"/>
                  </a:lnTo>
                  <a:lnTo>
                    <a:pt x="12191" y="368045"/>
                  </a:lnTo>
                  <a:lnTo>
                    <a:pt x="12192" y="25145"/>
                  </a:lnTo>
                  <a:lnTo>
                    <a:pt x="25146" y="12953"/>
                  </a:lnTo>
                  <a:lnTo>
                    <a:pt x="25146" y="25145"/>
                  </a:lnTo>
                  <a:lnTo>
                    <a:pt x="1497330" y="25145"/>
                  </a:lnTo>
                  <a:lnTo>
                    <a:pt x="1497330" y="12953"/>
                  </a:lnTo>
                  <a:lnTo>
                    <a:pt x="1510284" y="25145"/>
                  </a:lnTo>
                  <a:lnTo>
                    <a:pt x="1510284" y="368045"/>
                  </a:lnTo>
                  <a:lnTo>
                    <a:pt x="1517142" y="368045"/>
                  </a:lnTo>
                  <a:lnTo>
                    <a:pt x="1523238" y="361949"/>
                  </a:lnTo>
                  <a:close/>
                </a:path>
                <a:path w="1523364" h="368300">
                  <a:moveTo>
                    <a:pt x="25146" y="25145"/>
                  </a:moveTo>
                  <a:lnTo>
                    <a:pt x="25146" y="12953"/>
                  </a:lnTo>
                  <a:lnTo>
                    <a:pt x="12192" y="25145"/>
                  </a:lnTo>
                  <a:lnTo>
                    <a:pt x="25146" y="25145"/>
                  </a:lnTo>
                  <a:close/>
                </a:path>
                <a:path w="1523364" h="368300">
                  <a:moveTo>
                    <a:pt x="25146" y="342899"/>
                  </a:moveTo>
                  <a:lnTo>
                    <a:pt x="25146" y="25145"/>
                  </a:lnTo>
                  <a:lnTo>
                    <a:pt x="12192" y="25145"/>
                  </a:lnTo>
                  <a:lnTo>
                    <a:pt x="12192" y="342899"/>
                  </a:lnTo>
                  <a:lnTo>
                    <a:pt x="25146" y="342899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2192" y="342899"/>
                  </a:lnTo>
                  <a:lnTo>
                    <a:pt x="25146" y="355091"/>
                  </a:lnTo>
                  <a:lnTo>
                    <a:pt x="25146" y="368045"/>
                  </a:lnTo>
                  <a:lnTo>
                    <a:pt x="1497330" y="368045"/>
                  </a:lnTo>
                  <a:lnTo>
                    <a:pt x="1497330" y="355091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25146" y="368045"/>
                  </a:moveTo>
                  <a:lnTo>
                    <a:pt x="25146" y="355091"/>
                  </a:lnTo>
                  <a:lnTo>
                    <a:pt x="12192" y="342899"/>
                  </a:lnTo>
                  <a:lnTo>
                    <a:pt x="12191" y="368045"/>
                  </a:lnTo>
                  <a:lnTo>
                    <a:pt x="25146" y="368045"/>
                  </a:lnTo>
                  <a:close/>
                </a:path>
                <a:path w="1523364" h="368300">
                  <a:moveTo>
                    <a:pt x="1510284" y="25145"/>
                  </a:moveTo>
                  <a:lnTo>
                    <a:pt x="1497330" y="12953"/>
                  </a:lnTo>
                  <a:lnTo>
                    <a:pt x="1497330" y="25145"/>
                  </a:lnTo>
                  <a:lnTo>
                    <a:pt x="1510284" y="25145"/>
                  </a:lnTo>
                  <a:close/>
                </a:path>
                <a:path w="1523364" h="368300">
                  <a:moveTo>
                    <a:pt x="1510284" y="342899"/>
                  </a:moveTo>
                  <a:lnTo>
                    <a:pt x="1510284" y="25145"/>
                  </a:lnTo>
                  <a:lnTo>
                    <a:pt x="1497330" y="25145"/>
                  </a:lnTo>
                  <a:lnTo>
                    <a:pt x="1497330" y="342899"/>
                  </a:lnTo>
                  <a:lnTo>
                    <a:pt x="1510284" y="342899"/>
                  </a:lnTo>
                  <a:close/>
                </a:path>
                <a:path w="1523364" h="368300">
                  <a:moveTo>
                    <a:pt x="1510284" y="368045"/>
                  </a:moveTo>
                  <a:lnTo>
                    <a:pt x="1510284" y="342899"/>
                  </a:lnTo>
                  <a:lnTo>
                    <a:pt x="1497330" y="355091"/>
                  </a:lnTo>
                  <a:lnTo>
                    <a:pt x="1497330" y="368045"/>
                  </a:lnTo>
                  <a:lnTo>
                    <a:pt x="1510284" y="36804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153" y="5266181"/>
              <a:ext cx="660400" cy="260985"/>
            </a:xfrm>
            <a:custGeom>
              <a:avLst/>
              <a:gdLst/>
              <a:ahLst/>
              <a:cxnLst/>
              <a:rect l="l" t="t" r="r" b="b"/>
              <a:pathLst>
                <a:path w="660400" h="260985">
                  <a:moveTo>
                    <a:pt x="659891" y="135636"/>
                  </a:moveTo>
                  <a:lnTo>
                    <a:pt x="659891" y="124968"/>
                  </a:lnTo>
                  <a:lnTo>
                    <a:pt x="656843" y="119634"/>
                  </a:lnTo>
                  <a:lnTo>
                    <a:pt x="651510" y="118110"/>
                  </a:lnTo>
                  <a:lnTo>
                    <a:pt x="334517" y="762"/>
                  </a:lnTo>
                  <a:lnTo>
                    <a:pt x="331469" y="0"/>
                  </a:lnTo>
                  <a:lnTo>
                    <a:pt x="328421" y="0"/>
                  </a:lnTo>
                  <a:lnTo>
                    <a:pt x="325373" y="762"/>
                  </a:lnTo>
                  <a:lnTo>
                    <a:pt x="7619" y="118110"/>
                  </a:lnTo>
                  <a:lnTo>
                    <a:pt x="3047" y="119634"/>
                  </a:lnTo>
                  <a:lnTo>
                    <a:pt x="0" y="124968"/>
                  </a:lnTo>
                  <a:lnTo>
                    <a:pt x="0" y="135636"/>
                  </a:lnTo>
                  <a:lnTo>
                    <a:pt x="3047" y="140208"/>
                  </a:lnTo>
                  <a:lnTo>
                    <a:pt x="7619" y="141732"/>
                  </a:lnTo>
                  <a:lnTo>
                    <a:pt x="16763" y="145108"/>
                  </a:lnTo>
                  <a:lnTo>
                    <a:pt x="16763" y="118110"/>
                  </a:lnTo>
                  <a:lnTo>
                    <a:pt x="48745" y="129921"/>
                  </a:lnTo>
                  <a:lnTo>
                    <a:pt x="325373" y="27760"/>
                  </a:lnTo>
                  <a:lnTo>
                    <a:pt x="325373" y="24384"/>
                  </a:lnTo>
                  <a:lnTo>
                    <a:pt x="334517" y="24384"/>
                  </a:lnTo>
                  <a:lnTo>
                    <a:pt x="334517" y="27760"/>
                  </a:lnTo>
                  <a:lnTo>
                    <a:pt x="611146" y="129921"/>
                  </a:lnTo>
                  <a:lnTo>
                    <a:pt x="643127" y="118110"/>
                  </a:lnTo>
                  <a:lnTo>
                    <a:pt x="643127" y="144834"/>
                  </a:lnTo>
                  <a:lnTo>
                    <a:pt x="651510" y="141732"/>
                  </a:lnTo>
                  <a:lnTo>
                    <a:pt x="656843" y="140208"/>
                  </a:lnTo>
                  <a:lnTo>
                    <a:pt x="659891" y="135636"/>
                  </a:lnTo>
                  <a:close/>
                </a:path>
                <a:path w="660400" h="260985">
                  <a:moveTo>
                    <a:pt x="48745" y="129921"/>
                  </a:moveTo>
                  <a:lnTo>
                    <a:pt x="16763" y="118110"/>
                  </a:lnTo>
                  <a:lnTo>
                    <a:pt x="16763" y="141732"/>
                  </a:lnTo>
                  <a:lnTo>
                    <a:pt x="48745" y="129921"/>
                  </a:lnTo>
                  <a:close/>
                </a:path>
                <a:path w="660400" h="260985">
                  <a:moveTo>
                    <a:pt x="329945" y="233769"/>
                  </a:moveTo>
                  <a:lnTo>
                    <a:pt x="48745" y="129921"/>
                  </a:lnTo>
                  <a:lnTo>
                    <a:pt x="16763" y="141732"/>
                  </a:lnTo>
                  <a:lnTo>
                    <a:pt x="16763" y="145108"/>
                  </a:lnTo>
                  <a:lnTo>
                    <a:pt x="325373" y="259080"/>
                  </a:lnTo>
                  <a:lnTo>
                    <a:pt x="325373" y="235458"/>
                  </a:lnTo>
                  <a:lnTo>
                    <a:pt x="329945" y="233769"/>
                  </a:lnTo>
                  <a:close/>
                </a:path>
                <a:path w="660400" h="260985">
                  <a:moveTo>
                    <a:pt x="334517" y="24384"/>
                  </a:moveTo>
                  <a:lnTo>
                    <a:pt x="325373" y="24384"/>
                  </a:lnTo>
                  <a:lnTo>
                    <a:pt x="329945" y="26072"/>
                  </a:lnTo>
                  <a:lnTo>
                    <a:pt x="334517" y="24384"/>
                  </a:lnTo>
                  <a:close/>
                </a:path>
                <a:path w="660400" h="260985">
                  <a:moveTo>
                    <a:pt x="329945" y="26072"/>
                  </a:moveTo>
                  <a:lnTo>
                    <a:pt x="325373" y="24384"/>
                  </a:lnTo>
                  <a:lnTo>
                    <a:pt x="325373" y="27760"/>
                  </a:lnTo>
                  <a:lnTo>
                    <a:pt x="329945" y="26072"/>
                  </a:lnTo>
                  <a:close/>
                </a:path>
                <a:path w="660400" h="260985">
                  <a:moveTo>
                    <a:pt x="334517" y="235458"/>
                  </a:moveTo>
                  <a:lnTo>
                    <a:pt x="329945" y="233769"/>
                  </a:lnTo>
                  <a:lnTo>
                    <a:pt x="325373" y="235458"/>
                  </a:lnTo>
                  <a:lnTo>
                    <a:pt x="334517" y="235458"/>
                  </a:lnTo>
                  <a:close/>
                </a:path>
                <a:path w="660400" h="260985">
                  <a:moveTo>
                    <a:pt x="334517" y="259080"/>
                  </a:moveTo>
                  <a:lnTo>
                    <a:pt x="334517" y="235458"/>
                  </a:lnTo>
                  <a:lnTo>
                    <a:pt x="325373" y="235458"/>
                  </a:lnTo>
                  <a:lnTo>
                    <a:pt x="325373" y="259080"/>
                  </a:lnTo>
                  <a:lnTo>
                    <a:pt x="328421" y="260604"/>
                  </a:lnTo>
                  <a:lnTo>
                    <a:pt x="331469" y="260604"/>
                  </a:lnTo>
                  <a:lnTo>
                    <a:pt x="334517" y="259080"/>
                  </a:lnTo>
                  <a:close/>
                </a:path>
                <a:path w="660400" h="260985">
                  <a:moveTo>
                    <a:pt x="334517" y="27760"/>
                  </a:moveTo>
                  <a:lnTo>
                    <a:pt x="334517" y="24384"/>
                  </a:lnTo>
                  <a:lnTo>
                    <a:pt x="329945" y="26072"/>
                  </a:lnTo>
                  <a:lnTo>
                    <a:pt x="334517" y="27760"/>
                  </a:lnTo>
                  <a:close/>
                </a:path>
                <a:path w="660400" h="260985">
                  <a:moveTo>
                    <a:pt x="643127" y="144834"/>
                  </a:moveTo>
                  <a:lnTo>
                    <a:pt x="643127" y="141732"/>
                  </a:lnTo>
                  <a:lnTo>
                    <a:pt x="611146" y="129921"/>
                  </a:lnTo>
                  <a:lnTo>
                    <a:pt x="329945" y="233769"/>
                  </a:lnTo>
                  <a:lnTo>
                    <a:pt x="334517" y="235458"/>
                  </a:lnTo>
                  <a:lnTo>
                    <a:pt x="334517" y="259080"/>
                  </a:lnTo>
                  <a:lnTo>
                    <a:pt x="643127" y="144834"/>
                  </a:lnTo>
                  <a:close/>
                </a:path>
                <a:path w="660400" h="260985">
                  <a:moveTo>
                    <a:pt x="643127" y="141732"/>
                  </a:moveTo>
                  <a:lnTo>
                    <a:pt x="643127" y="118110"/>
                  </a:lnTo>
                  <a:lnTo>
                    <a:pt x="611146" y="129921"/>
                  </a:lnTo>
                  <a:lnTo>
                    <a:pt x="643127" y="14173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861" y="3025914"/>
              <a:ext cx="1523365" cy="1529080"/>
            </a:xfrm>
            <a:custGeom>
              <a:avLst/>
              <a:gdLst/>
              <a:ahLst/>
              <a:cxnLst/>
              <a:rect l="l" t="t" r="r" b="b"/>
              <a:pathLst>
                <a:path w="1523364" h="1529079">
                  <a:moveTo>
                    <a:pt x="1523238" y="1165860"/>
                  </a:moveTo>
                  <a:lnTo>
                    <a:pt x="1517142" y="1160526"/>
                  </a:lnTo>
                  <a:lnTo>
                    <a:pt x="1497330" y="1160526"/>
                  </a:lnTo>
                  <a:lnTo>
                    <a:pt x="1497330" y="1185672"/>
                  </a:lnTo>
                  <a:lnTo>
                    <a:pt x="1497330" y="1502664"/>
                  </a:lnTo>
                  <a:lnTo>
                    <a:pt x="25146" y="1502664"/>
                  </a:lnTo>
                  <a:lnTo>
                    <a:pt x="25146" y="1185672"/>
                  </a:lnTo>
                  <a:lnTo>
                    <a:pt x="1497330" y="1185672"/>
                  </a:lnTo>
                  <a:lnTo>
                    <a:pt x="1497330" y="1160526"/>
                  </a:lnTo>
                  <a:lnTo>
                    <a:pt x="5334" y="1160526"/>
                  </a:lnTo>
                  <a:lnTo>
                    <a:pt x="0" y="1165860"/>
                  </a:lnTo>
                  <a:lnTo>
                    <a:pt x="0" y="1522476"/>
                  </a:lnTo>
                  <a:lnTo>
                    <a:pt x="5334" y="1528572"/>
                  </a:lnTo>
                  <a:lnTo>
                    <a:pt x="12192" y="1528572"/>
                  </a:lnTo>
                  <a:lnTo>
                    <a:pt x="25146" y="1528572"/>
                  </a:lnTo>
                  <a:lnTo>
                    <a:pt x="1497330" y="1528572"/>
                  </a:lnTo>
                  <a:lnTo>
                    <a:pt x="1510284" y="1528572"/>
                  </a:lnTo>
                  <a:lnTo>
                    <a:pt x="1517142" y="1528572"/>
                  </a:lnTo>
                  <a:lnTo>
                    <a:pt x="1523238" y="1522476"/>
                  </a:lnTo>
                  <a:lnTo>
                    <a:pt x="1523238" y="1165860"/>
                  </a:lnTo>
                  <a:close/>
                </a:path>
                <a:path w="1523364" h="1529079">
                  <a:moveTo>
                    <a:pt x="1523238" y="65532"/>
                  </a:moveTo>
                  <a:lnTo>
                    <a:pt x="1521714" y="51816"/>
                  </a:lnTo>
                  <a:lnTo>
                    <a:pt x="1513903" y="32435"/>
                  </a:lnTo>
                  <a:lnTo>
                    <a:pt x="1500644" y="16624"/>
                  </a:lnTo>
                  <a:lnTo>
                    <a:pt x="1497330" y="14503"/>
                  </a:lnTo>
                  <a:lnTo>
                    <a:pt x="1497330" y="62484"/>
                  </a:lnTo>
                  <a:lnTo>
                    <a:pt x="1497330" y="284226"/>
                  </a:lnTo>
                  <a:lnTo>
                    <a:pt x="1472552" y="316966"/>
                  </a:lnTo>
                  <a:lnTo>
                    <a:pt x="1456182" y="320040"/>
                  </a:lnTo>
                  <a:lnTo>
                    <a:pt x="65532" y="320040"/>
                  </a:lnTo>
                  <a:lnTo>
                    <a:pt x="26670" y="290322"/>
                  </a:lnTo>
                  <a:lnTo>
                    <a:pt x="25146" y="282702"/>
                  </a:lnTo>
                  <a:lnTo>
                    <a:pt x="25146" y="60960"/>
                  </a:lnTo>
                  <a:lnTo>
                    <a:pt x="26670" y="53340"/>
                  </a:lnTo>
                  <a:lnTo>
                    <a:pt x="28194" y="49530"/>
                  </a:lnTo>
                  <a:lnTo>
                    <a:pt x="30289" y="46913"/>
                  </a:lnTo>
                  <a:lnTo>
                    <a:pt x="33566" y="42824"/>
                  </a:lnTo>
                  <a:lnTo>
                    <a:pt x="30289" y="41363"/>
                  </a:lnTo>
                  <a:lnTo>
                    <a:pt x="40386" y="34290"/>
                  </a:lnTo>
                  <a:lnTo>
                    <a:pt x="46482" y="29718"/>
                  </a:lnTo>
                  <a:lnTo>
                    <a:pt x="53276" y="26924"/>
                  </a:lnTo>
                  <a:lnTo>
                    <a:pt x="56946" y="26098"/>
                  </a:lnTo>
                  <a:lnTo>
                    <a:pt x="60337" y="25933"/>
                  </a:lnTo>
                  <a:lnTo>
                    <a:pt x="65532" y="25247"/>
                  </a:lnTo>
                  <a:lnTo>
                    <a:pt x="1456944" y="25146"/>
                  </a:lnTo>
                  <a:lnTo>
                    <a:pt x="1494345" y="50076"/>
                  </a:lnTo>
                  <a:lnTo>
                    <a:pt x="1497330" y="62484"/>
                  </a:lnTo>
                  <a:lnTo>
                    <a:pt x="1497330" y="14503"/>
                  </a:lnTo>
                  <a:lnTo>
                    <a:pt x="1483245" y="5448"/>
                  </a:lnTo>
                  <a:lnTo>
                    <a:pt x="1463040" y="0"/>
                  </a:lnTo>
                  <a:lnTo>
                    <a:pt x="64770" y="0"/>
                  </a:lnTo>
                  <a:lnTo>
                    <a:pt x="25666" y="13208"/>
                  </a:lnTo>
                  <a:lnTo>
                    <a:pt x="2286" y="47244"/>
                  </a:lnTo>
                  <a:lnTo>
                    <a:pt x="0" y="60198"/>
                  </a:lnTo>
                  <a:lnTo>
                    <a:pt x="0" y="286512"/>
                  </a:lnTo>
                  <a:lnTo>
                    <a:pt x="15240" y="321564"/>
                  </a:lnTo>
                  <a:lnTo>
                    <a:pt x="50050" y="343115"/>
                  </a:lnTo>
                  <a:lnTo>
                    <a:pt x="1457706" y="345186"/>
                  </a:lnTo>
                  <a:lnTo>
                    <a:pt x="1464564" y="344424"/>
                  </a:lnTo>
                  <a:lnTo>
                    <a:pt x="1506334" y="322986"/>
                  </a:lnTo>
                  <a:lnTo>
                    <a:pt x="1522476" y="284988"/>
                  </a:lnTo>
                  <a:lnTo>
                    <a:pt x="1523238" y="278892"/>
                  </a:lnTo>
                  <a:lnTo>
                    <a:pt x="1523238" y="6553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99749" y="3090163"/>
            <a:ext cx="118618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引入pygame和sys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897" y="3585462"/>
            <a:ext cx="11677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初始化init()及设置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885" y="4272024"/>
            <a:ext cx="128079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Microsoft YaHei"/>
                <a:cs typeface="Microsoft YaHei"/>
              </a:rPr>
              <a:t>获取事件并逐类响应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1861" y="4710684"/>
            <a:ext cx="1523365" cy="368300"/>
            <a:chOff x="1331861" y="4710684"/>
            <a:chExt cx="1523365" cy="368300"/>
          </a:xfrm>
        </p:grpSpPr>
        <p:sp>
          <p:nvSpPr>
            <p:cNvPr id="11" name="object 11"/>
            <p:cNvSpPr/>
            <p:nvPr/>
          </p:nvSpPr>
          <p:spPr>
            <a:xfrm>
              <a:off x="1344815" y="4723638"/>
              <a:ext cx="1497330" cy="342265"/>
            </a:xfrm>
            <a:custGeom>
              <a:avLst/>
              <a:gdLst/>
              <a:ahLst/>
              <a:cxnLst/>
              <a:rect l="l" t="t" r="r" b="b"/>
              <a:pathLst>
                <a:path w="1497330" h="342264">
                  <a:moveTo>
                    <a:pt x="1497330" y="342138"/>
                  </a:moveTo>
                  <a:lnTo>
                    <a:pt x="1497330" y="0"/>
                  </a:lnTo>
                  <a:lnTo>
                    <a:pt x="0" y="0"/>
                  </a:lnTo>
                  <a:lnTo>
                    <a:pt x="0" y="342138"/>
                  </a:lnTo>
                  <a:lnTo>
                    <a:pt x="1497330" y="3421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1861" y="4710684"/>
              <a:ext cx="1523365" cy="368300"/>
            </a:xfrm>
            <a:custGeom>
              <a:avLst/>
              <a:gdLst/>
              <a:ahLst/>
              <a:cxnLst/>
              <a:rect l="l" t="t" r="r" b="b"/>
              <a:pathLst>
                <a:path w="1523364" h="368300">
                  <a:moveTo>
                    <a:pt x="1523238" y="362712"/>
                  </a:moveTo>
                  <a:lnTo>
                    <a:pt x="1523238" y="6096"/>
                  </a:lnTo>
                  <a:lnTo>
                    <a:pt x="1517904" y="0"/>
                  </a:lnTo>
                  <a:lnTo>
                    <a:pt x="5333" y="0"/>
                  </a:lnTo>
                  <a:lnTo>
                    <a:pt x="0" y="6096"/>
                  </a:lnTo>
                  <a:lnTo>
                    <a:pt x="0" y="362712"/>
                  </a:lnTo>
                  <a:lnTo>
                    <a:pt x="5334" y="368046"/>
                  </a:lnTo>
                  <a:lnTo>
                    <a:pt x="12953" y="368046"/>
                  </a:lnTo>
                  <a:lnTo>
                    <a:pt x="12954" y="25908"/>
                  </a:lnTo>
                  <a:lnTo>
                    <a:pt x="25145" y="12954"/>
                  </a:lnTo>
                  <a:lnTo>
                    <a:pt x="25145" y="25908"/>
                  </a:lnTo>
                  <a:lnTo>
                    <a:pt x="1498092" y="25908"/>
                  </a:lnTo>
                  <a:lnTo>
                    <a:pt x="1498092" y="12954"/>
                  </a:lnTo>
                  <a:lnTo>
                    <a:pt x="1510284" y="25908"/>
                  </a:lnTo>
                  <a:lnTo>
                    <a:pt x="1510284" y="368046"/>
                  </a:lnTo>
                  <a:lnTo>
                    <a:pt x="1517904" y="368046"/>
                  </a:lnTo>
                  <a:lnTo>
                    <a:pt x="1523238" y="362712"/>
                  </a:lnTo>
                  <a:close/>
                </a:path>
                <a:path w="1523364" h="368300">
                  <a:moveTo>
                    <a:pt x="25145" y="25908"/>
                  </a:moveTo>
                  <a:lnTo>
                    <a:pt x="25145" y="12954"/>
                  </a:lnTo>
                  <a:lnTo>
                    <a:pt x="12954" y="25908"/>
                  </a:lnTo>
                  <a:lnTo>
                    <a:pt x="25145" y="25908"/>
                  </a:lnTo>
                  <a:close/>
                </a:path>
                <a:path w="1523364" h="368300">
                  <a:moveTo>
                    <a:pt x="25145" y="342900"/>
                  </a:moveTo>
                  <a:lnTo>
                    <a:pt x="25145" y="25908"/>
                  </a:lnTo>
                  <a:lnTo>
                    <a:pt x="12954" y="25908"/>
                  </a:lnTo>
                  <a:lnTo>
                    <a:pt x="12954" y="342900"/>
                  </a:lnTo>
                  <a:lnTo>
                    <a:pt x="25145" y="342900"/>
                  </a:lnTo>
                  <a:close/>
                </a:path>
                <a:path w="1523364" h="368300">
                  <a:moveTo>
                    <a:pt x="1510284" y="342900"/>
                  </a:moveTo>
                  <a:lnTo>
                    <a:pt x="12954" y="342900"/>
                  </a:lnTo>
                  <a:lnTo>
                    <a:pt x="25145" y="355092"/>
                  </a:lnTo>
                  <a:lnTo>
                    <a:pt x="25145" y="368046"/>
                  </a:lnTo>
                  <a:lnTo>
                    <a:pt x="1498092" y="368046"/>
                  </a:lnTo>
                  <a:lnTo>
                    <a:pt x="1498092" y="355092"/>
                  </a:lnTo>
                  <a:lnTo>
                    <a:pt x="1510284" y="342900"/>
                  </a:lnTo>
                  <a:close/>
                </a:path>
                <a:path w="1523364" h="368300">
                  <a:moveTo>
                    <a:pt x="25145" y="368046"/>
                  </a:moveTo>
                  <a:lnTo>
                    <a:pt x="25145" y="355092"/>
                  </a:lnTo>
                  <a:lnTo>
                    <a:pt x="12954" y="342900"/>
                  </a:lnTo>
                  <a:lnTo>
                    <a:pt x="12953" y="368046"/>
                  </a:lnTo>
                  <a:lnTo>
                    <a:pt x="25145" y="368046"/>
                  </a:lnTo>
                  <a:close/>
                </a:path>
                <a:path w="1523364" h="368300">
                  <a:moveTo>
                    <a:pt x="1510284" y="25908"/>
                  </a:moveTo>
                  <a:lnTo>
                    <a:pt x="1498092" y="12954"/>
                  </a:lnTo>
                  <a:lnTo>
                    <a:pt x="1498092" y="25908"/>
                  </a:lnTo>
                  <a:lnTo>
                    <a:pt x="1510284" y="25908"/>
                  </a:lnTo>
                  <a:close/>
                </a:path>
                <a:path w="1523364" h="368300">
                  <a:moveTo>
                    <a:pt x="1510284" y="342900"/>
                  </a:moveTo>
                  <a:lnTo>
                    <a:pt x="1510284" y="25908"/>
                  </a:lnTo>
                  <a:lnTo>
                    <a:pt x="1498092" y="25908"/>
                  </a:lnTo>
                  <a:lnTo>
                    <a:pt x="1498092" y="342900"/>
                  </a:lnTo>
                  <a:lnTo>
                    <a:pt x="1510284" y="342900"/>
                  </a:lnTo>
                  <a:close/>
                </a:path>
                <a:path w="1523364" h="368300">
                  <a:moveTo>
                    <a:pt x="1510284" y="368046"/>
                  </a:moveTo>
                  <a:lnTo>
                    <a:pt x="1510284" y="342900"/>
                  </a:lnTo>
                  <a:lnTo>
                    <a:pt x="1498092" y="355092"/>
                  </a:lnTo>
                  <a:lnTo>
                    <a:pt x="1498092" y="368046"/>
                  </a:lnTo>
                  <a:lnTo>
                    <a:pt x="1510284" y="36804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44815" y="4723638"/>
            <a:ext cx="1497330" cy="342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latin typeface="Microsoft YaHei"/>
                <a:cs typeface="Microsoft YaHei"/>
              </a:rPr>
              <a:t>刷新屏幕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4869" y="3354323"/>
            <a:ext cx="1137920" cy="2054860"/>
            <a:chOff x="1014869" y="3354323"/>
            <a:chExt cx="1137920" cy="20548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425" y="5065775"/>
              <a:ext cx="118110" cy="213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425" y="4541519"/>
              <a:ext cx="117348" cy="1752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34425" y="3862577"/>
              <a:ext cx="117475" cy="337185"/>
            </a:xfrm>
            <a:custGeom>
              <a:avLst/>
              <a:gdLst/>
              <a:ahLst/>
              <a:cxnLst/>
              <a:rect l="l" t="t" r="r" b="b"/>
              <a:pathLst>
                <a:path w="117475" h="337185">
                  <a:moveTo>
                    <a:pt x="58960" y="285912"/>
                  </a:moveTo>
                  <a:lnTo>
                    <a:pt x="25145" y="228600"/>
                  </a:lnTo>
                  <a:lnTo>
                    <a:pt x="22098" y="222504"/>
                  </a:lnTo>
                  <a:lnTo>
                    <a:pt x="13715" y="220218"/>
                  </a:lnTo>
                  <a:lnTo>
                    <a:pt x="1524" y="227837"/>
                  </a:lnTo>
                  <a:lnTo>
                    <a:pt x="0" y="235458"/>
                  </a:lnTo>
                  <a:lnTo>
                    <a:pt x="3048" y="241554"/>
                  </a:lnTo>
                  <a:lnTo>
                    <a:pt x="45719" y="314622"/>
                  </a:lnTo>
                  <a:lnTo>
                    <a:pt x="45719" y="310896"/>
                  </a:lnTo>
                  <a:lnTo>
                    <a:pt x="48006" y="310896"/>
                  </a:lnTo>
                  <a:lnTo>
                    <a:pt x="48006" y="304800"/>
                  </a:lnTo>
                  <a:lnTo>
                    <a:pt x="58960" y="285912"/>
                  </a:lnTo>
                  <a:close/>
                </a:path>
                <a:path w="117475" h="337185">
                  <a:moveTo>
                    <a:pt x="71627" y="264072"/>
                  </a:moveTo>
                  <a:lnTo>
                    <a:pt x="71627" y="0"/>
                  </a:lnTo>
                  <a:lnTo>
                    <a:pt x="45719" y="0"/>
                  </a:lnTo>
                  <a:lnTo>
                    <a:pt x="45719" y="263471"/>
                  </a:lnTo>
                  <a:lnTo>
                    <a:pt x="58960" y="285912"/>
                  </a:lnTo>
                  <a:lnTo>
                    <a:pt x="71627" y="264072"/>
                  </a:lnTo>
                  <a:close/>
                </a:path>
                <a:path w="117475" h="337185">
                  <a:moveTo>
                    <a:pt x="71627" y="314622"/>
                  </a:moveTo>
                  <a:lnTo>
                    <a:pt x="71627" y="310896"/>
                  </a:lnTo>
                  <a:lnTo>
                    <a:pt x="45719" y="310896"/>
                  </a:lnTo>
                  <a:lnTo>
                    <a:pt x="45719" y="314622"/>
                  </a:lnTo>
                  <a:lnTo>
                    <a:pt x="58674" y="336804"/>
                  </a:lnTo>
                  <a:lnTo>
                    <a:pt x="71627" y="314622"/>
                  </a:lnTo>
                  <a:close/>
                </a:path>
                <a:path w="117475" h="337185">
                  <a:moveTo>
                    <a:pt x="70104" y="304800"/>
                  </a:moveTo>
                  <a:lnTo>
                    <a:pt x="58960" y="285912"/>
                  </a:lnTo>
                  <a:lnTo>
                    <a:pt x="48006" y="304800"/>
                  </a:lnTo>
                  <a:lnTo>
                    <a:pt x="70104" y="304800"/>
                  </a:lnTo>
                  <a:close/>
                </a:path>
                <a:path w="117475" h="337185">
                  <a:moveTo>
                    <a:pt x="70104" y="310896"/>
                  </a:moveTo>
                  <a:lnTo>
                    <a:pt x="70104" y="304800"/>
                  </a:lnTo>
                  <a:lnTo>
                    <a:pt x="48006" y="304800"/>
                  </a:lnTo>
                  <a:lnTo>
                    <a:pt x="48006" y="310896"/>
                  </a:lnTo>
                  <a:lnTo>
                    <a:pt x="70104" y="310896"/>
                  </a:lnTo>
                  <a:close/>
                </a:path>
                <a:path w="117475" h="337185">
                  <a:moveTo>
                    <a:pt x="117348" y="235458"/>
                  </a:moveTo>
                  <a:lnTo>
                    <a:pt x="115824" y="227837"/>
                  </a:lnTo>
                  <a:lnTo>
                    <a:pt x="103631" y="220218"/>
                  </a:lnTo>
                  <a:lnTo>
                    <a:pt x="96012" y="222504"/>
                  </a:lnTo>
                  <a:lnTo>
                    <a:pt x="92201" y="228600"/>
                  </a:lnTo>
                  <a:lnTo>
                    <a:pt x="58960" y="285912"/>
                  </a:lnTo>
                  <a:lnTo>
                    <a:pt x="70104" y="304800"/>
                  </a:lnTo>
                  <a:lnTo>
                    <a:pt x="70104" y="310896"/>
                  </a:lnTo>
                  <a:lnTo>
                    <a:pt x="71627" y="310896"/>
                  </a:lnTo>
                  <a:lnTo>
                    <a:pt x="71627" y="314622"/>
                  </a:lnTo>
                  <a:lnTo>
                    <a:pt x="114300" y="241554"/>
                  </a:lnTo>
                  <a:lnTo>
                    <a:pt x="117348" y="235458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2139" y="3354323"/>
              <a:ext cx="117347" cy="1752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4869" y="3965460"/>
              <a:ext cx="1076325" cy="1443355"/>
            </a:xfrm>
            <a:custGeom>
              <a:avLst/>
              <a:gdLst/>
              <a:ahLst/>
              <a:cxnLst/>
              <a:rect l="l" t="t" r="r" b="b"/>
              <a:pathLst>
                <a:path w="1076325" h="1443354">
                  <a:moveTo>
                    <a:pt x="1075944" y="58674"/>
                  </a:moveTo>
                  <a:lnTo>
                    <a:pt x="980694" y="3048"/>
                  </a:lnTo>
                  <a:lnTo>
                    <a:pt x="974598" y="0"/>
                  </a:lnTo>
                  <a:lnTo>
                    <a:pt x="966978" y="1524"/>
                  </a:lnTo>
                  <a:lnTo>
                    <a:pt x="963168" y="7620"/>
                  </a:lnTo>
                  <a:lnTo>
                    <a:pt x="960120" y="13716"/>
                  </a:lnTo>
                  <a:lnTo>
                    <a:pt x="961644" y="21336"/>
                  </a:lnTo>
                  <a:lnTo>
                    <a:pt x="967740" y="25146"/>
                  </a:lnTo>
                  <a:lnTo>
                    <a:pt x="1003211" y="45720"/>
                  </a:lnTo>
                  <a:lnTo>
                    <a:pt x="12192" y="45720"/>
                  </a:lnTo>
                  <a:lnTo>
                    <a:pt x="12192" y="58102"/>
                  </a:lnTo>
                  <a:lnTo>
                    <a:pt x="6096" y="57912"/>
                  </a:lnTo>
                  <a:lnTo>
                    <a:pt x="0" y="1438656"/>
                  </a:lnTo>
                  <a:lnTo>
                    <a:pt x="12192" y="1438656"/>
                  </a:lnTo>
                  <a:lnTo>
                    <a:pt x="12192" y="1443228"/>
                  </a:lnTo>
                  <a:lnTo>
                    <a:pt x="760476" y="1443228"/>
                  </a:lnTo>
                  <a:lnTo>
                    <a:pt x="760476" y="1417320"/>
                  </a:lnTo>
                  <a:lnTo>
                    <a:pt x="25247" y="1418069"/>
                  </a:lnTo>
                  <a:lnTo>
                    <a:pt x="31940" y="70891"/>
                  </a:lnTo>
                  <a:lnTo>
                    <a:pt x="1003261" y="71589"/>
                  </a:lnTo>
                  <a:lnTo>
                    <a:pt x="1043940" y="71615"/>
                  </a:lnTo>
                  <a:lnTo>
                    <a:pt x="1050798" y="71628"/>
                  </a:lnTo>
                  <a:lnTo>
                    <a:pt x="1003211" y="71628"/>
                  </a:lnTo>
                  <a:lnTo>
                    <a:pt x="967740" y="92202"/>
                  </a:lnTo>
                  <a:lnTo>
                    <a:pt x="961644" y="96012"/>
                  </a:lnTo>
                  <a:lnTo>
                    <a:pt x="960120" y="103632"/>
                  </a:lnTo>
                  <a:lnTo>
                    <a:pt x="963168" y="109728"/>
                  </a:lnTo>
                  <a:lnTo>
                    <a:pt x="966978" y="115824"/>
                  </a:lnTo>
                  <a:lnTo>
                    <a:pt x="974598" y="117348"/>
                  </a:lnTo>
                  <a:lnTo>
                    <a:pt x="980694" y="114300"/>
                  </a:lnTo>
                  <a:lnTo>
                    <a:pt x="1050798" y="73355"/>
                  </a:lnTo>
                  <a:lnTo>
                    <a:pt x="1075944" y="586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83571" y="2769870"/>
            <a:ext cx="5352415" cy="432434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83820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F8F8F2"/>
                </a:solidFill>
                <a:latin typeface="Consolas"/>
                <a:cs typeface="Consolas"/>
              </a:rPr>
              <a:t>fclock.tick(fps)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9153" y="3685285"/>
            <a:ext cx="5808980" cy="22840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clock.tick(framerate)</a:t>
            </a:r>
            <a:endParaRPr sz="2400">
              <a:latin typeface="Consolas"/>
              <a:cs typeface="Consolas"/>
            </a:endParaRPr>
          </a:p>
          <a:p>
            <a:pPr marL="2730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Microsoft YaHei"/>
                <a:cs typeface="Microsoft YaHei"/>
              </a:rPr>
              <a:t>控制帧速度，即窗口刷新速度，例如：</a:t>
            </a:r>
            <a:endParaRPr sz="2400">
              <a:latin typeface="Microsoft YaHei"/>
              <a:cs typeface="Microsoft YaHei"/>
            </a:endParaRPr>
          </a:p>
          <a:p>
            <a:pPr marL="2730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nsolas"/>
                <a:cs typeface="Consolas"/>
              </a:rPr>
              <a:t>clock.tick(100)</a:t>
            </a:r>
            <a:r>
              <a:rPr sz="2400" dirty="0">
                <a:latin typeface="Microsoft YaHei"/>
                <a:cs typeface="Microsoft YaHei"/>
              </a:rPr>
              <a:t>表示每秒钟</a:t>
            </a:r>
            <a:r>
              <a:rPr sz="2400" dirty="0">
                <a:latin typeface="Consolas"/>
                <a:cs typeface="Consolas"/>
              </a:rPr>
              <a:t>100</a:t>
            </a:r>
            <a:r>
              <a:rPr sz="2400" dirty="0">
                <a:latin typeface="Microsoft YaHei"/>
                <a:cs typeface="Microsoft YaHei"/>
              </a:rPr>
              <a:t>次帧刷新</a:t>
            </a:r>
            <a:endParaRPr sz="2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400" dirty="0">
                <a:latin typeface="Microsoft YaHei"/>
                <a:cs typeface="Microsoft YaHei"/>
              </a:rPr>
              <a:t>视频中每次展示的静态图像称为帧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02080"/>
            <a:ext cx="6300470" cy="4752975"/>
          </a:xfrm>
          <a:custGeom>
            <a:avLst/>
            <a:gdLst/>
            <a:ahLst/>
            <a:cxnLst/>
            <a:rect l="l" t="t" r="r" b="b"/>
            <a:pathLst>
              <a:path w="6300470" h="4752975">
                <a:moveTo>
                  <a:pt x="6300216" y="4752594"/>
                </a:moveTo>
                <a:lnTo>
                  <a:pt x="6300216" y="0"/>
                </a:lnTo>
                <a:lnTo>
                  <a:pt x="0" y="0"/>
                </a:lnTo>
                <a:lnTo>
                  <a:pt x="0" y="4752594"/>
                </a:lnTo>
                <a:lnTo>
                  <a:pt x="6300216" y="4752594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6036" y="1410716"/>
            <a:ext cx="344297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Unit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PYG02: Pygame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Wall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Ball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Game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version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import</a:t>
            </a:r>
            <a:r>
              <a:rPr sz="1100" i="1" spc="-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pygame,sys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pygame.init()</a:t>
            </a:r>
            <a:endParaRPr sz="1100">
              <a:latin typeface="Consolas"/>
              <a:cs typeface="Consolas"/>
            </a:endParaRPr>
          </a:p>
          <a:p>
            <a:pPr marR="107188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size =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width, height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 600,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400 </a:t>
            </a:r>
            <a:r>
              <a:rPr sz="1100" spc="-59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[1,1]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BLACK</a:t>
            </a:r>
            <a:r>
              <a:rPr sz="11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0,</a:t>
            </a:r>
            <a:r>
              <a:rPr sz="11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0,</a:t>
            </a:r>
            <a:r>
              <a:rPr sz="1100" spc="-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R="233679"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screen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=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pygame.display.set_mode(size)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pygame.display.set_caption("Pygame</a:t>
            </a:r>
            <a:r>
              <a:rPr sz="1100" spc="-5" dirty="0">
                <a:solidFill>
                  <a:srgbClr val="3F3F3F"/>
                </a:solidFill>
                <a:latin typeface="SimSun"/>
                <a:cs typeface="SimSun"/>
              </a:rPr>
              <a:t>壁球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") </a:t>
            </a:r>
            <a:r>
              <a:rPr sz="1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ball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pygame.image.load("PYG02‐ball.gif")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ball.get_rect()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fps</a:t>
            </a:r>
            <a:r>
              <a:rPr sz="1100" spc="-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4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300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fclock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pygame.time.Clock()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022" y="3757703"/>
            <a:ext cx="851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while</a:t>
            </a:r>
            <a:r>
              <a:rPr sz="1100" i="1" spc="-5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True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767" y="3925345"/>
            <a:ext cx="3670935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for</a:t>
            </a: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event </a:t>
            </a: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in</a:t>
            </a: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pygame.event.get():</a:t>
            </a:r>
            <a:endParaRPr sz="1100">
              <a:latin typeface="Consolas"/>
              <a:cs typeface="Consolas"/>
            </a:endParaRPr>
          </a:p>
          <a:p>
            <a:pPr marL="609600" marR="1148080" indent="-304800">
              <a:lnSpc>
                <a:spcPct val="100000"/>
              </a:lnSpc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event.type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==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pygame.QUIT: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sys.exit()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ballrect.move(speed[0],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speed[1])</a:t>
            </a:r>
            <a:endParaRPr sz="1100">
              <a:latin typeface="Consolas"/>
              <a:cs typeface="Consolas"/>
            </a:endParaRPr>
          </a:p>
          <a:p>
            <a:pPr marL="304800" marR="80645" indent="-304800">
              <a:lnSpc>
                <a:spcPct val="100000"/>
              </a:lnSpc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ballrect.left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&lt; 0</a:t>
            </a:r>
            <a:r>
              <a:rPr sz="1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or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ballrect.right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&gt;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width: </a:t>
            </a:r>
            <a:r>
              <a:rPr sz="1100" spc="-58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speed[0]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‐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speed[0]</a:t>
            </a:r>
            <a:endParaRPr sz="1100">
              <a:latin typeface="Consolas"/>
              <a:cs typeface="Consolas"/>
            </a:endParaRPr>
          </a:p>
          <a:p>
            <a:pPr marL="304800" marR="5080" indent="-304800">
              <a:lnSpc>
                <a:spcPct val="100000"/>
              </a:lnSpc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ballrect.top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&lt;</a:t>
            </a:r>
            <a:r>
              <a:rPr sz="1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 </a:t>
            </a: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or</a:t>
            </a:r>
            <a:r>
              <a:rPr sz="1100" i="1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ballrect.bottom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&gt;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height: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speed[1]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‐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speed[1]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R="160464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screen.fill(BLACK)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screen.blit(ball, ballrect)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pygame.display.update()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fclock.tick(fps)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671" y="3568700"/>
            <a:ext cx="275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Microsoft YaHei"/>
                <a:cs typeface="Microsoft YaHei"/>
              </a:rPr>
              <a:t>与老师一起写一遍吧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0551" y="2303526"/>
            <a:ext cx="1927225" cy="3167380"/>
            <a:chOff x="7710551" y="2303526"/>
            <a:chExt cx="1927225" cy="3167380"/>
          </a:xfrm>
        </p:grpSpPr>
        <p:sp>
          <p:nvSpPr>
            <p:cNvPr id="8" name="object 8"/>
            <p:cNvSpPr/>
            <p:nvPr/>
          </p:nvSpPr>
          <p:spPr>
            <a:xfrm>
              <a:off x="7710551" y="2915412"/>
              <a:ext cx="1927225" cy="459740"/>
            </a:xfrm>
            <a:custGeom>
              <a:avLst/>
              <a:gdLst/>
              <a:ahLst/>
              <a:cxnLst/>
              <a:rect l="l" t="t" r="r" b="b"/>
              <a:pathLst>
                <a:path w="1927225" h="459739">
                  <a:moveTo>
                    <a:pt x="1927098" y="454152"/>
                  </a:moveTo>
                  <a:lnTo>
                    <a:pt x="1927098" y="5334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5334"/>
                  </a:lnTo>
                  <a:lnTo>
                    <a:pt x="0" y="454152"/>
                  </a:lnTo>
                  <a:lnTo>
                    <a:pt x="6096" y="459486"/>
                  </a:lnTo>
                  <a:lnTo>
                    <a:pt x="12954" y="459486"/>
                  </a:lnTo>
                  <a:lnTo>
                    <a:pt x="12954" y="25146"/>
                  </a:lnTo>
                  <a:lnTo>
                    <a:pt x="25908" y="12192"/>
                  </a:lnTo>
                  <a:lnTo>
                    <a:pt x="25907" y="25146"/>
                  </a:lnTo>
                  <a:lnTo>
                    <a:pt x="1901189" y="25146"/>
                  </a:lnTo>
                  <a:lnTo>
                    <a:pt x="1901189" y="12192"/>
                  </a:lnTo>
                  <a:lnTo>
                    <a:pt x="1914144" y="25146"/>
                  </a:lnTo>
                  <a:lnTo>
                    <a:pt x="1914144" y="459486"/>
                  </a:lnTo>
                  <a:lnTo>
                    <a:pt x="1921002" y="459486"/>
                  </a:lnTo>
                  <a:lnTo>
                    <a:pt x="1927098" y="454152"/>
                  </a:lnTo>
                  <a:close/>
                </a:path>
                <a:path w="1927225" h="459739">
                  <a:moveTo>
                    <a:pt x="25908" y="25146"/>
                  </a:moveTo>
                  <a:lnTo>
                    <a:pt x="25908" y="12192"/>
                  </a:lnTo>
                  <a:lnTo>
                    <a:pt x="12954" y="25146"/>
                  </a:lnTo>
                  <a:lnTo>
                    <a:pt x="25908" y="25146"/>
                  </a:lnTo>
                  <a:close/>
                </a:path>
                <a:path w="1927225" h="459739">
                  <a:moveTo>
                    <a:pt x="25908" y="434340"/>
                  </a:moveTo>
                  <a:lnTo>
                    <a:pt x="25908" y="25146"/>
                  </a:lnTo>
                  <a:lnTo>
                    <a:pt x="12954" y="25146"/>
                  </a:lnTo>
                  <a:lnTo>
                    <a:pt x="12954" y="434340"/>
                  </a:lnTo>
                  <a:lnTo>
                    <a:pt x="25908" y="434340"/>
                  </a:lnTo>
                  <a:close/>
                </a:path>
                <a:path w="1927225" h="459739">
                  <a:moveTo>
                    <a:pt x="1914144" y="434340"/>
                  </a:moveTo>
                  <a:lnTo>
                    <a:pt x="12954" y="434340"/>
                  </a:lnTo>
                  <a:lnTo>
                    <a:pt x="25908" y="447294"/>
                  </a:lnTo>
                  <a:lnTo>
                    <a:pt x="25907" y="459486"/>
                  </a:lnTo>
                  <a:lnTo>
                    <a:pt x="1901189" y="459486"/>
                  </a:lnTo>
                  <a:lnTo>
                    <a:pt x="1901189" y="447294"/>
                  </a:lnTo>
                  <a:lnTo>
                    <a:pt x="1914144" y="434340"/>
                  </a:lnTo>
                  <a:close/>
                </a:path>
                <a:path w="1927225" h="459739">
                  <a:moveTo>
                    <a:pt x="25907" y="459486"/>
                  </a:moveTo>
                  <a:lnTo>
                    <a:pt x="25908" y="447294"/>
                  </a:lnTo>
                  <a:lnTo>
                    <a:pt x="12954" y="434340"/>
                  </a:lnTo>
                  <a:lnTo>
                    <a:pt x="12954" y="459486"/>
                  </a:lnTo>
                  <a:lnTo>
                    <a:pt x="25907" y="459486"/>
                  </a:lnTo>
                  <a:close/>
                </a:path>
                <a:path w="1927225" h="459739">
                  <a:moveTo>
                    <a:pt x="1914144" y="25146"/>
                  </a:moveTo>
                  <a:lnTo>
                    <a:pt x="1901189" y="12192"/>
                  </a:lnTo>
                  <a:lnTo>
                    <a:pt x="1901189" y="25146"/>
                  </a:lnTo>
                  <a:lnTo>
                    <a:pt x="1914144" y="25146"/>
                  </a:lnTo>
                  <a:close/>
                </a:path>
                <a:path w="1927225" h="459739">
                  <a:moveTo>
                    <a:pt x="1914144" y="434340"/>
                  </a:moveTo>
                  <a:lnTo>
                    <a:pt x="1914144" y="25146"/>
                  </a:lnTo>
                  <a:lnTo>
                    <a:pt x="1901189" y="25146"/>
                  </a:lnTo>
                  <a:lnTo>
                    <a:pt x="1901189" y="434340"/>
                  </a:lnTo>
                  <a:lnTo>
                    <a:pt x="1914144" y="434340"/>
                  </a:lnTo>
                  <a:close/>
                </a:path>
                <a:path w="1927225" h="459739">
                  <a:moveTo>
                    <a:pt x="1914144" y="459486"/>
                  </a:moveTo>
                  <a:lnTo>
                    <a:pt x="1914144" y="434340"/>
                  </a:lnTo>
                  <a:lnTo>
                    <a:pt x="1901189" y="447294"/>
                  </a:lnTo>
                  <a:lnTo>
                    <a:pt x="1901189" y="459486"/>
                  </a:lnTo>
                  <a:lnTo>
                    <a:pt x="1914144" y="4594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8441" y="5147310"/>
              <a:ext cx="831850" cy="323215"/>
            </a:xfrm>
            <a:custGeom>
              <a:avLst/>
              <a:gdLst/>
              <a:ahLst/>
              <a:cxnLst/>
              <a:rect l="l" t="t" r="r" b="b"/>
              <a:pathLst>
                <a:path w="831850" h="323214">
                  <a:moveTo>
                    <a:pt x="831341" y="166878"/>
                  </a:moveTo>
                  <a:lnTo>
                    <a:pt x="831341" y="156210"/>
                  </a:lnTo>
                  <a:lnTo>
                    <a:pt x="827531" y="151638"/>
                  </a:lnTo>
                  <a:lnTo>
                    <a:pt x="822959" y="149352"/>
                  </a:lnTo>
                  <a:lnTo>
                    <a:pt x="419861" y="762"/>
                  </a:lnTo>
                  <a:lnTo>
                    <a:pt x="416813" y="0"/>
                  </a:lnTo>
                  <a:lnTo>
                    <a:pt x="413765" y="0"/>
                  </a:lnTo>
                  <a:lnTo>
                    <a:pt x="410717" y="762"/>
                  </a:lnTo>
                  <a:lnTo>
                    <a:pt x="8381" y="149352"/>
                  </a:lnTo>
                  <a:lnTo>
                    <a:pt x="3047" y="151638"/>
                  </a:lnTo>
                  <a:lnTo>
                    <a:pt x="0" y="156210"/>
                  </a:lnTo>
                  <a:lnTo>
                    <a:pt x="0" y="166878"/>
                  </a:lnTo>
                  <a:lnTo>
                    <a:pt x="3047" y="171450"/>
                  </a:lnTo>
                  <a:lnTo>
                    <a:pt x="8381" y="173736"/>
                  </a:lnTo>
                  <a:lnTo>
                    <a:pt x="16763" y="176831"/>
                  </a:lnTo>
                  <a:lnTo>
                    <a:pt x="16763" y="149352"/>
                  </a:lnTo>
                  <a:lnTo>
                    <a:pt x="49669" y="161544"/>
                  </a:lnTo>
                  <a:lnTo>
                    <a:pt x="410717" y="27771"/>
                  </a:lnTo>
                  <a:lnTo>
                    <a:pt x="410717" y="24384"/>
                  </a:lnTo>
                  <a:lnTo>
                    <a:pt x="419861" y="24384"/>
                  </a:lnTo>
                  <a:lnTo>
                    <a:pt x="419861" y="27771"/>
                  </a:lnTo>
                  <a:lnTo>
                    <a:pt x="780910" y="161544"/>
                  </a:lnTo>
                  <a:lnTo>
                    <a:pt x="813815" y="149352"/>
                  </a:lnTo>
                  <a:lnTo>
                    <a:pt x="813815" y="177106"/>
                  </a:lnTo>
                  <a:lnTo>
                    <a:pt x="822959" y="173736"/>
                  </a:lnTo>
                  <a:lnTo>
                    <a:pt x="827531" y="171450"/>
                  </a:lnTo>
                  <a:lnTo>
                    <a:pt x="831341" y="166878"/>
                  </a:lnTo>
                  <a:close/>
                </a:path>
                <a:path w="831850" h="323214">
                  <a:moveTo>
                    <a:pt x="49669" y="161544"/>
                  </a:moveTo>
                  <a:lnTo>
                    <a:pt x="16763" y="149352"/>
                  </a:lnTo>
                  <a:lnTo>
                    <a:pt x="16763" y="173736"/>
                  </a:lnTo>
                  <a:lnTo>
                    <a:pt x="49669" y="161544"/>
                  </a:lnTo>
                  <a:close/>
                </a:path>
                <a:path w="831850" h="323214">
                  <a:moveTo>
                    <a:pt x="415289" y="297010"/>
                  </a:moveTo>
                  <a:lnTo>
                    <a:pt x="49669" y="161544"/>
                  </a:lnTo>
                  <a:lnTo>
                    <a:pt x="16763" y="173736"/>
                  </a:lnTo>
                  <a:lnTo>
                    <a:pt x="16763" y="176831"/>
                  </a:lnTo>
                  <a:lnTo>
                    <a:pt x="410717" y="322326"/>
                  </a:lnTo>
                  <a:lnTo>
                    <a:pt x="410717" y="298704"/>
                  </a:lnTo>
                  <a:lnTo>
                    <a:pt x="415289" y="297010"/>
                  </a:lnTo>
                  <a:close/>
                </a:path>
                <a:path w="831850" h="323214">
                  <a:moveTo>
                    <a:pt x="419861" y="24384"/>
                  </a:moveTo>
                  <a:lnTo>
                    <a:pt x="410717" y="24384"/>
                  </a:lnTo>
                  <a:lnTo>
                    <a:pt x="415289" y="26077"/>
                  </a:lnTo>
                  <a:lnTo>
                    <a:pt x="419861" y="24384"/>
                  </a:lnTo>
                  <a:close/>
                </a:path>
                <a:path w="831850" h="323214">
                  <a:moveTo>
                    <a:pt x="415289" y="26077"/>
                  </a:moveTo>
                  <a:lnTo>
                    <a:pt x="410717" y="24384"/>
                  </a:lnTo>
                  <a:lnTo>
                    <a:pt x="410717" y="27771"/>
                  </a:lnTo>
                  <a:lnTo>
                    <a:pt x="415289" y="26077"/>
                  </a:lnTo>
                  <a:close/>
                </a:path>
                <a:path w="831850" h="323214">
                  <a:moveTo>
                    <a:pt x="419861" y="298704"/>
                  </a:moveTo>
                  <a:lnTo>
                    <a:pt x="415289" y="297010"/>
                  </a:lnTo>
                  <a:lnTo>
                    <a:pt x="410717" y="298704"/>
                  </a:lnTo>
                  <a:lnTo>
                    <a:pt x="419861" y="298704"/>
                  </a:lnTo>
                  <a:close/>
                </a:path>
                <a:path w="831850" h="323214">
                  <a:moveTo>
                    <a:pt x="419861" y="322326"/>
                  </a:moveTo>
                  <a:lnTo>
                    <a:pt x="419861" y="298704"/>
                  </a:lnTo>
                  <a:lnTo>
                    <a:pt x="410717" y="298704"/>
                  </a:lnTo>
                  <a:lnTo>
                    <a:pt x="410717" y="322326"/>
                  </a:lnTo>
                  <a:lnTo>
                    <a:pt x="413765" y="323088"/>
                  </a:lnTo>
                  <a:lnTo>
                    <a:pt x="416813" y="323088"/>
                  </a:lnTo>
                  <a:lnTo>
                    <a:pt x="419861" y="322326"/>
                  </a:lnTo>
                  <a:close/>
                </a:path>
                <a:path w="831850" h="323214">
                  <a:moveTo>
                    <a:pt x="419861" y="27771"/>
                  </a:moveTo>
                  <a:lnTo>
                    <a:pt x="419861" y="24384"/>
                  </a:lnTo>
                  <a:lnTo>
                    <a:pt x="415289" y="26077"/>
                  </a:lnTo>
                  <a:lnTo>
                    <a:pt x="419861" y="27771"/>
                  </a:lnTo>
                  <a:close/>
                </a:path>
                <a:path w="831850" h="323214">
                  <a:moveTo>
                    <a:pt x="813815" y="177106"/>
                  </a:moveTo>
                  <a:lnTo>
                    <a:pt x="813815" y="173736"/>
                  </a:lnTo>
                  <a:lnTo>
                    <a:pt x="780910" y="161544"/>
                  </a:lnTo>
                  <a:lnTo>
                    <a:pt x="415289" y="297010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3815" y="177106"/>
                  </a:lnTo>
                  <a:close/>
                </a:path>
                <a:path w="831850" h="323214">
                  <a:moveTo>
                    <a:pt x="813815" y="173736"/>
                  </a:moveTo>
                  <a:lnTo>
                    <a:pt x="813815" y="149352"/>
                  </a:lnTo>
                  <a:lnTo>
                    <a:pt x="780910" y="161544"/>
                  </a:lnTo>
                  <a:lnTo>
                    <a:pt x="813815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0551" y="2303538"/>
              <a:ext cx="1927225" cy="1933575"/>
            </a:xfrm>
            <a:custGeom>
              <a:avLst/>
              <a:gdLst/>
              <a:ahLst/>
              <a:cxnLst/>
              <a:rect l="l" t="t" r="r" b="b"/>
              <a:pathLst>
                <a:path w="1927225" h="1933575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8048"/>
                  </a:lnTo>
                  <a:lnTo>
                    <a:pt x="25908" y="1908048"/>
                  </a:lnTo>
                  <a:lnTo>
                    <a:pt x="25908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3194"/>
                  </a:lnTo>
                  <a:lnTo>
                    <a:pt x="12954" y="1933194"/>
                  </a:lnTo>
                  <a:lnTo>
                    <a:pt x="25908" y="1933194"/>
                  </a:lnTo>
                  <a:lnTo>
                    <a:pt x="1901190" y="1933194"/>
                  </a:lnTo>
                  <a:lnTo>
                    <a:pt x="1914144" y="1933194"/>
                  </a:lnTo>
                  <a:lnTo>
                    <a:pt x="1921002" y="1933194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3575">
                  <a:moveTo>
                    <a:pt x="1927098" y="80010"/>
                  </a:moveTo>
                  <a:lnTo>
                    <a:pt x="1926336" y="71628"/>
                  </a:lnTo>
                  <a:lnTo>
                    <a:pt x="1924812" y="64008"/>
                  </a:lnTo>
                  <a:lnTo>
                    <a:pt x="1916201" y="40474"/>
                  </a:lnTo>
                  <a:lnTo>
                    <a:pt x="1901190" y="22225"/>
                  </a:lnTo>
                  <a:lnTo>
                    <a:pt x="1901190" y="75438"/>
                  </a:lnTo>
                  <a:lnTo>
                    <a:pt x="1901190" y="357378"/>
                  </a:lnTo>
                  <a:lnTo>
                    <a:pt x="1883067" y="392303"/>
                  </a:lnTo>
                  <a:lnTo>
                    <a:pt x="1851660" y="406146"/>
                  </a:lnTo>
                  <a:lnTo>
                    <a:pt x="80772" y="406146"/>
                  </a:lnTo>
                  <a:lnTo>
                    <a:pt x="35521" y="382816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26670" y="68580"/>
                  </a:lnTo>
                  <a:lnTo>
                    <a:pt x="28194" y="63246"/>
                  </a:lnTo>
                  <a:lnTo>
                    <a:pt x="30480" y="58674"/>
                  </a:lnTo>
                  <a:lnTo>
                    <a:pt x="33312" y="52844"/>
                  </a:lnTo>
                  <a:lnTo>
                    <a:pt x="67437" y="27330"/>
                  </a:lnTo>
                  <a:lnTo>
                    <a:pt x="74815" y="25971"/>
                  </a:lnTo>
                  <a:lnTo>
                    <a:pt x="1853946" y="26009"/>
                  </a:lnTo>
                  <a:lnTo>
                    <a:pt x="1887943" y="44018"/>
                  </a:lnTo>
                  <a:lnTo>
                    <a:pt x="1901190" y="75438"/>
                  </a:lnTo>
                  <a:lnTo>
                    <a:pt x="1901190" y="22225"/>
                  </a:lnTo>
                  <a:lnTo>
                    <a:pt x="1853946" y="762"/>
                  </a:lnTo>
                  <a:lnTo>
                    <a:pt x="80010" y="0"/>
                  </a:lnTo>
                  <a:lnTo>
                    <a:pt x="54775" y="4521"/>
                  </a:lnTo>
                  <a:lnTo>
                    <a:pt x="14947" y="34150"/>
                  </a:lnTo>
                  <a:lnTo>
                    <a:pt x="0" y="80772"/>
                  </a:lnTo>
                  <a:lnTo>
                    <a:pt x="0" y="352044"/>
                  </a:lnTo>
                  <a:lnTo>
                    <a:pt x="762" y="359664"/>
                  </a:lnTo>
                  <a:lnTo>
                    <a:pt x="2286" y="368046"/>
                  </a:lnTo>
                  <a:lnTo>
                    <a:pt x="3810" y="375666"/>
                  </a:lnTo>
                  <a:lnTo>
                    <a:pt x="6858" y="382524"/>
                  </a:lnTo>
                  <a:lnTo>
                    <a:pt x="9906" y="390144"/>
                  </a:lnTo>
                  <a:lnTo>
                    <a:pt x="19050" y="402336"/>
                  </a:lnTo>
                  <a:lnTo>
                    <a:pt x="24384" y="408432"/>
                  </a:lnTo>
                  <a:lnTo>
                    <a:pt x="25908" y="409956"/>
                  </a:lnTo>
                  <a:lnTo>
                    <a:pt x="29718" y="413766"/>
                  </a:lnTo>
                  <a:lnTo>
                    <a:pt x="35814" y="417576"/>
                  </a:lnTo>
                  <a:lnTo>
                    <a:pt x="42672" y="422148"/>
                  </a:lnTo>
                  <a:lnTo>
                    <a:pt x="51714" y="426148"/>
                  </a:lnTo>
                  <a:lnTo>
                    <a:pt x="61150" y="429158"/>
                  </a:lnTo>
                  <a:lnTo>
                    <a:pt x="70878" y="430949"/>
                  </a:lnTo>
                  <a:lnTo>
                    <a:pt x="80010" y="431253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901190" y="408863"/>
                  </a:lnTo>
                  <a:lnTo>
                    <a:pt x="1926336" y="358902"/>
                  </a:lnTo>
                  <a:lnTo>
                    <a:pt x="1927098" y="351282"/>
                  </a:lnTo>
                  <a:lnTo>
                    <a:pt x="1927098" y="8001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14443" y="2363216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8156" y="3001003"/>
            <a:ext cx="1691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6520" y="3853679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11313" y="4442459"/>
            <a:ext cx="1926589" cy="460375"/>
          </a:xfrm>
          <a:custGeom>
            <a:avLst/>
            <a:gdLst/>
            <a:ahLst/>
            <a:cxnLst/>
            <a:rect l="l" t="t" r="r" b="b"/>
            <a:pathLst>
              <a:path w="1926590" h="460375">
                <a:moveTo>
                  <a:pt x="1926336" y="454151"/>
                </a:moveTo>
                <a:lnTo>
                  <a:pt x="1926336" y="5333"/>
                </a:lnTo>
                <a:lnTo>
                  <a:pt x="1921002" y="0"/>
                </a:lnTo>
                <a:lnTo>
                  <a:pt x="5333" y="0"/>
                </a:lnTo>
                <a:lnTo>
                  <a:pt x="0" y="5333"/>
                </a:lnTo>
                <a:lnTo>
                  <a:pt x="0" y="454151"/>
                </a:lnTo>
                <a:lnTo>
                  <a:pt x="5334" y="460247"/>
                </a:lnTo>
                <a:lnTo>
                  <a:pt x="12192" y="460247"/>
                </a:lnTo>
                <a:lnTo>
                  <a:pt x="12192" y="25145"/>
                </a:lnTo>
                <a:lnTo>
                  <a:pt x="25145" y="12191"/>
                </a:lnTo>
                <a:lnTo>
                  <a:pt x="25145" y="25145"/>
                </a:lnTo>
                <a:lnTo>
                  <a:pt x="1901189" y="25145"/>
                </a:lnTo>
                <a:lnTo>
                  <a:pt x="1901189" y="12191"/>
                </a:lnTo>
                <a:lnTo>
                  <a:pt x="1914144" y="25145"/>
                </a:lnTo>
                <a:lnTo>
                  <a:pt x="1914144" y="460247"/>
                </a:lnTo>
                <a:lnTo>
                  <a:pt x="1921002" y="460247"/>
                </a:lnTo>
                <a:lnTo>
                  <a:pt x="1926336" y="454151"/>
                </a:lnTo>
                <a:close/>
              </a:path>
              <a:path w="1926590" h="460375">
                <a:moveTo>
                  <a:pt x="25145" y="25145"/>
                </a:moveTo>
                <a:lnTo>
                  <a:pt x="25145" y="12191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1926590" h="460375">
                <a:moveTo>
                  <a:pt x="25145" y="434339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434339"/>
                </a:lnTo>
                <a:lnTo>
                  <a:pt x="25145" y="434339"/>
                </a:lnTo>
                <a:close/>
              </a:path>
              <a:path w="1926590" h="460375">
                <a:moveTo>
                  <a:pt x="1914144" y="434339"/>
                </a:moveTo>
                <a:lnTo>
                  <a:pt x="12192" y="434339"/>
                </a:lnTo>
                <a:lnTo>
                  <a:pt x="25145" y="447293"/>
                </a:lnTo>
                <a:lnTo>
                  <a:pt x="25145" y="460247"/>
                </a:lnTo>
                <a:lnTo>
                  <a:pt x="1901189" y="460247"/>
                </a:lnTo>
                <a:lnTo>
                  <a:pt x="1901189" y="447293"/>
                </a:lnTo>
                <a:lnTo>
                  <a:pt x="1914144" y="434339"/>
                </a:lnTo>
                <a:close/>
              </a:path>
              <a:path w="1926590" h="460375">
                <a:moveTo>
                  <a:pt x="25145" y="460247"/>
                </a:moveTo>
                <a:lnTo>
                  <a:pt x="25145" y="447293"/>
                </a:lnTo>
                <a:lnTo>
                  <a:pt x="12192" y="434339"/>
                </a:lnTo>
                <a:lnTo>
                  <a:pt x="12192" y="460247"/>
                </a:lnTo>
                <a:lnTo>
                  <a:pt x="25145" y="460247"/>
                </a:lnTo>
                <a:close/>
              </a:path>
              <a:path w="1926590" h="460375">
                <a:moveTo>
                  <a:pt x="1914144" y="25145"/>
                </a:moveTo>
                <a:lnTo>
                  <a:pt x="1901189" y="12191"/>
                </a:lnTo>
                <a:lnTo>
                  <a:pt x="1901189" y="25145"/>
                </a:lnTo>
                <a:lnTo>
                  <a:pt x="1914144" y="25145"/>
                </a:lnTo>
                <a:close/>
              </a:path>
              <a:path w="1926590" h="460375">
                <a:moveTo>
                  <a:pt x="1914144" y="434339"/>
                </a:moveTo>
                <a:lnTo>
                  <a:pt x="1914144" y="25145"/>
                </a:lnTo>
                <a:lnTo>
                  <a:pt x="1901189" y="25145"/>
                </a:lnTo>
                <a:lnTo>
                  <a:pt x="1901189" y="434339"/>
                </a:lnTo>
                <a:lnTo>
                  <a:pt x="1914144" y="434339"/>
                </a:lnTo>
                <a:close/>
              </a:path>
              <a:path w="1926590" h="460375">
                <a:moveTo>
                  <a:pt x="1914144" y="460247"/>
                </a:moveTo>
                <a:lnTo>
                  <a:pt x="1914144" y="434339"/>
                </a:lnTo>
                <a:lnTo>
                  <a:pt x="1901189" y="447293"/>
                </a:lnTo>
                <a:lnTo>
                  <a:pt x="1901189" y="460247"/>
                </a:lnTo>
                <a:lnTo>
                  <a:pt x="1914144" y="4602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54117" y="4528058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08215" y="2717292"/>
            <a:ext cx="1425575" cy="2604770"/>
            <a:chOff x="7308215" y="2717292"/>
            <a:chExt cx="1425575" cy="2604770"/>
          </a:xfrm>
        </p:grpSpPr>
        <p:sp>
          <p:nvSpPr>
            <p:cNvPr id="17" name="object 17"/>
            <p:cNvSpPr/>
            <p:nvPr/>
          </p:nvSpPr>
          <p:spPr>
            <a:xfrm>
              <a:off x="8615045" y="4889754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09" h="270510">
                  <a:moveTo>
                    <a:pt x="59054" y="219456"/>
                  </a:moveTo>
                  <a:lnTo>
                    <a:pt x="25907" y="162306"/>
                  </a:lnTo>
                  <a:lnTo>
                    <a:pt x="22097" y="156210"/>
                  </a:lnTo>
                  <a:lnTo>
                    <a:pt x="14477" y="154686"/>
                  </a:lnTo>
                  <a:lnTo>
                    <a:pt x="8381" y="157734"/>
                  </a:lnTo>
                  <a:lnTo>
                    <a:pt x="2285" y="161544"/>
                  </a:lnTo>
                  <a:lnTo>
                    <a:pt x="0" y="169164"/>
                  </a:lnTo>
                  <a:lnTo>
                    <a:pt x="3809" y="175260"/>
                  </a:lnTo>
                  <a:lnTo>
                    <a:pt x="46481" y="249343"/>
                  </a:lnTo>
                  <a:lnTo>
                    <a:pt x="46481" y="245364"/>
                  </a:lnTo>
                  <a:lnTo>
                    <a:pt x="48005" y="245364"/>
                  </a:lnTo>
                  <a:lnTo>
                    <a:pt x="48005" y="238506"/>
                  </a:lnTo>
                  <a:lnTo>
                    <a:pt x="59054" y="219456"/>
                  </a:lnTo>
                  <a:close/>
                </a:path>
                <a:path w="118109" h="270510">
                  <a:moveTo>
                    <a:pt x="72389" y="0"/>
                  </a:moveTo>
                  <a:lnTo>
                    <a:pt x="46481" y="0"/>
                  </a:lnTo>
                  <a:lnTo>
                    <a:pt x="46481" y="197778"/>
                  </a:lnTo>
                  <a:lnTo>
                    <a:pt x="59054" y="219456"/>
                  </a:lnTo>
                  <a:lnTo>
                    <a:pt x="71776" y="197522"/>
                  </a:lnTo>
                  <a:lnTo>
                    <a:pt x="72389" y="0"/>
                  </a:lnTo>
                  <a:close/>
                </a:path>
                <a:path w="118109" h="270510">
                  <a:moveTo>
                    <a:pt x="118109" y="169164"/>
                  </a:moveTo>
                  <a:lnTo>
                    <a:pt x="115823" y="161544"/>
                  </a:lnTo>
                  <a:lnTo>
                    <a:pt x="109727" y="157734"/>
                  </a:lnTo>
                  <a:lnTo>
                    <a:pt x="103631" y="154686"/>
                  </a:lnTo>
                  <a:lnTo>
                    <a:pt x="96011" y="156210"/>
                  </a:lnTo>
                  <a:lnTo>
                    <a:pt x="92201" y="162306"/>
                  </a:lnTo>
                  <a:lnTo>
                    <a:pt x="71776" y="197522"/>
                  </a:lnTo>
                  <a:lnTo>
                    <a:pt x="71627" y="245364"/>
                  </a:lnTo>
                  <a:lnTo>
                    <a:pt x="46481" y="245364"/>
                  </a:lnTo>
                  <a:lnTo>
                    <a:pt x="46481" y="249343"/>
                  </a:lnTo>
                  <a:lnTo>
                    <a:pt x="58673" y="270510"/>
                  </a:lnTo>
                  <a:lnTo>
                    <a:pt x="114299" y="175260"/>
                  </a:lnTo>
                  <a:lnTo>
                    <a:pt x="118109" y="169164"/>
                  </a:lnTo>
                  <a:close/>
                </a:path>
                <a:path w="118109" h="270510">
                  <a:moveTo>
                    <a:pt x="70103" y="238506"/>
                  </a:moveTo>
                  <a:lnTo>
                    <a:pt x="59054" y="219456"/>
                  </a:lnTo>
                  <a:lnTo>
                    <a:pt x="48005" y="238506"/>
                  </a:lnTo>
                  <a:lnTo>
                    <a:pt x="70103" y="238506"/>
                  </a:lnTo>
                  <a:close/>
                </a:path>
                <a:path w="118109" h="270510">
                  <a:moveTo>
                    <a:pt x="70103" y="245364"/>
                  </a:moveTo>
                  <a:lnTo>
                    <a:pt x="70103" y="238506"/>
                  </a:lnTo>
                  <a:lnTo>
                    <a:pt x="48005" y="238506"/>
                  </a:lnTo>
                  <a:lnTo>
                    <a:pt x="48005" y="245364"/>
                  </a:lnTo>
                  <a:lnTo>
                    <a:pt x="70103" y="245364"/>
                  </a:lnTo>
                  <a:close/>
                </a:path>
                <a:path w="118109" h="270510">
                  <a:moveTo>
                    <a:pt x="71776" y="197522"/>
                  </a:moveTo>
                  <a:lnTo>
                    <a:pt x="59054" y="219456"/>
                  </a:lnTo>
                  <a:lnTo>
                    <a:pt x="70103" y="238506"/>
                  </a:lnTo>
                  <a:lnTo>
                    <a:pt x="70103" y="245364"/>
                  </a:lnTo>
                  <a:lnTo>
                    <a:pt x="71627" y="245364"/>
                  </a:lnTo>
                  <a:lnTo>
                    <a:pt x="71776" y="19752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5045" y="4223766"/>
              <a:ext cx="118122" cy="2225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15045" y="3362706"/>
              <a:ext cx="118745" cy="426720"/>
            </a:xfrm>
            <a:custGeom>
              <a:avLst/>
              <a:gdLst/>
              <a:ahLst/>
              <a:cxnLst/>
              <a:rect l="l" t="t" r="r" b="b"/>
              <a:pathLst>
                <a:path w="118745" h="426720">
                  <a:moveTo>
                    <a:pt x="59056" y="375663"/>
                  </a:moveTo>
                  <a:lnTo>
                    <a:pt x="25920" y="318516"/>
                  </a:lnTo>
                  <a:lnTo>
                    <a:pt x="22110" y="312420"/>
                  </a:lnTo>
                  <a:lnTo>
                    <a:pt x="14477" y="310896"/>
                  </a:lnTo>
                  <a:lnTo>
                    <a:pt x="8381" y="313944"/>
                  </a:lnTo>
                  <a:lnTo>
                    <a:pt x="2298" y="317754"/>
                  </a:lnTo>
                  <a:lnTo>
                    <a:pt x="0" y="325374"/>
                  </a:lnTo>
                  <a:lnTo>
                    <a:pt x="3822" y="331470"/>
                  </a:lnTo>
                  <a:lnTo>
                    <a:pt x="46481" y="405531"/>
                  </a:lnTo>
                  <a:lnTo>
                    <a:pt x="46481" y="401574"/>
                  </a:lnTo>
                  <a:lnTo>
                    <a:pt x="48005" y="401574"/>
                  </a:lnTo>
                  <a:lnTo>
                    <a:pt x="48005" y="394716"/>
                  </a:lnTo>
                  <a:lnTo>
                    <a:pt x="59056" y="375663"/>
                  </a:lnTo>
                  <a:close/>
                </a:path>
                <a:path w="118745" h="426720">
                  <a:moveTo>
                    <a:pt x="71627" y="353988"/>
                  </a:moveTo>
                  <a:lnTo>
                    <a:pt x="71627" y="0"/>
                  </a:lnTo>
                  <a:lnTo>
                    <a:pt x="46481" y="0"/>
                  </a:lnTo>
                  <a:lnTo>
                    <a:pt x="46481" y="353976"/>
                  </a:lnTo>
                  <a:lnTo>
                    <a:pt x="59056" y="375663"/>
                  </a:lnTo>
                  <a:lnTo>
                    <a:pt x="71627" y="353988"/>
                  </a:lnTo>
                  <a:close/>
                </a:path>
                <a:path w="118745" h="426720">
                  <a:moveTo>
                    <a:pt x="71627" y="404555"/>
                  </a:moveTo>
                  <a:lnTo>
                    <a:pt x="71627" y="401574"/>
                  </a:lnTo>
                  <a:lnTo>
                    <a:pt x="46481" y="401574"/>
                  </a:lnTo>
                  <a:lnTo>
                    <a:pt x="46481" y="405531"/>
                  </a:lnTo>
                  <a:lnTo>
                    <a:pt x="58686" y="426720"/>
                  </a:lnTo>
                  <a:lnTo>
                    <a:pt x="71627" y="404555"/>
                  </a:lnTo>
                  <a:close/>
                </a:path>
                <a:path w="118745" h="426720">
                  <a:moveTo>
                    <a:pt x="70103" y="394716"/>
                  </a:moveTo>
                  <a:lnTo>
                    <a:pt x="59056" y="375663"/>
                  </a:lnTo>
                  <a:lnTo>
                    <a:pt x="48005" y="394716"/>
                  </a:lnTo>
                  <a:lnTo>
                    <a:pt x="70103" y="394716"/>
                  </a:lnTo>
                  <a:close/>
                </a:path>
                <a:path w="118745" h="426720">
                  <a:moveTo>
                    <a:pt x="70103" y="401574"/>
                  </a:moveTo>
                  <a:lnTo>
                    <a:pt x="70103" y="394716"/>
                  </a:lnTo>
                  <a:lnTo>
                    <a:pt x="48005" y="394716"/>
                  </a:lnTo>
                  <a:lnTo>
                    <a:pt x="48005" y="401574"/>
                  </a:lnTo>
                  <a:lnTo>
                    <a:pt x="70103" y="401574"/>
                  </a:lnTo>
                  <a:close/>
                </a:path>
                <a:path w="118745" h="426720">
                  <a:moveTo>
                    <a:pt x="118122" y="325374"/>
                  </a:moveTo>
                  <a:lnTo>
                    <a:pt x="115836" y="317754"/>
                  </a:lnTo>
                  <a:lnTo>
                    <a:pt x="109727" y="313944"/>
                  </a:lnTo>
                  <a:lnTo>
                    <a:pt x="103631" y="310896"/>
                  </a:lnTo>
                  <a:lnTo>
                    <a:pt x="96024" y="312420"/>
                  </a:lnTo>
                  <a:lnTo>
                    <a:pt x="92201" y="318516"/>
                  </a:lnTo>
                  <a:lnTo>
                    <a:pt x="59056" y="375663"/>
                  </a:lnTo>
                  <a:lnTo>
                    <a:pt x="70103" y="394716"/>
                  </a:lnTo>
                  <a:lnTo>
                    <a:pt x="70103" y="401574"/>
                  </a:lnTo>
                  <a:lnTo>
                    <a:pt x="71627" y="401574"/>
                  </a:lnTo>
                  <a:lnTo>
                    <a:pt x="71627" y="404555"/>
                  </a:lnTo>
                  <a:lnTo>
                    <a:pt x="114300" y="331470"/>
                  </a:lnTo>
                  <a:lnTo>
                    <a:pt x="118122" y="3253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1997" y="2717292"/>
              <a:ext cx="118122" cy="2225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308215" y="3508260"/>
              <a:ext cx="1362710" cy="1813560"/>
            </a:xfrm>
            <a:custGeom>
              <a:avLst/>
              <a:gdLst/>
              <a:ahLst/>
              <a:cxnLst/>
              <a:rect l="l" t="t" r="r" b="b"/>
              <a:pathLst>
                <a:path w="1362709" h="1813560">
                  <a:moveTo>
                    <a:pt x="1362468" y="59436"/>
                  </a:moveTo>
                  <a:lnTo>
                    <a:pt x="1267980" y="3810"/>
                  </a:lnTo>
                  <a:lnTo>
                    <a:pt x="1261884" y="0"/>
                  </a:lnTo>
                  <a:lnTo>
                    <a:pt x="1254264" y="2286"/>
                  </a:lnTo>
                  <a:lnTo>
                    <a:pt x="1246644" y="14478"/>
                  </a:lnTo>
                  <a:lnTo>
                    <a:pt x="1248930" y="22098"/>
                  </a:lnTo>
                  <a:lnTo>
                    <a:pt x="1255026" y="25908"/>
                  </a:lnTo>
                  <a:lnTo>
                    <a:pt x="1290447" y="46443"/>
                  </a:lnTo>
                  <a:lnTo>
                    <a:pt x="1246644" y="46418"/>
                  </a:lnTo>
                  <a:lnTo>
                    <a:pt x="12204" y="45720"/>
                  </a:lnTo>
                  <a:lnTo>
                    <a:pt x="12204" y="58674"/>
                  </a:lnTo>
                  <a:lnTo>
                    <a:pt x="8382" y="58674"/>
                  </a:lnTo>
                  <a:lnTo>
                    <a:pt x="0" y="1810512"/>
                  </a:lnTo>
                  <a:lnTo>
                    <a:pt x="12204" y="1810512"/>
                  </a:lnTo>
                  <a:lnTo>
                    <a:pt x="12204" y="1813560"/>
                  </a:lnTo>
                  <a:lnTo>
                    <a:pt x="962418" y="1812798"/>
                  </a:lnTo>
                  <a:lnTo>
                    <a:pt x="962418" y="1787652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35" y="71589"/>
                  </a:lnTo>
                  <a:lnTo>
                    <a:pt x="1331226" y="71615"/>
                  </a:lnTo>
                  <a:lnTo>
                    <a:pt x="1337322" y="71628"/>
                  </a:lnTo>
                  <a:lnTo>
                    <a:pt x="1290447" y="71653"/>
                  </a:lnTo>
                  <a:lnTo>
                    <a:pt x="1255026" y="92202"/>
                  </a:lnTo>
                  <a:lnTo>
                    <a:pt x="1248930" y="96012"/>
                  </a:lnTo>
                  <a:lnTo>
                    <a:pt x="1246644" y="103632"/>
                  </a:lnTo>
                  <a:lnTo>
                    <a:pt x="1250454" y="109728"/>
                  </a:lnTo>
                  <a:lnTo>
                    <a:pt x="1253502" y="115824"/>
                  </a:lnTo>
                  <a:lnTo>
                    <a:pt x="1261884" y="118110"/>
                  </a:lnTo>
                  <a:lnTo>
                    <a:pt x="1267980" y="114300"/>
                  </a:lnTo>
                  <a:lnTo>
                    <a:pt x="1337322" y="74028"/>
                  </a:lnTo>
                  <a:lnTo>
                    <a:pt x="1362468" y="594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665" y="4376420"/>
            <a:ext cx="75082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A</a:t>
            </a:r>
            <a:r>
              <a:rPr sz="2400" dirty="0"/>
              <a:t>：老师老师，这个程序能叫游戏吗？怎么都操作不了。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dirty="0">
                <a:latin typeface="Consolas"/>
                <a:cs typeface="Consolas"/>
              </a:rPr>
              <a:t>B</a:t>
            </a:r>
            <a:r>
              <a:rPr sz="2400" dirty="0"/>
              <a:t>：操控壁球，做个真正的游戏，且听老师继续讲解</a:t>
            </a:r>
            <a:r>
              <a:rPr sz="2400" dirty="0">
                <a:latin typeface="Consolas"/>
                <a:cs typeface="Consolas"/>
              </a:rPr>
              <a:t>…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031" y="1762506"/>
            <a:ext cx="3009900" cy="215950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8937" y="3408680"/>
            <a:ext cx="8496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壁球小游戏(操控型)与键盘的基本使用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壁球小游戏(操控型)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6081" y="2698241"/>
            <a:ext cx="9079230" cy="2160270"/>
            <a:chOff x="806081" y="2698241"/>
            <a:chExt cx="9079230" cy="2160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81" y="2698241"/>
              <a:ext cx="3009900" cy="21602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1889" y="2698241"/>
              <a:ext cx="3010661" cy="21602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5398" y="2698241"/>
              <a:ext cx="3009900" cy="21602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28905" y="5312155"/>
            <a:ext cx="429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YaHei"/>
                <a:cs typeface="Microsoft YaHei"/>
              </a:rPr>
              <a:t>被用户操控着且四处碰壁的小球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937" y="1531874"/>
            <a:ext cx="697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壁球小游戏(操控型)的关键要素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070" y="2592577"/>
            <a:ext cx="816927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baseline="1984" dirty="0">
                <a:latin typeface="Microsoft YaHei"/>
                <a:cs typeface="Microsoft YaHei"/>
              </a:rPr>
              <a:t>需求：</a:t>
            </a:r>
            <a:r>
              <a:rPr sz="4200" b="1" spc="-480" baseline="1984" dirty="0">
                <a:latin typeface="Microsoft YaHei"/>
                <a:cs typeface="Microsoft YaHei"/>
              </a:rPr>
              <a:t> </a:t>
            </a:r>
            <a:r>
              <a:rPr sz="2400" dirty="0">
                <a:latin typeface="Microsoft YaHei"/>
                <a:cs typeface="Microsoft YaHei"/>
              </a:rPr>
              <a:t>通过键盘的上下左右控制壁球运动速度，规则如下：</a:t>
            </a:r>
            <a:endParaRPr sz="2400">
              <a:latin typeface="Microsoft YaHei"/>
              <a:cs typeface="Microsoft YaHei"/>
            </a:endParaRPr>
          </a:p>
          <a:p>
            <a:pPr marR="589280" algn="ctr">
              <a:lnSpc>
                <a:spcPct val="100000"/>
              </a:lnSpc>
              <a:spcBef>
                <a:spcPts val="3015"/>
              </a:spcBef>
            </a:pPr>
            <a:r>
              <a:rPr sz="2000" spc="-5" dirty="0">
                <a:latin typeface="Microsoft YaHei"/>
                <a:cs typeface="Microsoft YaHei"/>
              </a:rPr>
              <a:t>纵向绝对速度增加</a:t>
            </a: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Microsoft YaHei"/>
                <a:cs typeface="Microsoft YaHei"/>
              </a:rPr>
              <a:t>个像</a:t>
            </a:r>
            <a:r>
              <a:rPr sz="2000" dirty="0">
                <a:latin typeface="Microsoft YaHei"/>
                <a:cs typeface="Microsoft YaHei"/>
              </a:rPr>
              <a:t>素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C00000"/>
                </a:solidFill>
                <a:latin typeface="Microsoft YaHei"/>
                <a:cs typeface="Microsoft YaHei"/>
              </a:rPr>
              <a:t>纵向加速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2988" y="4855054"/>
            <a:ext cx="765113" cy="7243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0392" y="4855054"/>
            <a:ext cx="765867" cy="7243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5248" y="4847021"/>
            <a:ext cx="765867" cy="719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2988" y="3907126"/>
            <a:ext cx="765113" cy="720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8162" y="5830324"/>
            <a:ext cx="4251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Microsoft YaHei"/>
                <a:cs typeface="Microsoft YaHei"/>
              </a:rPr>
              <a:t>纵向绝对速度减少</a:t>
            </a:r>
            <a:r>
              <a:rPr sz="2000" spc="-10" dirty="0">
                <a:latin typeface="Consolas"/>
                <a:cs typeface="Consolas"/>
              </a:rPr>
              <a:t>1</a:t>
            </a:r>
            <a:r>
              <a:rPr sz="2000" spc="-5" dirty="0">
                <a:latin typeface="Microsoft YaHei"/>
                <a:cs typeface="Microsoft YaHei"/>
              </a:rPr>
              <a:t>个像素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C00000"/>
                </a:solidFill>
                <a:latin typeface="Microsoft YaHei"/>
                <a:cs typeface="Microsoft YaHei"/>
              </a:rPr>
              <a:t>纵向减速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359" y="4329949"/>
            <a:ext cx="29565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Microsoft YaHei"/>
                <a:cs typeface="Microsoft YaHei"/>
              </a:rPr>
              <a:t>横向绝对速度减少</a:t>
            </a:r>
            <a:r>
              <a:rPr sz="2000" spc="-10" dirty="0">
                <a:latin typeface="Consolas"/>
                <a:cs typeface="Consolas"/>
              </a:rPr>
              <a:t>1</a:t>
            </a:r>
            <a:r>
              <a:rPr sz="2000" spc="-5" dirty="0">
                <a:latin typeface="Microsoft YaHei"/>
                <a:cs typeface="Microsoft YaHei"/>
              </a:rPr>
              <a:t>个像素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C00000"/>
                </a:solidFill>
                <a:latin typeface="Microsoft YaHei"/>
                <a:cs typeface="Microsoft YaHei"/>
              </a:rPr>
              <a:t>横向减速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8449" y="4279656"/>
            <a:ext cx="29565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Microsoft YaHei"/>
                <a:cs typeface="Microsoft YaHei"/>
              </a:rPr>
              <a:t>横向绝对速度增加</a:t>
            </a:r>
            <a:r>
              <a:rPr sz="2000" spc="-10" dirty="0">
                <a:latin typeface="Consolas"/>
                <a:cs typeface="Consolas"/>
              </a:rPr>
              <a:t>1</a:t>
            </a:r>
            <a:r>
              <a:rPr sz="2000" spc="-5" dirty="0">
                <a:latin typeface="Microsoft YaHei"/>
                <a:cs typeface="Microsoft YaHei"/>
              </a:rPr>
              <a:t>个像素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Microsoft YaHei"/>
              <a:cs typeface="Microsoft YaHei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C00000"/>
                </a:solidFill>
                <a:latin typeface="Microsoft YaHei"/>
                <a:cs typeface="Microsoft YaHei"/>
              </a:rPr>
              <a:t>横向加速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937" y="1531111"/>
            <a:ext cx="6971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壁球小游戏(操控型)的关键要素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3070" y="2855467"/>
            <a:ext cx="6659880" cy="218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从需求到实现的关键要素：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Microsoft YaHei"/>
              <a:cs typeface="Microsoft YaHei"/>
            </a:endParaRPr>
          </a:p>
          <a:p>
            <a:pPr marL="855344" indent="-286385">
              <a:lnSpc>
                <a:spcPct val="100000"/>
              </a:lnSpc>
              <a:buFont typeface="Arial MT"/>
              <a:buChar char="•"/>
              <a:tabLst>
                <a:tab pos="855344" algn="l"/>
                <a:tab pos="855980" algn="l"/>
              </a:tabLst>
            </a:pPr>
            <a:r>
              <a:rPr sz="2400" b="1" dirty="0">
                <a:latin typeface="Microsoft YaHei"/>
                <a:cs typeface="Microsoft YaHei"/>
              </a:rPr>
              <a:t>键盘使用</a:t>
            </a:r>
            <a:r>
              <a:rPr sz="2400" dirty="0">
                <a:latin typeface="Microsoft YaHei"/>
                <a:cs typeface="Microsoft YaHei"/>
              </a:rPr>
              <a:t>：如何获取键盘的操作事件</a:t>
            </a:r>
            <a:endParaRPr sz="2400">
              <a:latin typeface="Microsoft YaHei"/>
              <a:cs typeface="Microsoft YaHei"/>
            </a:endParaRPr>
          </a:p>
          <a:p>
            <a:pPr marL="855344" indent="-286385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855344" algn="l"/>
                <a:tab pos="855980" algn="l"/>
              </a:tabLst>
            </a:pPr>
            <a:r>
              <a:rPr sz="2400" b="1" dirty="0">
                <a:latin typeface="Microsoft YaHei"/>
                <a:cs typeface="Microsoft YaHei"/>
              </a:rPr>
              <a:t>速度调节</a:t>
            </a:r>
            <a:r>
              <a:rPr sz="2400" dirty="0">
                <a:latin typeface="Microsoft YaHei"/>
                <a:cs typeface="Microsoft YaHei"/>
              </a:rPr>
              <a:t>：根据对应按键调节壁球运动速度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39" y="1690116"/>
            <a:ext cx="9144000" cy="42992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1135" y="2156713"/>
            <a:ext cx="36055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68C109"/>
                </a:solidFill>
                <a:latin typeface="Times New Roman"/>
                <a:cs typeface="Times New Roman"/>
                <a:hlinkClick r:id="rId3"/>
              </a:rPr>
              <a:t>http://www.pygame.org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4377" y="3189744"/>
            <a:ext cx="3266440" cy="1987550"/>
          </a:xfrm>
          <a:custGeom>
            <a:avLst/>
            <a:gdLst/>
            <a:ahLst/>
            <a:cxnLst/>
            <a:rect l="l" t="t" r="r" b="b"/>
            <a:pathLst>
              <a:path w="3266440" h="1987550">
                <a:moveTo>
                  <a:pt x="3121914" y="1463802"/>
                </a:moveTo>
                <a:lnTo>
                  <a:pt x="3115818" y="1458468"/>
                </a:lnTo>
                <a:lnTo>
                  <a:pt x="3096006" y="1458468"/>
                </a:lnTo>
                <a:lnTo>
                  <a:pt x="3096006" y="1483614"/>
                </a:lnTo>
                <a:lnTo>
                  <a:pt x="3096006" y="1962150"/>
                </a:lnTo>
                <a:lnTo>
                  <a:pt x="97536" y="1962150"/>
                </a:lnTo>
                <a:lnTo>
                  <a:pt x="97536" y="1483614"/>
                </a:lnTo>
                <a:lnTo>
                  <a:pt x="3096006" y="1483614"/>
                </a:lnTo>
                <a:lnTo>
                  <a:pt x="3096006" y="1458468"/>
                </a:lnTo>
                <a:lnTo>
                  <a:pt x="77724" y="1458468"/>
                </a:lnTo>
                <a:lnTo>
                  <a:pt x="71628" y="1463802"/>
                </a:lnTo>
                <a:lnTo>
                  <a:pt x="71628" y="1981962"/>
                </a:lnTo>
                <a:lnTo>
                  <a:pt x="77724" y="1987296"/>
                </a:lnTo>
                <a:lnTo>
                  <a:pt x="84582" y="1987296"/>
                </a:lnTo>
                <a:lnTo>
                  <a:pt x="97536" y="1987296"/>
                </a:lnTo>
                <a:lnTo>
                  <a:pt x="3096006" y="1987296"/>
                </a:lnTo>
                <a:lnTo>
                  <a:pt x="3108960" y="1987296"/>
                </a:lnTo>
                <a:lnTo>
                  <a:pt x="3115818" y="1987296"/>
                </a:lnTo>
                <a:lnTo>
                  <a:pt x="3121914" y="1981962"/>
                </a:lnTo>
                <a:lnTo>
                  <a:pt x="3121914" y="1463802"/>
                </a:lnTo>
                <a:close/>
              </a:path>
              <a:path w="3266440" h="1987550">
                <a:moveTo>
                  <a:pt x="3265932" y="5334"/>
                </a:moveTo>
                <a:lnTo>
                  <a:pt x="3259836" y="0"/>
                </a:lnTo>
                <a:lnTo>
                  <a:pt x="3240024" y="0"/>
                </a:lnTo>
                <a:lnTo>
                  <a:pt x="3240024" y="25146"/>
                </a:lnTo>
                <a:lnTo>
                  <a:pt x="3240024" y="503682"/>
                </a:lnTo>
                <a:lnTo>
                  <a:pt x="25146" y="503682"/>
                </a:lnTo>
                <a:lnTo>
                  <a:pt x="25146" y="25146"/>
                </a:lnTo>
                <a:lnTo>
                  <a:pt x="3240024" y="25146"/>
                </a:lnTo>
                <a:lnTo>
                  <a:pt x="3240024" y="0"/>
                </a:lnTo>
                <a:lnTo>
                  <a:pt x="5334" y="0"/>
                </a:lnTo>
                <a:lnTo>
                  <a:pt x="0" y="5334"/>
                </a:lnTo>
                <a:lnTo>
                  <a:pt x="0" y="523494"/>
                </a:lnTo>
                <a:lnTo>
                  <a:pt x="5334" y="529590"/>
                </a:lnTo>
                <a:lnTo>
                  <a:pt x="12954" y="529590"/>
                </a:lnTo>
                <a:lnTo>
                  <a:pt x="25146" y="529590"/>
                </a:lnTo>
                <a:lnTo>
                  <a:pt x="3240024" y="529590"/>
                </a:lnTo>
                <a:lnTo>
                  <a:pt x="3252978" y="529590"/>
                </a:lnTo>
                <a:lnTo>
                  <a:pt x="3259836" y="529590"/>
                </a:lnTo>
                <a:lnTo>
                  <a:pt x="3265932" y="523494"/>
                </a:lnTo>
                <a:lnTo>
                  <a:pt x="3265932" y="53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7625" y="153111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键盘使用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0451" y="3007867"/>
            <a:ext cx="4726940" cy="1793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nsolas"/>
                <a:cs typeface="Consolas"/>
              </a:rPr>
              <a:t>Pygam</a:t>
            </a:r>
            <a:r>
              <a:rPr sz="2400" spc="-5" dirty="0">
                <a:latin typeface="Consolas"/>
                <a:cs typeface="Consolas"/>
              </a:rPr>
              <a:t>e</a:t>
            </a:r>
            <a:r>
              <a:rPr sz="2400" dirty="0">
                <a:latin typeface="Microsoft YaHei"/>
                <a:cs typeface="Microsoft YaHei"/>
              </a:rPr>
              <a:t>采用事件来对应键盘操作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获取事件将得到键盘输入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不同按键编写操作函数即可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9905" y="3852671"/>
            <a:ext cx="605790" cy="554990"/>
          </a:xfrm>
          <a:custGeom>
            <a:avLst/>
            <a:gdLst/>
            <a:ahLst/>
            <a:cxnLst/>
            <a:rect l="l" t="t" r="r" b="b"/>
            <a:pathLst>
              <a:path w="605789" h="554989">
                <a:moveTo>
                  <a:pt x="509969" y="120834"/>
                </a:moveTo>
                <a:lnTo>
                  <a:pt x="475944" y="83254"/>
                </a:lnTo>
                <a:lnTo>
                  <a:pt x="0" y="517398"/>
                </a:lnTo>
                <a:lnTo>
                  <a:pt x="34289" y="554736"/>
                </a:lnTo>
                <a:lnTo>
                  <a:pt x="509969" y="120834"/>
                </a:lnTo>
                <a:close/>
              </a:path>
              <a:path w="605789" h="554989">
                <a:moveTo>
                  <a:pt x="605789" y="0"/>
                </a:moveTo>
                <a:lnTo>
                  <a:pt x="441959" y="45720"/>
                </a:lnTo>
                <a:lnTo>
                  <a:pt x="475944" y="83254"/>
                </a:lnTo>
                <a:lnTo>
                  <a:pt x="494537" y="66294"/>
                </a:lnTo>
                <a:lnTo>
                  <a:pt x="528827" y="103632"/>
                </a:lnTo>
                <a:lnTo>
                  <a:pt x="528827" y="141663"/>
                </a:lnTo>
                <a:lnTo>
                  <a:pt x="544067" y="158496"/>
                </a:lnTo>
                <a:lnTo>
                  <a:pt x="605789" y="0"/>
                </a:lnTo>
                <a:close/>
              </a:path>
              <a:path w="605789" h="554989">
                <a:moveTo>
                  <a:pt x="528827" y="103632"/>
                </a:moveTo>
                <a:lnTo>
                  <a:pt x="494537" y="66294"/>
                </a:lnTo>
                <a:lnTo>
                  <a:pt x="475944" y="83254"/>
                </a:lnTo>
                <a:lnTo>
                  <a:pt x="509969" y="120834"/>
                </a:lnTo>
                <a:lnTo>
                  <a:pt x="528827" y="103632"/>
                </a:lnTo>
                <a:close/>
              </a:path>
              <a:path w="605789" h="554989">
                <a:moveTo>
                  <a:pt x="528827" y="141663"/>
                </a:moveTo>
                <a:lnTo>
                  <a:pt x="528827" y="103632"/>
                </a:lnTo>
                <a:lnTo>
                  <a:pt x="509969" y="120834"/>
                </a:lnTo>
                <a:lnTo>
                  <a:pt x="528827" y="141663"/>
                </a:lnTo>
                <a:close/>
              </a:path>
            </a:pathLst>
          </a:custGeom>
          <a:solidFill>
            <a:srgbClr val="40C4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33435" y="2634995"/>
            <a:ext cx="1927225" cy="3167380"/>
            <a:chOff x="1733435" y="2634995"/>
            <a:chExt cx="1927225" cy="3167380"/>
          </a:xfrm>
        </p:grpSpPr>
        <p:sp>
          <p:nvSpPr>
            <p:cNvPr id="6" name="object 6"/>
            <p:cNvSpPr/>
            <p:nvPr/>
          </p:nvSpPr>
          <p:spPr>
            <a:xfrm>
              <a:off x="1733435" y="3246881"/>
              <a:ext cx="1927225" cy="459740"/>
            </a:xfrm>
            <a:custGeom>
              <a:avLst/>
              <a:gdLst/>
              <a:ahLst/>
              <a:cxnLst/>
              <a:rect l="l" t="t" r="r" b="b"/>
              <a:pathLst>
                <a:path w="1927224" h="459739">
                  <a:moveTo>
                    <a:pt x="1927098" y="454152"/>
                  </a:moveTo>
                  <a:lnTo>
                    <a:pt x="1927098" y="5334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5334"/>
                  </a:lnTo>
                  <a:lnTo>
                    <a:pt x="0" y="454152"/>
                  </a:lnTo>
                  <a:lnTo>
                    <a:pt x="6096" y="459486"/>
                  </a:lnTo>
                  <a:lnTo>
                    <a:pt x="12954" y="459486"/>
                  </a:lnTo>
                  <a:lnTo>
                    <a:pt x="12954" y="25146"/>
                  </a:lnTo>
                  <a:lnTo>
                    <a:pt x="25908" y="12192"/>
                  </a:lnTo>
                  <a:lnTo>
                    <a:pt x="25907" y="25146"/>
                  </a:lnTo>
                  <a:lnTo>
                    <a:pt x="1901952" y="25146"/>
                  </a:lnTo>
                  <a:lnTo>
                    <a:pt x="1901952" y="12192"/>
                  </a:lnTo>
                  <a:lnTo>
                    <a:pt x="1914144" y="25146"/>
                  </a:lnTo>
                  <a:lnTo>
                    <a:pt x="1914144" y="459486"/>
                  </a:lnTo>
                  <a:lnTo>
                    <a:pt x="1921002" y="459486"/>
                  </a:lnTo>
                  <a:lnTo>
                    <a:pt x="1927098" y="454152"/>
                  </a:lnTo>
                  <a:close/>
                </a:path>
                <a:path w="1927224" h="459739">
                  <a:moveTo>
                    <a:pt x="25908" y="25146"/>
                  </a:moveTo>
                  <a:lnTo>
                    <a:pt x="25908" y="12192"/>
                  </a:lnTo>
                  <a:lnTo>
                    <a:pt x="12954" y="25146"/>
                  </a:lnTo>
                  <a:lnTo>
                    <a:pt x="25908" y="25146"/>
                  </a:lnTo>
                  <a:close/>
                </a:path>
                <a:path w="1927224" h="459739">
                  <a:moveTo>
                    <a:pt x="25908" y="434340"/>
                  </a:moveTo>
                  <a:lnTo>
                    <a:pt x="25908" y="25146"/>
                  </a:lnTo>
                  <a:lnTo>
                    <a:pt x="12954" y="25146"/>
                  </a:lnTo>
                  <a:lnTo>
                    <a:pt x="12954" y="434340"/>
                  </a:lnTo>
                  <a:lnTo>
                    <a:pt x="25908" y="434340"/>
                  </a:lnTo>
                  <a:close/>
                </a:path>
                <a:path w="1927224" h="459739">
                  <a:moveTo>
                    <a:pt x="1914144" y="434340"/>
                  </a:moveTo>
                  <a:lnTo>
                    <a:pt x="12954" y="434340"/>
                  </a:lnTo>
                  <a:lnTo>
                    <a:pt x="25908" y="447294"/>
                  </a:lnTo>
                  <a:lnTo>
                    <a:pt x="25907" y="459486"/>
                  </a:lnTo>
                  <a:lnTo>
                    <a:pt x="1901952" y="459486"/>
                  </a:lnTo>
                  <a:lnTo>
                    <a:pt x="1901952" y="447294"/>
                  </a:lnTo>
                  <a:lnTo>
                    <a:pt x="1914144" y="434340"/>
                  </a:lnTo>
                  <a:close/>
                </a:path>
                <a:path w="1927224" h="459739">
                  <a:moveTo>
                    <a:pt x="25907" y="459486"/>
                  </a:moveTo>
                  <a:lnTo>
                    <a:pt x="25908" y="447294"/>
                  </a:lnTo>
                  <a:lnTo>
                    <a:pt x="12954" y="434340"/>
                  </a:lnTo>
                  <a:lnTo>
                    <a:pt x="12954" y="459486"/>
                  </a:lnTo>
                  <a:lnTo>
                    <a:pt x="25907" y="459486"/>
                  </a:lnTo>
                  <a:close/>
                </a:path>
                <a:path w="1927224" h="459739">
                  <a:moveTo>
                    <a:pt x="1914144" y="25146"/>
                  </a:moveTo>
                  <a:lnTo>
                    <a:pt x="1901952" y="12192"/>
                  </a:lnTo>
                  <a:lnTo>
                    <a:pt x="1901952" y="25146"/>
                  </a:lnTo>
                  <a:lnTo>
                    <a:pt x="1914144" y="25146"/>
                  </a:lnTo>
                  <a:close/>
                </a:path>
                <a:path w="1927224" h="459739">
                  <a:moveTo>
                    <a:pt x="1914144" y="434340"/>
                  </a:moveTo>
                  <a:lnTo>
                    <a:pt x="1914144" y="25146"/>
                  </a:lnTo>
                  <a:lnTo>
                    <a:pt x="1901952" y="25146"/>
                  </a:lnTo>
                  <a:lnTo>
                    <a:pt x="1901952" y="434340"/>
                  </a:lnTo>
                  <a:lnTo>
                    <a:pt x="1914144" y="434340"/>
                  </a:lnTo>
                  <a:close/>
                </a:path>
                <a:path w="1927224" h="459739">
                  <a:moveTo>
                    <a:pt x="1914144" y="459486"/>
                  </a:moveTo>
                  <a:lnTo>
                    <a:pt x="1914144" y="434340"/>
                  </a:lnTo>
                  <a:lnTo>
                    <a:pt x="1901952" y="447294"/>
                  </a:lnTo>
                  <a:lnTo>
                    <a:pt x="1901952" y="459486"/>
                  </a:lnTo>
                  <a:lnTo>
                    <a:pt x="1914144" y="4594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1313" y="5478779"/>
              <a:ext cx="831850" cy="323215"/>
            </a:xfrm>
            <a:custGeom>
              <a:avLst/>
              <a:gdLst/>
              <a:ahLst/>
              <a:cxnLst/>
              <a:rect l="l" t="t" r="r" b="b"/>
              <a:pathLst>
                <a:path w="831850" h="323214">
                  <a:moveTo>
                    <a:pt x="831341" y="166878"/>
                  </a:moveTo>
                  <a:lnTo>
                    <a:pt x="831341" y="156210"/>
                  </a:lnTo>
                  <a:lnTo>
                    <a:pt x="827532" y="151638"/>
                  </a:lnTo>
                  <a:lnTo>
                    <a:pt x="822960" y="149352"/>
                  </a:lnTo>
                  <a:lnTo>
                    <a:pt x="419861" y="762"/>
                  </a:lnTo>
                  <a:lnTo>
                    <a:pt x="416813" y="0"/>
                  </a:lnTo>
                  <a:lnTo>
                    <a:pt x="413766" y="0"/>
                  </a:lnTo>
                  <a:lnTo>
                    <a:pt x="411479" y="762"/>
                  </a:lnTo>
                  <a:lnTo>
                    <a:pt x="8381" y="149352"/>
                  </a:lnTo>
                  <a:lnTo>
                    <a:pt x="3047" y="151638"/>
                  </a:lnTo>
                  <a:lnTo>
                    <a:pt x="0" y="156210"/>
                  </a:lnTo>
                  <a:lnTo>
                    <a:pt x="0" y="166878"/>
                  </a:lnTo>
                  <a:lnTo>
                    <a:pt x="3047" y="171450"/>
                  </a:lnTo>
                  <a:lnTo>
                    <a:pt x="8381" y="173736"/>
                  </a:lnTo>
                  <a:lnTo>
                    <a:pt x="16763" y="176825"/>
                  </a:lnTo>
                  <a:lnTo>
                    <a:pt x="16763" y="149352"/>
                  </a:lnTo>
                  <a:lnTo>
                    <a:pt x="49669" y="161544"/>
                  </a:lnTo>
                  <a:lnTo>
                    <a:pt x="411479" y="27489"/>
                  </a:lnTo>
                  <a:lnTo>
                    <a:pt x="411479" y="24384"/>
                  </a:lnTo>
                  <a:lnTo>
                    <a:pt x="419861" y="24384"/>
                  </a:lnTo>
                  <a:lnTo>
                    <a:pt x="419861" y="27495"/>
                  </a:lnTo>
                  <a:lnTo>
                    <a:pt x="780972" y="161544"/>
                  </a:lnTo>
                  <a:lnTo>
                    <a:pt x="813816" y="149352"/>
                  </a:lnTo>
                  <a:lnTo>
                    <a:pt x="813816" y="177106"/>
                  </a:lnTo>
                  <a:lnTo>
                    <a:pt x="822960" y="173736"/>
                  </a:lnTo>
                  <a:lnTo>
                    <a:pt x="827532" y="171450"/>
                  </a:lnTo>
                  <a:lnTo>
                    <a:pt x="831341" y="166878"/>
                  </a:lnTo>
                  <a:close/>
                </a:path>
                <a:path w="831850" h="323214">
                  <a:moveTo>
                    <a:pt x="49669" y="161544"/>
                  </a:moveTo>
                  <a:lnTo>
                    <a:pt x="16763" y="149352"/>
                  </a:lnTo>
                  <a:lnTo>
                    <a:pt x="16763" y="173736"/>
                  </a:lnTo>
                  <a:lnTo>
                    <a:pt x="49669" y="161544"/>
                  </a:lnTo>
                  <a:close/>
                </a:path>
                <a:path w="831850" h="323214">
                  <a:moveTo>
                    <a:pt x="415667" y="297149"/>
                  </a:moveTo>
                  <a:lnTo>
                    <a:pt x="49669" y="161544"/>
                  </a:lnTo>
                  <a:lnTo>
                    <a:pt x="16763" y="173736"/>
                  </a:lnTo>
                  <a:lnTo>
                    <a:pt x="16763" y="176825"/>
                  </a:lnTo>
                  <a:lnTo>
                    <a:pt x="411479" y="322326"/>
                  </a:lnTo>
                  <a:lnTo>
                    <a:pt x="411479" y="298704"/>
                  </a:lnTo>
                  <a:lnTo>
                    <a:pt x="415667" y="297149"/>
                  </a:lnTo>
                  <a:close/>
                </a:path>
                <a:path w="831850" h="323214">
                  <a:moveTo>
                    <a:pt x="419861" y="24384"/>
                  </a:moveTo>
                  <a:lnTo>
                    <a:pt x="411479" y="24384"/>
                  </a:lnTo>
                  <a:lnTo>
                    <a:pt x="415667" y="25938"/>
                  </a:lnTo>
                  <a:lnTo>
                    <a:pt x="419861" y="24384"/>
                  </a:lnTo>
                  <a:close/>
                </a:path>
                <a:path w="831850" h="323214">
                  <a:moveTo>
                    <a:pt x="415667" y="25938"/>
                  </a:moveTo>
                  <a:lnTo>
                    <a:pt x="411479" y="24384"/>
                  </a:lnTo>
                  <a:lnTo>
                    <a:pt x="411479" y="27489"/>
                  </a:lnTo>
                  <a:lnTo>
                    <a:pt x="415667" y="25938"/>
                  </a:lnTo>
                  <a:close/>
                </a:path>
                <a:path w="831850" h="323214">
                  <a:moveTo>
                    <a:pt x="419861" y="298704"/>
                  </a:moveTo>
                  <a:lnTo>
                    <a:pt x="415667" y="297149"/>
                  </a:lnTo>
                  <a:lnTo>
                    <a:pt x="411479" y="298704"/>
                  </a:lnTo>
                  <a:lnTo>
                    <a:pt x="419861" y="298704"/>
                  </a:lnTo>
                  <a:close/>
                </a:path>
                <a:path w="831850" h="323214">
                  <a:moveTo>
                    <a:pt x="419861" y="322326"/>
                  </a:moveTo>
                  <a:lnTo>
                    <a:pt x="419861" y="298704"/>
                  </a:lnTo>
                  <a:lnTo>
                    <a:pt x="411479" y="298704"/>
                  </a:lnTo>
                  <a:lnTo>
                    <a:pt x="411479" y="322326"/>
                  </a:lnTo>
                  <a:lnTo>
                    <a:pt x="413766" y="323088"/>
                  </a:lnTo>
                  <a:lnTo>
                    <a:pt x="416813" y="323088"/>
                  </a:lnTo>
                  <a:lnTo>
                    <a:pt x="419861" y="322326"/>
                  </a:lnTo>
                  <a:close/>
                </a:path>
                <a:path w="831850" h="323214">
                  <a:moveTo>
                    <a:pt x="419861" y="27495"/>
                  </a:moveTo>
                  <a:lnTo>
                    <a:pt x="419861" y="24384"/>
                  </a:lnTo>
                  <a:lnTo>
                    <a:pt x="415667" y="25938"/>
                  </a:lnTo>
                  <a:lnTo>
                    <a:pt x="419861" y="27495"/>
                  </a:lnTo>
                  <a:close/>
                </a:path>
                <a:path w="831850" h="323214">
                  <a:moveTo>
                    <a:pt x="813816" y="177106"/>
                  </a:moveTo>
                  <a:lnTo>
                    <a:pt x="813816" y="173736"/>
                  </a:lnTo>
                  <a:lnTo>
                    <a:pt x="780972" y="161544"/>
                  </a:lnTo>
                  <a:lnTo>
                    <a:pt x="415667" y="297149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3816" y="177106"/>
                  </a:lnTo>
                  <a:close/>
                </a:path>
                <a:path w="831850" h="323214">
                  <a:moveTo>
                    <a:pt x="813816" y="173736"/>
                  </a:moveTo>
                  <a:lnTo>
                    <a:pt x="813816" y="149352"/>
                  </a:lnTo>
                  <a:lnTo>
                    <a:pt x="780972" y="161544"/>
                  </a:lnTo>
                  <a:lnTo>
                    <a:pt x="813816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3435" y="2635008"/>
              <a:ext cx="1927225" cy="1933575"/>
            </a:xfrm>
            <a:custGeom>
              <a:avLst/>
              <a:gdLst/>
              <a:ahLst/>
              <a:cxnLst/>
              <a:rect l="l" t="t" r="r" b="b"/>
              <a:pathLst>
                <a:path w="1927225" h="1933575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952" y="1472946"/>
                  </a:lnTo>
                  <a:lnTo>
                    <a:pt x="1901952" y="1498092"/>
                  </a:lnTo>
                  <a:lnTo>
                    <a:pt x="1901952" y="1908048"/>
                  </a:lnTo>
                  <a:lnTo>
                    <a:pt x="25908" y="1908048"/>
                  </a:lnTo>
                  <a:lnTo>
                    <a:pt x="25908" y="1498092"/>
                  </a:lnTo>
                  <a:lnTo>
                    <a:pt x="1901952" y="1498092"/>
                  </a:lnTo>
                  <a:lnTo>
                    <a:pt x="1901952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3194"/>
                  </a:lnTo>
                  <a:lnTo>
                    <a:pt x="12954" y="1933194"/>
                  </a:lnTo>
                  <a:lnTo>
                    <a:pt x="25908" y="1933194"/>
                  </a:lnTo>
                  <a:lnTo>
                    <a:pt x="1901952" y="1933194"/>
                  </a:lnTo>
                  <a:lnTo>
                    <a:pt x="1914144" y="1933194"/>
                  </a:lnTo>
                  <a:lnTo>
                    <a:pt x="1921002" y="1933194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3575">
                  <a:moveTo>
                    <a:pt x="1927098" y="80010"/>
                  </a:moveTo>
                  <a:lnTo>
                    <a:pt x="1925574" y="64008"/>
                  </a:lnTo>
                  <a:lnTo>
                    <a:pt x="1916061" y="40386"/>
                  </a:lnTo>
                  <a:lnTo>
                    <a:pt x="1901952" y="23164"/>
                  </a:lnTo>
                  <a:lnTo>
                    <a:pt x="1901952" y="80772"/>
                  </a:lnTo>
                  <a:lnTo>
                    <a:pt x="1901952" y="351282"/>
                  </a:lnTo>
                  <a:lnTo>
                    <a:pt x="1883206" y="392315"/>
                  </a:lnTo>
                  <a:lnTo>
                    <a:pt x="1851660" y="406146"/>
                  </a:lnTo>
                  <a:lnTo>
                    <a:pt x="80772" y="406146"/>
                  </a:lnTo>
                  <a:lnTo>
                    <a:pt x="35953" y="382930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26670" y="68580"/>
                  </a:lnTo>
                  <a:lnTo>
                    <a:pt x="28194" y="63246"/>
                  </a:lnTo>
                  <a:lnTo>
                    <a:pt x="30480" y="58674"/>
                  </a:lnTo>
                  <a:lnTo>
                    <a:pt x="33439" y="52603"/>
                  </a:lnTo>
                  <a:lnTo>
                    <a:pt x="67818" y="27241"/>
                  </a:lnTo>
                  <a:lnTo>
                    <a:pt x="75361" y="25908"/>
                  </a:lnTo>
                  <a:lnTo>
                    <a:pt x="1853946" y="26009"/>
                  </a:lnTo>
                  <a:lnTo>
                    <a:pt x="1887956" y="44107"/>
                  </a:lnTo>
                  <a:lnTo>
                    <a:pt x="1901952" y="80772"/>
                  </a:lnTo>
                  <a:lnTo>
                    <a:pt x="1901952" y="23164"/>
                  </a:lnTo>
                  <a:lnTo>
                    <a:pt x="1899894" y="20650"/>
                  </a:lnTo>
                  <a:lnTo>
                    <a:pt x="1878647" y="6769"/>
                  </a:lnTo>
                  <a:lnTo>
                    <a:pt x="1853946" y="762"/>
                  </a:lnTo>
                  <a:lnTo>
                    <a:pt x="1847088" y="0"/>
                  </a:lnTo>
                  <a:lnTo>
                    <a:pt x="80010" y="0"/>
                  </a:lnTo>
                  <a:lnTo>
                    <a:pt x="32512" y="16268"/>
                  </a:lnTo>
                  <a:lnTo>
                    <a:pt x="3810" y="57150"/>
                  </a:lnTo>
                  <a:lnTo>
                    <a:pt x="0" y="80772"/>
                  </a:lnTo>
                  <a:lnTo>
                    <a:pt x="0" y="351282"/>
                  </a:lnTo>
                  <a:lnTo>
                    <a:pt x="11290" y="391223"/>
                  </a:lnTo>
                  <a:lnTo>
                    <a:pt x="25908" y="409879"/>
                  </a:lnTo>
                  <a:lnTo>
                    <a:pt x="29718" y="413766"/>
                  </a:lnTo>
                  <a:lnTo>
                    <a:pt x="35953" y="417664"/>
                  </a:lnTo>
                  <a:lnTo>
                    <a:pt x="42672" y="422148"/>
                  </a:lnTo>
                  <a:lnTo>
                    <a:pt x="51777" y="425996"/>
                  </a:lnTo>
                  <a:lnTo>
                    <a:pt x="61175" y="429094"/>
                  </a:lnTo>
                  <a:lnTo>
                    <a:pt x="70840" y="430999"/>
                  </a:lnTo>
                  <a:lnTo>
                    <a:pt x="80010" y="431266"/>
                  </a:lnTo>
                  <a:lnTo>
                    <a:pt x="1847088" y="431292"/>
                  </a:lnTo>
                  <a:lnTo>
                    <a:pt x="1863852" y="429768"/>
                  </a:lnTo>
                  <a:lnTo>
                    <a:pt x="1901952" y="408330"/>
                  </a:lnTo>
                  <a:lnTo>
                    <a:pt x="1926336" y="358902"/>
                  </a:lnTo>
                  <a:lnTo>
                    <a:pt x="1927098" y="351282"/>
                  </a:lnTo>
                  <a:lnTo>
                    <a:pt x="1927098" y="8001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37315" y="2694686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1028" y="3332473"/>
            <a:ext cx="1691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9391" y="4185149"/>
            <a:ext cx="18567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4197" y="4773929"/>
            <a:ext cx="1926589" cy="460375"/>
          </a:xfrm>
          <a:custGeom>
            <a:avLst/>
            <a:gdLst/>
            <a:ahLst/>
            <a:cxnLst/>
            <a:rect l="l" t="t" r="r" b="b"/>
            <a:pathLst>
              <a:path w="1926589" h="460375">
                <a:moveTo>
                  <a:pt x="1926336" y="454152"/>
                </a:moveTo>
                <a:lnTo>
                  <a:pt x="1926336" y="5334"/>
                </a:lnTo>
                <a:lnTo>
                  <a:pt x="1921002" y="0"/>
                </a:lnTo>
                <a:lnTo>
                  <a:pt x="5333" y="0"/>
                </a:lnTo>
                <a:lnTo>
                  <a:pt x="0" y="5334"/>
                </a:lnTo>
                <a:lnTo>
                  <a:pt x="0" y="454152"/>
                </a:lnTo>
                <a:lnTo>
                  <a:pt x="5334" y="460248"/>
                </a:lnTo>
                <a:lnTo>
                  <a:pt x="12954" y="460248"/>
                </a:lnTo>
                <a:lnTo>
                  <a:pt x="12954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1901189" y="25146"/>
                </a:lnTo>
                <a:lnTo>
                  <a:pt x="1901189" y="12192"/>
                </a:lnTo>
                <a:lnTo>
                  <a:pt x="1914144" y="25146"/>
                </a:lnTo>
                <a:lnTo>
                  <a:pt x="1914144" y="460248"/>
                </a:lnTo>
                <a:lnTo>
                  <a:pt x="1921002" y="460248"/>
                </a:lnTo>
                <a:lnTo>
                  <a:pt x="1926336" y="454152"/>
                </a:lnTo>
                <a:close/>
              </a:path>
              <a:path w="1926589" h="460375">
                <a:moveTo>
                  <a:pt x="25145" y="25146"/>
                </a:moveTo>
                <a:lnTo>
                  <a:pt x="25145" y="12192"/>
                </a:lnTo>
                <a:lnTo>
                  <a:pt x="12954" y="25146"/>
                </a:lnTo>
                <a:lnTo>
                  <a:pt x="25145" y="25146"/>
                </a:lnTo>
                <a:close/>
              </a:path>
              <a:path w="1926589" h="460375">
                <a:moveTo>
                  <a:pt x="25145" y="434340"/>
                </a:moveTo>
                <a:lnTo>
                  <a:pt x="25145" y="25146"/>
                </a:lnTo>
                <a:lnTo>
                  <a:pt x="12954" y="25146"/>
                </a:lnTo>
                <a:lnTo>
                  <a:pt x="12954" y="434340"/>
                </a:lnTo>
                <a:lnTo>
                  <a:pt x="25145" y="434340"/>
                </a:lnTo>
                <a:close/>
              </a:path>
              <a:path w="1926589" h="460375">
                <a:moveTo>
                  <a:pt x="1914144" y="434340"/>
                </a:moveTo>
                <a:lnTo>
                  <a:pt x="12954" y="434340"/>
                </a:lnTo>
                <a:lnTo>
                  <a:pt x="25145" y="447294"/>
                </a:lnTo>
                <a:lnTo>
                  <a:pt x="25145" y="460248"/>
                </a:lnTo>
                <a:lnTo>
                  <a:pt x="1901189" y="460248"/>
                </a:lnTo>
                <a:lnTo>
                  <a:pt x="1901189" y="447294"/>
                </a:lnTo>
                <a:lnTo>
                  <a:pt x="1914144" y="434340"/>
                </a:lnTo>
                <a:close/>
              </a:path>
              <a:path w="1926589" h="460375">
                <a:moveTo>
                  <a:pt x="25145" y="460248"/>
                </a:moveTo>
                <a:lnTo>
                  <a:pt x="25145" y="447294"/>
                </a:lnTo>
                <a:lnTo>
                  <a:pt x="12954" y="434340"/>
                </a:lnTo>
                <a:lnTo>
                  <a:pt x="12954" y="460248"/>
                </a:lnTo>
                <a:lnTo>
                  <a:pt x="25145" y="460248"/>
                </a:lnTo>
                <a:close/>
              </a:path>
              <a:path w="1926589" h="460375">
                <a:moveTo>
                  <a:pt x="1914144" y="25146"/>
                </a:moveTo>
                <a:lnTo>
                  <a:pt x="1901189" y="12192"/>
                </a:lnTo>
                <a:lnTo>
                  <a:pt x="1901189" y="25146"/>
                </a:lnTo>
                <a:lnTo>
                  <a:pt x="1914144" y="25146"/>
                </a:lnTo>
                <a:close/>
              </a:path>
              <a:path w="1926589" h="460375">
                <a:moveTo>
                  <a:pt x="1914144" y="434340"/>
                </a:moveTo>
                <a:lnTo>
                  <a:pt x="1914144" y="25146"/>
                </a:lnTo>
                <a:lnTo>
                  <a:pt x="1901189" y="25146"/>
                </a:lnTo>
                <a:lnTo>
                  <a:pt x="1901189" y="434340"/>
                </a:lnTo>
                <a:lnTo>
                  <a:pt x="1914144" y="434340"/>
                </a:lnTo>
                <a:close/>
              </a:path>
              <a:path w="1926589" h="460375">
                <a:moveTo>
                  <a:pt x="1914144" y="460248"/>
                </a:moveTo>
                <a:lnTo>
                  <a:pt x="1914144" y="434340"/>
                </a:lnTo>
                <a:lnTo>
                  <a:pt x="1901189" y="447294"/>
                </a:lnTo>
                <a:lnTo>
                  <a:pt x="1901189" y="460248"/>
                </a:lnTo>
                <a:lnTo>
                  <a:pt x="1914144" y="4602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76989" y="4859528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31099" y="3048761"/>
            <a:ext cx="1424940" cy="2604770"/>
            <a:chOff x="1331099" y="3048761"/>
            <a:chExt cx="1424940" cy="2604770"/>
          </a:xfrm>
        </p:grpSpPr>
        <p:sp>
          <p:nvSpPr>
            <p:cNvPr id="15" name="object 15"/>
            <p:cNvSpPr/>
            <p:nvPr/>
          </p:nvSpPr>
          <p:spPr>
            <a:xfrm>
              <a:off x="2637929" y="5221223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10" h="270510">
                  <a:moveTo>
                    <a:pt x="59149" y="219618"/>
                  </a:moveTo>
                  <a:lnTo>
                    <a:pt x="25907" y="162306"/>
                  </a:lnTo>
                  <a:lnTo>
                    <a:pt x="22097" y="156210"/>
                  </a:lnTo>
                  <a:lnTo>
                    <a:pt x="14477" y="154686"/>
                  </a:lnTo>
                  <a:lnTo>
                    <a:pt x="8381" y="157734"/>
                  </a:lnTo>
                  <a:lnTo>
                    <a:pt x="2285" y="161544"/>
                  </a:lnTo>
                  <a:lnTo>
                    <a:pt x="0" y="169164"/>
                  </a:lnTo>
                  <a:lnTo>
                    <a:pt x="3809" y="175260"/>
                  </a:lnTo>
                  <a:lnTo>
                    <a:pt x="46481" y="249343"/>
                  </a:lnTo>
                  <a:lnTo>
                    <a:pt x="46481" y="245364"/>
                  </a:lnTo>
                  <a:lnTo>
                    <a:pt x="48005" y="245364"/>
                  </a:lnTo>
                  <a:lnTo>
                    <a:pt x="48005" y="238506"/>
                  </a:lnTo>
                  <a:lnTo>
                    <a:pt x="59149" y="219618"/>
                  </a:lnTo>
                  <a:close/>
                </a:path>
                <a:path w="118110" h="270510">
                  <a:moveTo>
                    <a:pt x="72389" y="0"/>
                  </a:moveTo>
                  <a:lnTo>
                    <a:pt x="46481" y="0"/>
                  </a:lnTo>
                  <a:lnTo>
                    <a:pt x="46481" y="197778"/>
                  </a:lnTo>
                  <a:lnTo>
                    <a:pt x="59149" y="219618"/>
                  </a:lnTo>
                  <a:lnTo>
                    <a:pt x="71774" y="198220"/>
                  </a:lnTo>
                  <a:lnTo>
                    <a:pt x="72389" y="0"/>
                  </a:lnTo>
                  <a:close/>
                </a:path>
                <a:path w="118110" h="270510">
                  <a:moveTo>
                    <a:pt x="118109" y="169164"/>
                  </a:moveTo>
                  <a:lnTo>
                    <a:pt x="115823" y="161544"/>
                  </a:lnTo>
                  <a:lnTo>
                    <a:pt x="109727" y="157734"/>
                  </a:lnTo>
                  <a:lnTo>
                    <a:pt x="103631" y="154686"/>
                  </a:lnTo>
                  <a:lnTo>
                    <a:pt x="96011" y="156210"/>
                  </a:lnTo>
                  <a:lnTo>
                    <a:pt x="92963" y="162306"/>
                  </a:lnTo>
                  <a:lnTo>
                    <a:pt x="71774" y="198220"/>
                  </a:lnTo>
                  <a:lnTo>
                    <a:pt x="71627" y="245364"/>
                  </a:lnTo>
                  <a:lnTo>
                    <a:pt x="46481" y="245364"/>
                  </a:lnTo>
                  <a:lnTo>
                    <a:pt x="46481" y="249343"/>
                  </a:lnTo>
                  <a:lnTo>
                    <a:pt x="58673" y="270510"/>
                  </a:lnTo>
                  <a:lnTo>
                    <a:pt x="114299" y="175260"/>
                  </a:lnTo>
                  <a:lnTo>
                    <a:pt x="118109" y="169164"/>
                  </a:lnTo>
                  <a:close/>
                </a:path>
                <a:path w="118110" h="270510">
                  <a:moveTo>
                    <a:pt x="70103" y="238506"/>
                  </a:moveTo>
                  <a:lnTo>
                    <a:pt x="59149" y="219618"/>
                  </a:lnTo>
                  <a:lnTo>
                    <a:pt x="48005" y="238506"/>
                  </a:lnTo>
                  <a:lnTo>
                    <a:pt x="70103" y="238506"/>
                  </a:lnTo>
                  <a:close/>
                </a:path>
                <a:path w="118110" h="270510">
                  <a:moveTo>
                    <a:pt x="70103" y="245364"/>
                  </a:moveTo>
                  <a:lnTo>
                    <a:pt x="70103" y="238506"/>
                  </a:lnTo>
                  <a:lnTo>
                    <a:pt x="48005" y="238506"/>
                  </a:lnTo>
                  <a:lnTo>
                    <a:pt x="48005" y="245364"/>
                  </a:lnTo>
                  <a:lnTo>
                    <a:pt x="70103" y="245364"/>
                  </a:lnTo>
                  <a:close/>
                </a:path>
                <a:path w="118110" h="270510">
                  <a:moveTo>
                    <a:pt x="71774" y="198220"/>
                  </a:moveTo>
                  <a:lnTo>
                    <a:pt x="59149" y="219618"/>
                  </a:lnTo>
                  <a:lnTo>
                    <a:pt x="70103" y="238506"/>
                  </a:lnTo>
                  <a:lnTo>
                    <a:pt x="70103" y="245364"/>
                  </a:lnTo>
                  <a:lnTo>
                    <a:pt x="71627" y="245364"/>
                  </a:lnTo>
                  <a:lnTo>
                    <a:pt x="71774" y="198220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7929" y="4555236"/>
              <a:ext cx="118109" cy="222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37929" y="3694175"/>
              <a:ext cx="118110" cy="426720"/>
            </a:xfrm>
            <a:custGeom>
              <a:avLst/>
              <a:gdLst/>
              <a:ahLst/>
              <a:cxnLst/>
              <a:rect l="l" t="t" r="r" b="b"/>
              <a:pathLst>
                <a:path w="118110" h="426720">
                  <a:moveTo>
                    <a:pt x="59149" y="375828"/>
                  </a:moveTo>
                  <a:lnTo>
                    <a:pt x="25907" y="318515"/>
                  </a:lnTo>
                  <a:lnTo>
                    <a:pt x="22097" y="312420"/>
                  </a:lnTo>
                  <a:lnTo>
                    <a:pt x="14477" y="310896"/>
                  </a:lnTo>
                  <a:lnTo>
                    <a:pt x="8381" y="313944"/>
                  </a:lnTo>
                  <a:lnTo>
                    <a:pt x="2285" y="317753"/>
                  </a:lnTo>
                  <a:lnTo>
                    <a:pt x="0" y="325374"/>
                  </a:lnTo>
                  <a:lnTo>
                    <a:pt x="3809" y="331470"/>
                  </a:lnTo>
                  <a:lnTo>
                    <a:pt x="46481" y="404538"/>
                  </a:lnTo>
                  <a:lnTo>
                    <a:pt x="46481" y="401574"/>
                  </a:lnTo>
                  <a:lnTo>
                    <a:pt x="48006" y="401574"/>
                  </a:lnTo>
                  <a:lnTo>
                    <a:pt x="48006" y="394715"/>
                  </a:lnTo>
                  <a:lnTo>
                    <a:pt x="59149" y="375828"/>
                  </a:lnTo>
                  <a:close/>
                </a:path>
                <a:path w="118110" h="426720">
                  <a:moveTo>
                    <a:pt x="71627" y="354678"/>
                  </a:moveTo>
                  <a:lnTo>
                    <a:pt x="71627" y="0"/>
                  </a:lnTo>
                  <a:lnTo>
                    <a:pt x="46481" y="0"/>
                  </a:lnTo>
                  <a:lnTo>
                    <a:pt x="46481" y="353988"/>
                  </a:lnTo>
                  <a:lnTo>
                    <a:pt x="59149" y="375828"/>
                  </a:lnTo>
                  <a:lnTo>
                    <a:pt x="71627" y="354678"/>
                  </a:lnTo>
                  <a:close/>
                </a:path>
                <a:path w="118110" h="426720">
                  <a:moveTo>
                    <a:pt x="71627" y="405553"/>
                  </a:moveTo>
                  <a:lnTo>
                    <a:pt x="71627" y="401574"/>
                  </a:lnTo>
                  <a:lnTo>
                    <a:pt x="46481" y="401574"/>
                  </a:lnTo>
                  <a:lnTo>
                    <a:pt x="46481" y="404538"/>
                  </a:lnTo>
                  <a:lnTo>
                    <a:pt x="59435" y="426720"/>
                  </a:lnTo>
                  <a:lnTo>
                    <a:pt x="71627" y="405553"/>
                  </a:lnTo>
                  <a:close/>
                </a:path>
                <a:path w="118110" h="426720">
                  <a:moveTo>
                    <a:pt x="70103" y="394715"/>
                  </a:moveTo>
                  <a:lnTo>
                    <a:pt x="59149" y="375828"/>
                  </a:lnTo>
                  <a:lnTo>
                    <a:pt x="48006" y="394715"/>
                  </a:lnTo>
                  <a:lnTo>
                    <a:pt x="70103" y="394715"/>
                  </a:lnTo>
                  <a:close/>
                </a:path>
                <a:path w="118110" h="426720">
                  <a:moveTo>
                    <a:pt x="70103" y="401574"/>
                  </a:moveTo>
                  <a:lnTo>
                    <a:pt x="70103" y="394715"/>
                  </a:lnTo>
                  <a:lnTo>
                    <a:pt x="48006" y="394715"/>
                  </a:lnTo>
                  <a:lnTo>
                    <a:pt x="48006" y="401574"/>
                  </a:lnTo>
                  <a:lnTo>
                    <a:pt x="70103" y="401574"/>
                  </a:lnTo>
                  <a:close/>
                </a:path>
                <a:path w="118110" h="426720">
                  <a:moveTo>
                    <a:pt x="118109" y="325374"/>
                  </a:moveTo>
                  <a:lnTo>
                    <a:pt x="115823" y="317753"/>
                  </a:lnTo>
                  <a:lnTo>
                    <a:pt x="109727" y="313944"/>
                  </a:lnTo>
                  <a:lnTo>
                    <a:pt x="103631" y="310896"/>
                  </a:lnTo>
                  <a:lnTo>
                    <a:pt x="96011" y="312420"/>
                  </a:lnTo>
                  <a:lnTo>
                    <a:pt x="92963" y="318515"/>
                  </a:lnTo>
                  <a:lnTo>
                    <a:pt x="59149" y="375828"/>
                  </a:lnTo>
                  <a:lnTo>
                    <a:pt x="70103" y="394715"/>
                  </a:lnTo>
                  <a:lnTo>
                    <a:pt x="70103" y="401574"/>
                  </a:lnTo>
                  <a:lnTo>
                    <a:pt x="71627" y="401574"/>
                  </a:lnTo>
                  <a:lnTo>
                    <a:pt x="71627" y="405553"/>
                  </a:lnTo>
                  <a:lnTo>
                    <a:pt x="114300" y="331470"/>
                  </a:lnTo>
                  <a:lnTo>
                    <a:pt x="118109" y="3253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4881" y="3048761"/>
              <a:ext cx="118109" cy="22250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31099" y="3839730"/>
              <a:ext cx="1363345" cy="1813560"/>
            </a:xfrm>
            <a:custGeom>
              <a:avLst/>
              <a:gdLst/>
              <a:ahLst/>
              <a:cxnLst/>
              <a:rect l="l" t="t" r="r" b="b"/>
              <a:pathLst>
                <a:path w="1363345" h="1813560">
                  <a:moveTo>
                    <a:pt x="1363218" y="59436"/>
                  </a:moveTo>
                  <a:lnTo>
                    <a:pt x="1267968" y="3810"/>
                  </a:lnTo>
                  <a:lnTo>
                    <a:pt x="1261872" y="0"/>
                  </a:lnTo>
                  <a:lnTo>
                    <a:pt x="1254252" y="2286"/>
                  </a:lnTo>
                  <a:lnTo>
                    <a:pt x="1246632" y="14478"/>
                  </a:lnTo>
                  <a:lnTo>
                    <a:pt x="1248918" y="22098"/>
                  </a:lnTo>
                  <a:lnTo>
                    <a:pt x="1255014" y="25908"/>
                  </a:lnTo>
                  <a:lnTo>
                    <a:pt x="1290434" y="46443"/>
                  </a:lnTo>
                  <a:lnTo>
                    <a:pt x="1246632" y="46418"/>
                  </a:lnTo>
                  <a:lnTo>
                    <a:pt x="12192" y="45720"/>
                  </a:lnTo>
                  <a:lnTo>
                    <a:pt x="12192" y="58674"/>
                  </a:lnTo>
                  <a:lnTo>
                    <a:pt x="8382" y="58674"/>
                  </a:lnTo>
                  <a:lnTo>
                    <a:pt x="0" y="1810512"/>
                  </a:lnTo>
                  <a:lnTo>
                    <a:pt x="12192" y="1810512"/>
                  </a:lnTo>
                  <a:lnTo>
                    <a:pt x="12192" y="1813560"/>
                  </a:lnTo>
                  <a:lnTo>
                    <a:pt x="963168" y="1812798"/>
                  </a:lnTo>
                  <a:lnTo>
                    <a:pt x="962406" y="1787652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23" y="71589"/>
                  </a:lnTo>
                  <a:lnTo>
                    <a:pt x="1331214" y="71615"/>
                  </a:lnTo>
                  <a:lnTo>
                    <a:pt x="1337310" y="71628"/>
                  </a:lnTo>
                  <a:lnTo>
                    <a:pt x="1290434" y="71653"/>
                  </a:lnTo>
                  <a:lnTo>
                    <a:pt x="1255014" y="92202"/>
                  </a:lnTo>
                  <a:lnTo>
                    <a:pt x="1248918" y="96012"/>
                  </a:lnTo>
                  <a:lnTo>
                    <a:pt x="1246632" y="103632"/>
                  </a:lnTo>
                  <a:lnTo>
                    <a:pt x="1254252" y="115824"/>
                  </a:lnTo>
                  <a:lnTo>
                    <a:pt x="1261872" y="118110"/>
                  </a:lnTo>
                  <a:lnTo>
                    <a:pt x="1267968" y="114300"/>
                  </a:lnTo>
                  <a:lnTo>
                    <a:pt x="1337310" y="74358"/>
                  </a:lnTo>
                  <a:lnTo>
                    <a:pt x="1363218" y="594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壁球小游戏(操控型)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533" y="3721861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Microsoft YaHei"/>
                <a:cs typeface="Microsoft YaHei"/>
              </a:rPr>
              <a:t>源代码来了！</a:t>
            </a:r>
            <a:endParaRPr sz="3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206246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3550" y="1220978"/>
            <a:ext cx="288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5705E"/>
                </a:solidFill>
                <a:latin typeface="Consolas"/>
                <a:cs typeface="Consolas"/>
              </a:rPr>
              <a:t>#</a:t>
            </a:r>
            <a:r>
              <a:rPr sz="900" spc="-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75705E"/>
                </a:solidFill>
                <a:latin typeface="Consolas"/>
                <a:cs typeface="Consolas"/>
              </a:rPr>
              <a:t>Unit</a:t>
            </a:r>
            <a:r>
              <a:rPr sz="900" spc="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75705E"/>
                </a:solidFill>
                <a:latin typeface="Consolas"/>
                <a:cs typeface="Consolas"/>
              </a:rPr>
              <a:t>PYG02: Pygame Wall Ball Game</a:t>
            </a:r>
            <a:r>
              <a:rPr sz="900" spc="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75705E"/>
                </a:solidFill>
                <a:latin typeface="Consolas"/>
                <a:cs typeface="Consolas"/>
              </a:rPr>
              <a:t>version</a:t>
            </a:r>
            <a:r>
              <a:rPr sz="900" spc="5" dirty="0">
                <a:solidFill>
                  <a:srgbClr val="75705E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75705E"/>
                </a:solidFill>
                <a:latin typeface="Consolas"/>
                <a:cs typeface="Consolas"/>
              </a:rPr>
              <a:t>3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import</a:t>
            </a:r>
            <a:r>
              <a:rPr sz="900" i="1" spc="-4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sys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47" y="1632458"/>
            <a:ext cx="2691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pygame.init()</a:t>
            </a:r>
            <a:endParaRPr sz="900">
              <a:latin typeface="Consolas"/>
              <a:cs typeface="Consolas"/>
            </a:endParaRPr>
          </a:p>
          <a:p>
            <a:pPr marL="12700" marR="702945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size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width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height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600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400 </a:t>
            </a:r>
            <a:r>
              <a:rPr sz="900" spc="-48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BLACK</a:t>
            </a:r>
            <a:r>
              <a:rPr sz="9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900" spc="-10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</a:t>
            </a:r>
            <a:r>
              <a:rPr sz="900" spc="-15" dirty="0">
                <a:solidFill>
                  <a:srgbClr val="CC783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screen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pygame.display.set_mode(size) 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pygame.display.set_caption(</a:t>
            </a:r>
            <a:r>
              <a:rPr sz="900" dirty="0">
                <a:solidFill>
                  <a:srgbClr val="E6DB74"/>
                </a:solidFill>
                <a:latin typeface="Consolas"/>
                <a:cs typeface="Consolas"/>
              </a:rPr>
              <a:t>"Pygame</a:t>
            </a:r>
            <a:r>
              <a:rPr sz="900" dirty="0">
                <a:solidFill>
                  <a:srgbClr val="E6DB74"/>
                </a:solidFill>
                <a:latin typeface="SimSun"/>
                <a:cs typeface="SimSun"/>
              </a:rPr>
              <a:t>壁</a:t>
            </a:r>
            <a:r>
              <a:rPr sz="900" spc="5" dirty="0">
                <a:solidFill>
                  <a:srgbClr val="E6DB74"/>
                </a:solidFill>
                <a:latin typeface="SimSun"/>
                <a:cs typeface="SimSun"/>
              </a:rPr>
              <a:t>球</a:t>
            </a:r>
            <a:r>
              <a:rPr sz="9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pygame.image.load(</a:t>
            </a:r>
            <a:r>
              <a:rPr sz="900" dirty="0">
                <a:solidFill>
                  <a:srgbClr val="E6DB74"/>
                </a:solidFill>
                <a:latin typeface="Consolas"/>
                <a:cs typeface="Consolas"/>
              </a:rPr>
              <a:t>"PYG02‐ball.gif"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) </a:t>
            </a:r>
            <a:r>
              <a:rPr sz="900" spc="-48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ball.get_rect()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fps</a:t>
            </a:r>
            <a:r>
              <a:rPr sz="9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-3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300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fclock</a:t>
            </a:r>
            <a:r>
              <a:rPr sz="900" spc="-2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pygame.time.Clock()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47" y="3141217"/>
            <a:ext cx="2691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while</a:t>
            </a:r>
            <a:r>
              <a:rPr sz="900" i="1" spc="-5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True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266065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for</a:t>
            </a:r>
            <a:r>
              <a:rPr sz="9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</a:t>
            </a:r>
            <a:r>
              <a:rPr sz="9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in</a:t>
            </a:r>
            <a:r>
              <a:rPr sz="9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pygame.event.get()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774700" marR="321945" indent="-254635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event.type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pygame.QUIT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 </a:t>
            </a:r>
            <a:r>
              <a:rPr sz="900" spc="-48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sys.exit()</a:t>
            </a:r>
            <a:endParaRPr sz="900">
              <a:latin typeface="Consolas"/>
              <a:cs typeface="Consolas"/>
            </a:endParaRPr>
          </a:p>
          <a:p>
            <a:pPr marL="520065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9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event.type</a:t>
            </a:r>
            <a:r>
              <a:rPr sz="9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pygame.KEYDOWN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774700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9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9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pygame.K_LEFT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155" y="3964178"/>
            <a:ext cx="6438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900" i="1" spc="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spc="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else</a:t>
            </a:r>
            <a:r>
              <a:rPr sz="900" i="1" spc="1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</a:t>
            </a:r>
            <a:r>
              <a:rPr sz="9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])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*</a:t>
            </a:r>
            <a:r>
              <a:rPr sz="900" dirty="0">
                <a:solidFill>
                  <a:srgbClr val="65D9EF"/>
                </a:solidFill>
                <a:latin typeface="Consolas"/>
                <a:cs typeface="Consolas"/>
              </a:rPr>
              <a:t>int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/</a:t>
            </a:r>
            <a:r>
              <a:rPr sz="9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]))</a:t>
            </a:r>
            <a:endParaRPr sz="900">
              <a:latin typeface="Consolas"/>
              <a:cs typeface="Consolas"/>
            </a:endParaRPr>
          </a:p>
          <a:p>
            <a:pPr marL="520700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9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9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pygame.K_RIGHT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77470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+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spc="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900" i="1" spc="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&gt;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spc="5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else</a:t>
            </a:r>
            <a:r>
              <a:rPr sz="900" i="1" spc="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520700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9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9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pygame.K_UP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77470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+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spc="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900" i="1" spc="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&gt;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spc="5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else</a:t>
            </a:r>
            <a:r>
              <a:rPr sz="900" i="1" spc="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520700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9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9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pygame.K_DOWN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  <a:p>
            <a:pPr marL="12700" marR="5080" indent="762000">
              <a:lnSpc>
                <a:spcPct val="100000"/>
              </a:lnSpc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900" i="1" spc="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spc="15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else</a:t>
            </a:r>
            <a:r>
              <a:rPr sz="900" i="1" spc="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</a:t>
            </a:r>
            <a:r>
              <a:rPr sz="9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])</a:t>
            </a:r>
            <a:r>
              <a:rPr sz="900" spc="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*</a:t>
            </a:r>
            <a:r>
              <a:rPr sz="900" dirty="0">
                <a:solidFill>
                  <a:srgbClr val="65D9EF"/>
                </a:solidFill>
                <a:latin typeface="Consolas"/>
                <a:cs typeface="Consolas"/>
              </a:rPr>
              <a:t>int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/</a:t>
            </a:r>
            <a:r>
              <a:rPr sz="9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])) </a:t>
            </a:r>
            <a:r>
              <a:rPr sz="900" spc="-48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ballrect.move(speed)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3807" y="5061457"/>
            <a:ext cx="5327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100"/>
              </a:spcBef>
              <a:buClr>
                <a:srgbClr val="F92671"/>
              </a:buClr>
              <a:buChar char="&gt;"/>
              <a:tabLst>
                <a:tab pos="139700" algn="l"/>
              </a:tabLst>
            </a:pP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w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i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d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th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3785" y="5335778"/>
            <a:ext cx="596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100"/>
              </a:spcBef>
              <a:buClr>
                <a:srgbClr val="F92671"/>
              </a:buClr>
              <a:buChar char="&gt;"/>
              <a:tabLst>
                <a:tab pos="139700" algn="l"/>
              </a:tabLst>
            </a:pP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h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e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i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ght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292" y="5061457"/>
            <a:ext cx="243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5080" indent="-2540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ballrect.left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ballrect.right </a:t>
            </a:r>
            <a:r>
              <a:rPr sz="900" spc="-48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‐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  <a:p>
            <a:pPr marL="266065" marR="5080" indent="-254000">
              <a:lnSpc>
                <a:spcPct val="100000"/>
              </a:lnSpc>
            </a:pP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ballrect.top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&lt; 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900" i="1" dirty="0">
                <a:solidFill>
                  <a:srgbClr val="65D9EF"/>
                </a:solidFill>
                <a:latin typeface="Consolas"/>
                <a:cs typeface="Consolas"/>
              </a:rPr>
              <a:t>or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ballrect.bottom </a:t>
            </a:r>
            <a:r>
              <a:rPr sz="900" spc="-48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9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92671"/>
                </a:solidFill>
                <a:latin typeface="Consolas"/>
                <a:cs typeface="Consolas"/>
              </a:rPr>
              <a:t>‐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9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258" y="5747257"/>
            <a:ext cx="17399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screen.fill(BLACK) 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screen.blit(ball</a:t>
            </a:r>
            <a:r>
              <a:rPr sz="900" dirty="0">
                <a:solidFill>
                  <a:srgbClr val="CC7832"/>
                </a:solidFill>
                <a:latin typeface="Consolas"/>
                <a:cs typeface="Consolas"/>
              </a:rPr>
              <a:t>,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ballrect) </a:t>
            </a:r>
            <a:r>
              <a:rPr sz="900" spc="-48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pygame.display.update() </a:t>
            </a:r>
            <a:r>
              <a:rPr sz="9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8F8F2"/>
                </a:solidFill>
                <a:latin typeface="Consolas"/>
                <a:cs typeface="Consolas"/>
              </a:rPr>
              <a:t>fclock.tick(fps)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7803" y="3219703"/>
            <a:ext cx="327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Microsoft YaHei"/>
                <a:cs typeface="Microsoft YaHei"/>
              </a:rPr>
              <a:t>请找到与(节奏型)的不同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31193" y="1232928"/>
            <a:ext cx="2965450" cy="5078730"/>
          </a:xfrm>
          <a:custGeom>
            <a:avLst/>
            <a:gdLst/>
            <a:ahLst/>
            <a:cxnLst/>
            <a:rect l="l" t="t" r="r" b="b"/>
            <a:pathLst>
              <a:path w="2965450" h="5078730">
                <a:moveTo>
                  <a:pt x="228600" y="4504944"/>
                </a:moveTo>
                <a:lnTo>
                  <a:pt x="227838" y="4504182"/>
                </a:lnTo>
                <a:lnTo>
                  <a:pt x="227838" y="4502658"/>
                </a:lnTo>
                <a:lnTo>
                  <a:pt x="226314" y="4499610"/>
                </a:lnTo>
                <a:lnTo>
                  <a:pt x="225552" y="4498848"/>
                </a:lnTo>
                <a:lnTo>
                  <a:pt x="224790" y="4497324"/>
                </a:lnTo>
                <a:lnTo>
                  <a:pt x="224028" y="4496562"/>
                </a:lnTo>
                <a:lnTo>
                  <a:pt x="222504" y="4495800"/>
                </a:lnTo>
                <a:lnTo>
                  <a:pt x="221742" y="4495038"/>
                </a:lnTo>
                <a:lnTo>
                  <a:pt x="218694" y="4493514"/>
                </a:lnTo>
                <a:lnTo>
                  <a:pt x="173977" y="4484078"/>
                </a:lnTo>
                <a:lnTo>
                  <a:pt x="120700" y="4479798"/>
                </a:lnTo>
                <a:lnTo>
                  <a:pt x="67144" y="4478185"/>
                </a:lnTo>
                <a:lnTo>
                  <a:pt x="22098" y="4476750"/>
                </a:lnTo>
                <a:lnTo>
                  <a:pt x="0" y="4476750"/>
                </a:lnTo>
                <a:lnTo>
                  <a:pt x="0" y="4502658"/>
                </a:lnTo>
                <a:lnTo>
                  <a:pt x="43434" y="4502658"/>
                </a:lnTo>
                <a:lnTo>
                  <a:pt x="70942" y="4503178"/>
                </a:lnTo>
                <a:lnTo>
                  <a:pt x="124815" y="4505693"/>
                </a:lnTo>
                <a:lnTo>
                  <a:pt x="165354" y="4508754"/>
                </a:lnTo>
                <a:lnTo>
                  <a:pt x="203454" y="4515028"/>
                </a:lnTo>
                <a:lnTo>
                  <a:pt x="204978" y="4515409"/>
                </a:lnTo>
                <a:lnTo>
                  <a:pt x="205740" y="4515612"/>
                </a:lnTo>
                <a:lnTo>
                  <a:pt x="203454" y="4515028"/>
                </a:lnTo>
                <a:lnTo>
                  <a:pt x="203454" y="5040884"/>
                </a:lnTo>
                <a:lnTo>
                  <a:pt x="165354" y="5046726"/>
                </a:lnTo>
                <a:lnTo>
                  <a:pt x="158496" y="5047488"/>
                </a:lnTo>
                <a:lnTo>
                  <a:pt x="151638" y="5047488"/>
                </a:lnTo>
                <a:lnTo>
                  <a:pt x="124815" y="5049736"/>
                </a:lnTo>
                <a:lnTo>
                  <a:pt x="97650" y="5050904"/>
                </a:lnTo>
                <a:lnTo>
                  <a:pt x="70421" y="5051691"/>
                </a:lnTo>
                <a:lnTo>
                  <a:pt x="43434" y="5052822"/>
                </a:lnTo>
                <a:lnTo>
                  <a:pt x="0" y="5052822"/>
                </a:lnTo>
                <a:lnTo>
                  <a:pt x="0" y="5078730"/>
                </a:lnTo>
                <a:lnTo>
                  <a:pt x="22098" y="5077968"/>
                </a:lnTo>
                <a:lnTo>
                  <a:pt x="67144" y="5077295"/>
                </a:lnTo>
                <a:lnTo>
                  <a:pt x="119735" y="5075720"/>
                </a:lnTo>
                <a:lnTo>
                  <a:pt x="172262" y="5071465"/>
                </a:lnTo>
                <a:lnTo>
                  <a:pt x="203454" y="5065395"/>
                </a:lnTo>
                <a:lnTo>
                  <a:pt x="204216" y="5065242"/>
                </a:lnTo>
                <a:lnTo>
                  <a:pt x="208026" y="5064506"/>
                </a:lnTo>
                <a:lnTo>
                  <a:pt x="217170" y="5062728"/>
                </a:lnTo>
                <a:lnTo>
                  <a:pt x="218694" y="5061966"/>
                </a:lnTo>
                <a:lnTo>
                  <a:pt x="219456" y="5061966"/>
                </a:lnTo>
                <a:lnTo>
                  <a:pt x="220218" y="5061204"/>
                </a:lnTo>
                <a:lnTo>
                  <a:pt x="223266" y="5059680"/>
                </a:lnTo>
                <a:lnTo>
                  <a:pt x="224790" y="5058156"/>
                </a:lnTo>
                <a:lnTo>
                  <a:pt x="225552" y="5056632"/>
                </a:lnTo>
                <a:lnTo>
                  <a:pt x="226314" y="5055870"/>
                </a:lnTo>
                <a:lnTo>
                  <a:pt x="227838" y="5052822"/>
                </a:lnTo>
                <a:lnTo>
                  <a:pt x="227838" y="5051298"/>
                </a:lnTo>
                <a:lnTo>
                  <a:pt x="228600" y="5050536"/>
                </a:lnTo>
                <a:lnTo>
                  <a:pt x="228600" y="4504944"/>
                </a:lnTo>
                <a:close/>
              </a:path>
              <a:path w="2965450" h="5078730">
                <a:moveTo>
                  <a:pt x="228600" y="445008"/>
                </a:moveTo>
                <a:lnTo>
                  <a:pt x="227838" y="444246"/>
                </a:lnTo>
                <a:lnTo>
                  <a:pt x="227838" y="442722"/>
                </a:lnTo>
                <a:lnTo>
                  <a:pt x="226314" y="439674"/>
                </a:lnTo>
                <a:lnTo>
                  <a:pt x="225552" y="438912"/>
                </a:lnTo>
                <a:lnTo>
                  <a:pt x="224790" y="437388"/>
                </a:lnTo>
                <a:lnTo>
                  <a:pt x="224028" y="436626"/>
                </a:lnTo>
                <a:lnTo>
                  <a:pt x="222504" y="435864"/>
                </a:lnTo>
                <a:lnTo>
                  <a:pt x="221742" y="435102"/>
                </a:lnTo>
                <a:lnTo>
                  <a:pt x="218694" y="433578"/>
                </a:lnTo>
                <a:lnTo>
                  <a:pt x="174180" y="424294"/>
                </a:lnTo>
                <a:lnTo>
                  <a:pt x="120523" y="419849"/>
                </a:lnTo>
                <a:lnTo>
                  <a:pt x="66789" y="418274"/>
                </a:lnTo>
                <a:lnTo>
                  <a:pt x="22098" y="417576"/>
                </a:lnTo>
                <a:lnTo>
                  <a:pt x="0" y="416814"/>
                </a:lnTo>
                <a:lnTo>
                  <a:pt x="0" y="442722"/>
                </a:lnTo>
                <a:lnTo>
                  <a:pt x="43434" y="442722"/>
                </a:lnTo>
                <a:lnTo>
                  <a:pt x="70942" y="443852"/>
                </a:lnTo>
                <a:lnTo>
                  <a:pt x="97764" y="444639"/>
                </a:lnTo>
                <a:lnTo>
                  <a:pt x="124815" y="445795"/>
                </a:lnTo>
                <a:lnTo>
                  <a:pt x="151638" y="448056"/>
                </a:lnTo>
                <a:lnTo>
                  <a:pt x="158496" y="448056"/>
                </a:lnTo>
                <a:lnTo>
                  <a:pt x="203454" y="455091"/>
                </a:lnTo>
                <a:lnTo>
                  <a:pt x="204978" y="455472"/>
                </a:lnTo>
                <a:lnTo>
                  <a:pt x="205740" y="455676"/>
                </a:lnTo>
                <a:lnTo>
                  <a:pt x="203454" y="455091"/>
                </a:lnTo>
                <a:lnTo>
                  <a:pt x="203454" y="1701038"/>
                </a:lnTo>
                <a:lnTo>
                  <a:pt x="165354" y="1706880"/>
                </a:lnTo>
                <a:lnTo>
                  <a:pt x="124460" y="1709953"/>
                </a:lnTo>
                <a:lnTo>
                  <a:pt x="70942" y="1712442"/>
                </a:lnTo>
                <a:lnTo>
                  <a:pt x="43434" y="1712976"/>
                </a:lnTo>
                <a:lnTo>
                  <a:pt x="0" y="1712976"/>
                </a:lnTo>
                <a:lnTo>
                  <a:pt x="0" y="1738884"/>
                </a:lnTo>
                <a:lnTo>
                  <a:pt x="22098" y="1738884"/>
                </a:lnTo>
                <a:lnTo>
                  <a:pt x="119913" y="1735874"/>
                </a:lnTo>
                <a:lnTo>
                  <a:pt x="171704" y="1731772"/>
                </a:lnTo>
                <a:lnTo>
                  <a:pt x="203454" y="1725561"/>
                </a:lnTo>
                <a:lnTo>
                  <a:pt x="208026" y="1724672"/>
                </a:lnTo>
                <a:lnTo>
                  <a:pt x="217170" y="1722882"/>
                </a:lnTo>
                <a:lnTo>
                  <a:pt x="218694" y="1722120"/>
                </a:lnTo>
                <a:lnTo>
                  <a:pt x="219456" y="1722120"/>
                </a:lnTo>
                <a:lnTo>
                  <a:pt x="220218" y="1721358"/>
                </a:lnTo>
                <a:lnTo>
                  <a:pt x="223266" y="1719834"/>
                </a:lnTo>
                <a:lnTo>
                  <a:pt x="224790" y="1718310"/>
                </a:lnTo>
                <a:lnTo>
                  <a:pt x="225552" y="1716786"/>
                </a:lnTo>
                <a:lnTo>
                  <a:pt x="226314" y="1716024"/>
                </a:lnTo>
                <a:lnTo>
                  <a:pt x="227838" y="1712976"/>
                </a:lnTo>
                <a:lnTo>
                  <a:pt x="227838" y="1711452"/>
                </a:lnTo>
                <a:lnTo>
                  <a:pt x="228600" y="1710690"/>
                </a:lnTo>
                <a:lnTo>
                  <a:pt x="228600" y="445008"/>
                </a:lnTo>
                <a:close/>
              </a:path>
              <a:path w="2965450" h="5078730">
                <a:moveTo>
                  <a:pt x="228600" y="28194"/>
                </a:moveTo>
                <a:lnTo>
                  <a:pt x="227838" y="26670"/>
                </a:lnTo>
                <a:lnTo>
                  <a:pt x="227838" y="25908"/>
                </a:lnTo>
                <a:lnTo>
                  <a:pt x="225552" y="21336"/>
                </a:lnTo>
                <a:lnTo>
                  <a:pt x="222504" y="18288"/>
                </a:lnTo>
                <a:lnTo>
                  <a:pt x="221742" y="18288"/>
                </a:lnTo>
                <a:lnTo>
                  <a:pt x="218694" y="16764"/>
                </a:lnTo>
                <a:lnTo>
                  <a:pt x="175450" y="7112"/>
                </a:lnTo>
                <a:lnTo>
                  <a:pt x="120815" y="2806"/>
                </a:lnTo>
                <a:lnTo>
                  <a:pt x="65963" y="1282"/>
                </a:lnTo>
                <a:lnTo>
                  <a:pt x="22098" y="0"/>
                </a:lnTo>
                <a:lnTo>
                  <a:pt x="0" y="0"/>
                </a:lnTo>
                <a:lnTo>
                  <a:pt x="0" y="25146"/>
                </a:lnTo>
                <a:lnTo>
                  <a:pt x="22098" y="25146"/>
                </a:lnTo>
                <a:lnTo>
                  <a:pt x="43434" y="25908"/>
                </a:lnTo>
                <a:lnTo>
                  <a:pt x="97764" y="27216"/>
                </a:lnTo>
                <a:lnTo>
                  <a:pt x="151638" y="30480"/>
                </a:lnTo>
                <a:lnTo>
                  <a:pt x="175818" y="33147"/>
                </a:lnTo>
                <a:lnTo>
                  <a:pt x="185572" y="34048"/>
                </a:lnTo>
                <a:lnTo>
                  <a:pt x="195427" y="35458"/>
                </a:lnTo>
                <a:lnTo>
                  <a:pt x="203454" y="37503"/>
                </a:lnTo>
                <a:lnTo>
                  <a:pt x="203454" y="262382"/>
                </a:lnTo>
                <a:lnTo>
                  <a:pt x="204978" y="262128"/>
                </a:lnTo>
                <a:lnTo>
                  <a:pt x="165354" y="268224"/>
                </a:lnTo>
                <a:lnTo>
                  <a:pt x="120815" y="271475"/>
                </a:lnTo>
                <a:lnTo>
                  <a:pt x="70954" y="273799"/>
                </a:lnTo>
                <a:lnTo>
                  <a:pt x="43434" y="274320"/>
                </a:lnTo>
                <a:lnTo>
                  <a:pt x="0" y="274320"/>
                </a:lnTo>
                <a:lnTo>
                  <a:pt x="0" y="300228"/>
                </a:lnTo>
                <a:lnTo>
                  <a:pt x="22098" y="300228"/>
                </a:lnTo>
                <a:lnTo>
                  <a:pt x="70954" y="298627"/>
                </a:lnTo>
                <a:lnTo>
                  <a:pt x="121526" y="297129"/>
                </a:lnTo>
                <a:lnTo>
                  <a:pt x="175818" y="292671"/>
                </a:lnTo>
                <a:lnTo>
                  <a:pt x="203454" y="286461"/>
                </a:lnTo>
                <a:lnTo>
                  <a:pt x="208026" y="285432"/>
                </a:lnTo>
                <a:lnTo>
                  <a:pt x="220218" y="282702"/>
                </a:lnTo>
                <a:lnTo>
                  <a:pt x="221742" y="281940"/>
                </a:lnTo>
                <a:lnTo>
                  <a:pt x="222504" y="281178"/>
                </a:lnTo>
                <a:lnTo>
                  <a:pt x="224028" y="280416"/>
                </a:lnTo>
                <a:lnTo>
                  <a:pt x="224790" y="279654"/>
                </a:lnTo>
                <a:lnTo>
                  <a:pt x="225552" y="278130"/>
                </a:lnTo>
                <a:lnTo>
                  <a:pt x="226314" y="277368"/>
                </a:lnTo>
                <a:lnTo>
                  <a:pt x="227838" y="274320"/>
                </a:lnTo>
                <a:lnTo>
                  <a:pt x="227838" y="272796"/>
                </a:lnTo>
                <a:lnTo>
                  <a:pt x="228600" y="272034"/>
                </a:lnTo>
                <a:lnTo>
                  <a:pt x="228600" y="28194"/>
                </a:lnTo>
                <a:close/>
              </a:path>
              <a:path w="2965450" h="5078730">
                <a:moveTo>
                  <a:pt x="2964929" y="1912620"/>
                </a:moveTo>
                <a:lnTo>
                  <a:pt x="2964167" y="1911858"/>
                </a:lnTo>
                <a:lnTo>
                  <a:pt x="2964167" y="1910334"/>
                </a:lnTo>
                <a:lnTo>
                  <a:pt x="2962643" y="1907286"/>
                </a:lnTo>
                <a:lnTo>
                  <a:pt x="2961881" y="1906524"/>
                </a:lnTo>
                <a:lnTo>
                  <a:pt x="2961119" y="1905000"/>
                </a:lnTo>
                <a:lnTo>
                  <a:pt x="2960357" y="1904238"/>
                </a:lnTo>
                <a:lnTo>
                  <a:pt x="2958833" y="1903476"/>
                </a:lnTo>
                <a:lnTo>
                  <a:pt x="2958071" y="1902714"/>
                </a:lnTo>
                <a:lnTo>
                  <a:pt x="2955023" y="1901190"/>
                </a:lnTo>
                <a:lnTo>
                  <a:pt x="2910294" y="1891766"/>
                </a:lnTo>
                <a:lnTo>
                  <a:pt x="2857030" y="1887486"/>
                </a:lnTo>
                <a:lnTo>
                  <a:pt x="2803614" y="1885861"/>
                </a:lnTo>
                <a:lnTo>
                  <a:pt x="2758427" y="1884426"/>
                </a:lnTo>
                <a:lnTo>
                  <a:pt x="2736329" y="1884426"/>
                </a:lnTo>
                <a:lnTo>
                  <a:pt x="2736329" y="1910334"/>
                </a:lnTo>
                <a:lnTo>
                  <a:pt x="2779763" y="1910334"/>
                </a:lnTo>
                <a:lnTo>
                  <a:pt x="2806750" y="1911451"/>
                </a:lnTo>
                <a:lnTo>
                  <a:pt x="2833979" y="1912239"/>
                </a:lnTo>
                <a:lnTo>
                  <a:pt x="2861145" y="1913407"/>
                </a:lnTo>
                <a:lnTo>
                  <a:pt x="2887967" y="1915668"/>
                </a:lnTo>
                <a:lnTo>
                  <a:pt x="2894825" y="1915668"/>
                </a:lnTo>
                <a:lnTo>
                  <a:pt x="2939783" y="1922703"/>
                </a:lnTo>
                <a:lnTo>
                  <a:pt x="2941307" y="1923084"/>
                </a:lnTo>
                <a:lnTo>
                  <a:pt x="2942069" y="1923288"/>
                </a:lnTo>
                <a:lnTo>
                  <a:pt x="2939783" y="1922703"/>
                </a:lnTo>
                <a:lnTo>
                  <a:pt x="2939783" y="4329290"/>
                </a:lnTo>
                <a:lnTo>
                  <a:pt x="2941307" y="4328922"/>
                </a:lnTo>
                <a:lnTo>
                  <a:pt x="2932125" y="4331195"/>
                </a:lnTo>
                <a:lnTo>
                  <a:pt x="2921914" y="4332579"/>
                </a:lnTo>
                <a:lnTo>
                  <a:pt x="2911487" y="4333646"/>
                </a:lnTo>
                <a:lnTo>
                  <a:pt x="2901683" y="4335018"/>
                </a:lnTo>
                <a:lnTo>
                  <a:pt x="2861018" y="4338256"/>
                </a:lnTo>
                <a:lnTo>
                  <a:pt x="2806750" y="4340847"/>
                </a:lnTo>
                <a:lnTo>
                  <a:pt x="2779763" y="4341114"/>
                </a:lnTo>
                <a:lnTo>
                  <a:pt x="2758427" y="4341876"/>
                </a:lnTo>
                <a:lnTo>
                  <a:pt x="2736329" y="4341876"/>
                </a:lnTo>
                <a:lnTo>
                  <a:pt x="2736329" y="4367022"/>
                </a:lnTo>
                <a:lnTo>
                  <a:pt x="2758427" y="4367022"/>
                </a:lnTo>
                <a:lnTo>
                  <a:pt x="2806750" y="4365663"/>
                </a:lnTo>
                <a:lnTo>
                  <a:pt x="2856268" y="4364050"/>
                </a:lnTo>
                <a:lnTo>
                  <a:pt x="2906484" y="4360088"/>
                </a:lnTo>
                <a:lnTo>
                  <a:pt x="2939783" y="4354195"/>
                </a:lnTo>
                <a:lnTo>
                  <a:pt x="2940545" y="4354068"/>
                </a:lnTo>
                <a:lnTo>
                  <a:pt x="2944355" y="4353395"/>
                </a:lnTo>
                <a:lnTo>
                  <a:pt x="2953499" y="4351782"/>
                </a:lnTo>
                <a:lnTo>
                  <a:pt x="2955023" y="4350258"/>
                </a:lnTo>
                <a:lnTo>
                  <a:pt x="2956547" y="4350258"/>
                </a:lnTo>
                <a:lnTo>
                  <a:pt x="2956547" y="4349496"/>
                </a:lnTo>
                <a:lnTo>
                  <a:pt x="2958071" y="4348734"/>
                </a:lnTo>
                <a:lnTo>
                  <a:pt x="2958833" y="4347972"/>
                </a:lnTo>
                <a:lnTo>
                  <a:pt x="2960357" y="4347210"/>
                </a:lnTo>
                <a:lnTo>
                  <a:pt x="2961881" y="4345686"/>
                </a:lnTo>
                <a:lnTo>
                  <a:pt x="2964167" y="4341114"/>
                </a:lnTo>
                <a:lnTo>
                  <a:pt x="2964167" y="4340352"/>
                </a:lnTo>
                <a:lnTo>
                  <a:pt x="2964929" y="4338828"/>
                </a:lnTo>
                <a:lnTo>
                  <a:pt x="2964929" y="1912620"/>
                </a:lnTo>
                <a:close/>
              </a:path>
            </a:pathLst>
          </a:custGeom>
          <a:solidFill>
            <a:srgbClr val="FFD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06751" y="1232407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引用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8185" y="2158998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初始化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2332" y="4044956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事件处理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8938" y="5612386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D175"/>
                </a:solidFill>
                <a:latin typeface="Microsoft YaHei"/>
                <a:cs typeface="Microsoft YaHei"/>
              </a:rPr>
              <a:t>窗口刷新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壁球小游戏(节奏型)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1079" y="2478023"/>
            <a:ext cx="8425180" cy="1835785"/>
          </a:xfrm>
          <a:prstGeom prst="rect">
            <a:avLst/>
          </a:prstGeom>
          <a:solidFill>
            <a:srgbClr val="272822"/>
          </a:solidFill>
        </p:spPr>
        <p:txBody>
          <a:bodyPr vert="horz" wrap="square" lIns="0" tIns="86360" rIns="0" bIns="0" rtlCol="0">
            <a:spAutoFit/>
          </a:bodyPr>
          <a:lstStyle/>
          <a:p>
            <a:pPr marR="5465445" algn="r">
              <a:lnSpc>
                <a:spcPct val="100000"/>
              </a:lnSpc>
              <a:spcBef>
                <a:spcPts val="680"/>
              </a:spcBef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1200" i="1" spc="-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event.type</a:t>
            </a:r>
            <a:r>
              <a:rPr sz="1200" spc="-1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pygame.KEYDOWN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R="5465445" algn="r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200" i="1" spc="-1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pygame.K_LEFT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200" i="1" spc="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spc="-5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spc="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else</a:t>
            </a:r>
            <a:r>
              <a:rPr sz="1200" i="1" spc="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])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2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*</a:t>
            </a:r>
            <a:r>
              <a:rPr sz="1200" dirty="0">
                <a:solidFill>
                  <a:srgbClr val="65D9EF"/>
                </a:solidFill>
                <a:latin typeface="Consolas"/>
                <a:cs typeface="Consolas"/>
              </a:rPr>
              <a:t>int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/</a:t>
            </a:r>
            <a:r>
              <a:rPr sz="12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]))</a:t>
            </a:r>
            <a:endParaRPr sz="1200">
              <a:latin typeface="Consolas"/>
              <a:cs typeface="Consolas"/>
            </a:endParaRPr>
          </a:p>
          <a:p>
            <a:pPr marL="426084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12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1200" spc="-3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12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pygame.K_RIGHT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+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else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426084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1200" i="1" spc="-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1200" spc="-10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1200" spc="-1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pygame.K_UP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+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&gt;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else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200" spc="-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426084">
              <a:lnSpc>
                <a:spcPct val="100000"/>
              </a:lnSpc>
            </a:pP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elif</a:t>
            </a:r>
            <a:r>
              <a:rPr sz="1200" i="1" spc="-20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event.key</a:t>
            </a:r>
            <a:r>
              <a:rPr sz="1200" spc="-2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</a:t>
            </a:r>
            <a:r>
              <a:rPr sz="1200" spc="-20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pygame.K_DOWN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763270">
              <a:lnSpc>
                <a:spcPct val="100000"/>
              </a:lnSpc>
            </a:pP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</a:t>
            </a:r>
            <a:r>
              <a:rPr sz="12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if</a:t>
            </a:r>
            <a:r>
              <a:rPr sz="1200" i="1" spc="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speed[</a:t>
            </a:r>
            <a:r>
              <a:rPr sz="1200" spc="-5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spc="-5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spc="5" dirty="0">
                <a:solidFill>
                  <a:srgbClr val="F8F8F2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==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0</a:t>
            </a:r>
            <a:r>
              <a:rPr sz="1200" spc="10" dirty="0">
                <a:solidFill>
                  <a:srgbClr val="AE82FF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65D9EF"/>
                </a:solidFill>
                <a:latin typeface="Consolas"/>
                <a:cs typeface="Consolas"/>
              </a:rPr>
              <a:t>else</a:t>
            </a:r>
            <a:r>
              <a:rPr sz="1200" i="1" spc="5" dirty="0">
                <a:solidFill>
                  <a:srgbClr val="65D9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]) 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‐</a:t>
            </a:r>
            <a:r>
              <a:rPr sz="1200" spc="5" dirty="0">
                <a:solidFill>
                  <a:srgbClr val="F9267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*</a:t>
            </a:r>
            <a:r>
              <a:rPr sz="1200" dirty="0">
                <a:solidFill>
                  <a:srgbClr val="65D9EF"/>
                </a:solidFill>
                <a:latin typeface="Consolas"/>
                <a:cs typeface="Consolas"/>
              </a:rPr>
              <a:t>int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</a:t>
            </a:r>
            <a:r>
              <a:rPr sz="1200" dirty="0">
                <a:solidFill>
                  <a:srgbClr val="F92671"/>
                </a:solidFill>
                <a:latin typeface="Consolas"/>
                <a:cs typeface="Consolas"/>
              </a:rPr>
              <a:t>/</a:t>
            </a:r>
            <a:r>
              <a:rPr sz="1200" dirty="0">
                <a:solidFill>
                  <a:srgbClr val="65D9EF"/>
                </a:solidFill>
                <a:latin typeface="Consolas"/>
                <a:cs typeface="Consolas"/>
              </a:rPr>
              <a:t>abs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(speed[</a:t>
            </a:r>
            <a:r>
              <a:rPr sz="1200" dirty="0">
                <a:solidFill>
                  <a:srgbClr val="AE82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F8F2"/>
                </a:solidFill>
                <a:latin typeface="Consolas"/>
                <a:cs typeface="Consolas"/>
              </a:rPr>
              <a:t>]))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8118" y="5586581"/>
            <a:ext cx="382588" cy="3627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0103" y="5599115"/>
            <a:ext cx="383334" cy="3578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5848" y="5586581"/>
            <a:ext cx="383334" cy="3627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776" y="5599527"/>
            <a:ext cx="382588" cy="362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7611" y="4224782"/>
            <a:ext cx="8615045" cy="2048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5" dirty="0">
                <a:solidFill>
                  <a:srgbClr val="C00000"/>
                </a:solidFill>
                <a:latin typeface="Consolas"/>
                <a:cs typeface="Consolas"/>
              </a:rPr>
              <a:t>pygame.KEYDOWN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nsolas"/>
                <a:cs typeface="Consolas"/>
              </a:rPr>
              <a:t>Pygame</a:t>
            </a:r>
            <a:r>
              <a:rPr sz="2400" dirty="0">
                <a:latin typeface="Microsoft YaHei"/>
                <a:cs typeface="Microsoft YaHei"/>
              </a:rPr>
              <a:t>对键盘敲击的事件定义，键盘每个键对应一个具体定义</a:t>
            </a:r>
            <a:endParaRPr sz="2400">
              <a:latin typeface="Microsoft YaHei"/>
              <a:cs typeface="Microsoft YaHei"/>
            </a:endParaRPr>
          </a:p>
          <a:p>
            <a:pPr marL="207645">
              <a:lnSpc>
                <a:spcPct val="100000"/>
              </a:lnSpc>
              <a:spcBef>
                <a:spcPts val="2200"/>
              </a:spcBef>
              <a:tabLst>
                <a:tab pos="2191385" algn="l"/>
                <a:tab pos="4537075" algn="l"/>
                <a:tab pos="6844030" algn="l"/>
              </a:tabLst>
            </a:pP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pygame.K_UP	pygame.K_LEFT	pygame.K_DOWN	pygame.K_RIGHT</a:t>
            </a:r>
            <a:endParaRPr sz="1800">
              <a:latin typeface="Consolas"/>
              <a:cs typeface="Consolas"/>
            </a:endParaRPr>
          </a:p>
          <a:p>
            <a:pPr marL="5572125">
              <a:lnSpc>
                <a:spcPct val="100000"/>
              </a:lnSpc>
              <a:spcBef>
                <a:spcPts val="1245"/>
              </a:spcBef>
            </a:pPr>
            <a:r>
              <a:rPr sz="1400" spc="-5" dirty="0">
                <a:solidFill>
                  <a:srgbClr val="BFBFBF"/>
                </a:solidFill>
                <a:latin typeface="Microsoft YaHei"/>
                <a:cs typeface="Microsoft YaHei"/>
              </a:rPr>
              <a:t>键盘事件的完整功能将后续内容中介绍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02080"/>
            <a:ext cx="6300470" cy="4752975"/>
          </a:xfrm>
          <a:custGeom>
            <a:avLst/>
            <a:gdLst/>
            <a:ahLst/>
            <a:cxnLst/>
            <a:rect l="l" t="t" r="r" b="b"/>
            <a:pathLst>
              <a:path w="6300470" h="4752975">
                <a:moveTo>
                  <a:pt x="6300216" y="4752594"/>
                </a:moveTo>
                <a:lnTo>
                  <a:pt x="6300216" y="0"/>
                </a:lnTo>
                <a:lnTo>
                  <a:pt x="0" y="0"/>
                </a:lnTo>
                <a:lnTo>
                  <a:pt x="0" y="4752594"/>
                </a:lnTo>
                <a:lnTo>
                  <a:pt x="6300216" y="4752594"/>
                </a:lnTo>
                <a:close/>
              </a:path>
            </a:pathLst>
          </a:custGeom>
          <a:solidFill>
            <a:srgbClr val="2728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6036" y="1410716"/>
            <a:ext cx="3442970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Unit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PYG02: Pygame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Wall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Ball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Game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version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import</a:t>
            </a:r>
            <a:r>
              <a:rPr sz="1100" i="1" spc="-3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pygame,sys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pygame.init()</a:t>
            </a:r>
            <a:endParaRPr sz="1100">
              <a:latin typeface="Consolas"/>
              <a:cs typeface="Consolas"/>
            </a:endParaRPr>
          </a:p>
          <a:p>
            <a:pPr marR="1071880"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size =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width, height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 600,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400 </a:t>
            </a:r>
            <a:r>
              <a:rPr sz="1100" spc="-59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[1,1]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BLACK</a:t>
            </a:r>
            <a:r>
              <a:rPr sz="11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0,</a:t>
            </a:r>
            <a:r>
              <a:rPr sz="1100" spc="-2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0,</a:t>
            </a:r>
            <a:r>
              <a:rPr sz="1100" spc="-2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</a:t>
            </a:r>
            <a:endParaRPr sz="1100">
              <a:latin typeface="Consolas"/>
              <a:cs typeface="Consolas"/>
            </a:endParaRPr>
          </a:p>
          <a:p>
            <a:pPr marR="233679"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screen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=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pygame.display.set_mode(size)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pygame.display.set_caption("Pygame</a:t>
            </a:r>
            <a:r>
              <a:rPr sz="1100" spc="-5" dirty="0">
                <a:solidFill>
                  <a:srgbClr val="3F3F3F"/>
                </a:solidFill>
                <a:latin typeface="SimSun"/>
                <a:cs typeface="SimSun"/>
              </a:rPr>
              <a:t>壁球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") </a:t>
            </a:r>
            <a:r>
              <a:rPr sz="1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ball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pygame.image.load("PYG02‐ball.gif")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ball.get_rect()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fps</a:t>
            </a:r>
            <a:r>
              <a:rPr sz="1100" spc="-4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4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300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fclock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pygame.time.Clock()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022" y="3757703"/>
            <a:ext cx="85153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while</a:t>
            </a:r>
            <a:r>
              <a:rPr sz="1100" i="1" spc="-5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True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: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767" y="3925345"/>
            <a:ext cx="3670935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for</a:t>
            </a: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event </a:t>
            </a: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in</a:t>
            </a:r>
            <a:r>
              <a:rPr sz="1100" i="1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pygame.event.get():</a:t>
            </a:r>
            <a:endParaRPr sz="1100">
              <a:latin typeface="Consolas"/>
              <a:cs typeface="Consolas"/>
            </a:endParaRPr>
          </a:p>
          <a:p>
            <a:pPr marL="609600" marR="1148080" indent="-304800">
              <a:lnSpc>
                <a:spcPct val="100000"/>
              </a:lnSpc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event.type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==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pygame.QUIT: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sys.exit()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ballrect.move(speed[0],</a:t>
            </a:r>
            <a:r>
              <a:rPr sz="1100" spc="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speed[1])</a:t>
            </a:r>
            <a:endParaRPr sz="1100">
              <a:latin typeface="Consolas"/>
              <a:cs typeface="Consolas"/>
            </a:endParaRPr>
          </a:p>
          <a:p>
            <a:pPr marL="304800" marR="80645" indent="-304800">
              <a:lnSpc>
                <a:spcPct val="100000"/>
              </a:lnSpc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ballrect.left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&lt; 0</a:t>
            </a:r>
            <a:r>
              <a:rPr sz="1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or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ballrect.right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&gt;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width: </a:t>
            </a:r>
            <a:r>
              <a:rPr sz="1100" spc="-58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speed[0]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‐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speed[0]</a:t>
            </a:r>
            <a:endParaRPr sz="1100">
              <a:latin typeface="Consolas"/>
              <a:cs typeface="Consolas"/>
            </a:endParaRPr>
          </a:p>
          <a:p>
            <a:pPr marL="304800" marR="5080" indent="-304800">
              <a:lnSpc>
                <a:spcPct val="100000"/>
              </a:lnSpc>
            </a:pP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if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ballrect.top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&lt;</a:t>
            </a:r>
            <a:r>
              <a:rPr sz="110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0 </a:t>
            </a:r>
            <a:r>
              <a:rPr sz="1100" i="1" spc="-5" dirty="0">
                <a:solidFill>
                  <a:srgbClr val="3F3F3F"/>
                </a:solidFill>
                <a:latin typeface="Consolas"/>
                <a:cs typeface="Consolas"/>
              </a:rPr>
              <a:t>or</a:t>
            </a:r>
            <a:r>
              <a:rPr sz="1100" i="1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ballrect.bottom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&gt;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height: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speed[1]</a:t>
            </a:r>
            <a:r>
              <a:rPr sz="1100" spc="-1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‐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 speed[1]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R="1604645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screen.fill(BLACK)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screen.blit(ball, ballrect) </a:t>
            </a:r>
            <a:r>
              <a:rPr sz="1100" spc="-590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pygame.display.update() </a:t>
            </a:r>
            <a:r>
              <a:rPr sz="1100" spc="-5" dirty="0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3F3F3F"/>
                </a:solidFill>
                <a:latin typeface="Consolas"/>
                <a:cs typeface="Consolas"/>
              </a:rPr>
              <a:t>fclock.tick(fps)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671" y="3568700"/>
            <a:ext cx="275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D175"/>
                </a:solidFill>
                <a:latin typeface="Microsoft YaHei"/>
                <a:cs typeface="Microsoft YaHei"/>
              </a:rPr>
              <a:t>与老师一起写一遍吧</a:t>
            </a:r>
            <a:endParaRPr sz="2400">
              <a:latin typeface="Microsoft YaHei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0551" y="2303526"/>
            <a:ext cx="1927225" cy="3167380"/>
            <a:chOff x="7710551" y="2303526"/>
            <a:chExt cx="1927225" cy="3167380"/>
          </a:xfrm>
        </p:grpSpPr>
        <p:sp>
          <p:nvSpPr>
            <p:cNvPr id="8" name="object 8"/>
            <p:cNvSpPr/>
            <p:nvPr/>
          </p:nvSpPr>
          <p:spPr>
            <a:xfrm>
              <a:off x="7710551" y="2915412"/>
              <a:ext cx="1927225" cy="459740"/>
            </a:xfrm>
            <a:custGeom>
              <a:avLst/>
              <a:gdLst/>
              <a:ahLst/>
              <a:cxnLst/>
              <a:rect l="l" t="t" r="r" b="b"/>
              <a:pathLst>
                <a:path w="1927225" h="459739">
                  <a:moveTo>
                    <a:pt x="1927098" y="454152"/>
                  </a:moveTo>
                  <a:lnTo>
                    <a:pt x="1927098" y="5334"/>
                  </a:lnTo>
                  <a:lnTo>
                    <a:pt x="1921002" y="0"/>
                  </a:lnTo>
                  <a:lnTo>
                    <a:pt x="6095" y="0"/>
                  </a:lnTo>
                  <a:lnTo>
                    <a:pt x="0" y="5334"/>
                  </a:lnTo>
                  <a:lnTo>
                    <a:pt x="0" y="454152"/>
                  </a:lnTo>
                  <a:lnTo>
                    <a:pt x="6096" y="459486"/>
                  </a:lnTo>
                  <a:lnTo>
                    <a:pt x="12954" y="459486"/>
                  </a:lnTo>
                  <a:lnTo>
                    <a:pt x="12954" y="25146"/>
                  </a:lnTo>
                  <a:lnTo>
                    <a:pt x="25908" y="12192"/>
                  </a:lnTo>
                  <a:lnTo>
                    <a:pt x="25907" y="25146"/>
                  </a:lnTo>
                  <a:lnTo>
                    <a:pt x="1901189" y="25146"/>
                  </a:lnTo>
                  <a:lnTo>
                    <a:pt x="1901189" y="12192"/>
                  </a:lnTo>
                  <a:lnTo>
                    <a:pt x="1914144" y="25146"/>
                  </a:lnTo>
                  <a:lnTo>
                    <a:pt x="1914144" y="459486"/>
                  </a:lnTo>
                  <a:lnTo>
                    <a:pt x="1921002" y="459486"/>
                  </a:lnTo>
                  <a:lnTo>
                    <a:pt x="1927098" y="454152"/>
                  </a:lnTo>
                  <a:close/>
                </a:path>
                <a:path w="1927225" h="459739">
                  <a:moveTo>
                    <a:pt x="25908" y="25146"/>
                  </a:moveTo>
                  <a:lnTo>
                    <a:pt x="25908" y="12192"/>
                  </a:lnTo>
                  <a:lnTo>
                    <a:pt x="12954" y="25146"/>
                  </a:lnTo>
                  <a:lnTo>
                    <a:pt x="25908" y="25146"/>
                  </a:lnTo>
                  <a:close/>
                </a:path>
                <a:path w="1927225" h="459739">
                  <a:moveTo>
                    <a:pt x="25908" y="434340"/>
                  </a:moveTo>
                  <a:lnTo>
                    <a:pt x="25908" y="25146"/>
                  </a:lnTo>
                  <a:lnTo>
                    <a:pt x="12954" y="25146"/>
                  </a:lnTo>
                  <a:lnTo>
                    <a:pt x="12954" y="434340"/>
                  </a:lnTo>
                  <a:lnTo>
                    <a:pt x="25908" y="434340"/>
                  </a:lnTo>
                  <a:close/>
                </a:path>
                <a:path w="1927225" h="459739">
                  <a:moveTo>
                    <a:pt x="1914144" y="434340"/>
                  </a:moveTo>
                  <a:lnTo>
                    <a:pt x="12954" y="434340"/>
                  </a:lnTo>
                  <a:lnTo>
                    <a:pt x="25908" y="447294"/>
                  </a:lnTo>
                  <a:lnTo>
                    <a:pt x="25907" y="459486"/>
                  </a:lnTo>
                  <a:lnTo>
                    <a:pt x="1901189" y="459486"/>
                  </a:lnTo>
                  <a:lnTo>
                    <a:pt x="1901189" y="447294"/>
                  </a:lnTo>
                  <a:lnTo>
                    <a:pt x="1914144" y="434340"/>
                  </a:lnTo>
                  <a:close/>
                </a:path>
                <a:path w="1927225" h="459739">
                  <a:moveTo>
                    <a:pt x="25907" y="459486"/>
                  </a:moveTo>
                  <a:lnTo>
                    <a:pt x="25908" y="447294"/>
                  </a:lnTo>
                  <a:lnTo>
                    <a:pt x="12954" y="434340"/>
                  </a:lnTo>
                  <a:lnTo>
                    <a:pt x="12954" y="459486"/>
                  </a:lnTo>
                  <a:lnTo>
                    <a:pt x="25907" y="459486"/>
                  </a:lnTo>
                  <a:close/>
                </a:path>
                <a:path w="1927225" h="459739">
                  <a:moveTo>
                    <a:pt x="1914144" y="25146"/>
                  </a:moveTo>
                  <a:lnTo>
                    <a:pt x="1901189" y="12192"/>
                  </a:lnTo>
                  <a:lnTo>
                    <a:pt x="1901189" y="25146"/>
                  </a:lnTo>
                  <a:lnTo>
                    <a:pt x="1914144" y="25146"/>
                  </a:lnTo>
                  <a:close/>
                </a:path>
                <a:path w="1927225" h="459739">
                  <a:moveTo>
                    <a:pt x="1914144" y="434340"/>
                  </a:moveTo>
                  <a:lnTo>
                    <a:pt x="1914144" y="25146"/>
                  </a:lnTo>
                  <a:lnTo>
                    <a:pt x="1901189" y="25146"/>
                  </a:lnTo>
                  <a:lnTo>
                    <a:pt x="1901189" y="434340"/>
                  </a:lnTo>
                  <a:lnTo>
                    <a:pt x="1914144" y="434340"/>
                  </a:lnTo>
                  <a:close/>
                </a:path>
                <a:path w="1927225" h="459739">
                  <a:moveTo>
                    <a:pt x="1914144" y="459486"/>
                  </a:moveTo>
                  <a:lnTo>
                    <a:pt x="1914144" y="434340"/>
                  </a:lnTo>
                  <a:lnTo>
                    <a:pt x="1901189" y="447294"/>
                  </a:lnTo>
                  <a:lnTo>
                    <a:pt x="1901189" y="459486"/>
                  </a:lnTo>
                  <a:lnTo>
                    <a:pt x="1914144" y="4594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8441" y="5147310"/>
              <a:ext cx="831850" cy="323215"/>
            </a:xfrm>
            <a:custGeom>
              <a:avLst/>
              <a:gdLst/>
              <a:ahLst/>
              <a:cxnLst/>
              <a:rect l="l" t="t" r="r" b="b"/>
              <a:pathLst>
                <a:path w="831850" h="323214">
                  <a:moveTo>
                    <a:pt x="831341" y="166878"/>
                  </a:moveTo>
                  <a:lnTo>
                    <a:pt x="831341" y="156210"/>
                  </a:lnTo>
                  <a:lnTo>
                    <a:pt x="827531" y="151638"/>
                  </a:lnTo>
                  <a:lnTo>
                    <a:pt x="822959" y="149352"/>
                  </a:lnTo>
                  <a:lnTo>
                    <a:pt x="419861" y="762"/>
                  </a:lnTo>
                  <a:lnTo>
                    <a:pt x="416813" y="0"/>
                  </a:lnTo>
                  <a:lnTo>
                    <a:pt x="413765" y="0"/>
                  </a:lnTo>
                  <a:lnTo>
                    <a:pt x="410717" y="762"/>
                  </a:lnTo>
                  <a:lnTo>
                    <a:pt x="8381" y="149352"/>
                  </a:lnTo>
                  <a:lnTo>
                    <a:pt x="3047" y="151638"/>
                  </a:lnTo>
                  <a:lnTo>
                    <a:pt x="0" y="156210"/>
                  </a:lnTo>
                  <a:lnTo>
                    <a:pt x="0" y="166878"/>
                  </a:lnTo>
                  <a:lnTo>
                    <a:pt x="3047" y="171450"/>
                  </a:lnTo>
                  <a:lnTo>
                    <a:pt x="8381" y="173736"/>
                  </a:lnTo>
                  <a:lnTo>
                    <a:pt x="16763" y="176831"/>
                  </a:lnTo>
                  <a:lnTo>
                    <a:pt x="16763" y="149352"/>
                  </a:lnTo>
                  <a:lnTo>
                    <a:pt x="49669" y="161544"/>
                  </a:lnTo>
                  <a:lnTo>
                    <a:pt x="410717" y="27771"/>
                  </a:lnTo>
                  <a:lnTo>
                    <a:pt x="410717" y="24384"/>
                  </a:lnTo>
                  <a:lnTo>
                    <a:pt x="419861" y="24384"/>
                  </a:lnTo>
                  <a:lnTo>
                    <a:pt x="419861" y="27771"/>
                  </a:lnTo>
                  <a:lnTo>
                    <a:pt x="780910" y="161544"/>
                  </a:lnTo>
                  <a:lnTo>
                    <a:pt x="813815" y="149352"/>
                  </a:lnTo>
                  <a:lnTo>
                    <a:pt x="813815" y="177106"/>
                  </a:lnTo>
                  <a:lnTo>
                    <a:pt x="822959" y="173736"/>
                  </a:lnTo>
                  <a:lnTo>
                    <a:pt x="827531" y="171450"/>
                  </a:lnTo>
                  <a:lnTo>
                    <a:pt x="831341" y="166878"/>
                  </a:lnTo>
                  <a:close/>
                </a:path>
                <a:path w="831850" h="323214">
                  <a:moveTo>
                    <a:pt x="49669" y="161544"/>
                  </a:moveTo>
                  <a:lnTo>
                    <a:pt x="16763" y="149352"/>
                  </a:lnTo>
                  <a:lnTo>
                    <a:pt x="16763" y="173736"/>
                  </a:lnTo>
                  <a:lnTo>
                    <a:pt x="49669" y="161544"/>
                  </a:lnTo>
                  <a:close/>
                </a:path>
                <a:path w="831850" h="323214">
                  <a:moveTo>
                    <a:pt x="415289" y="297010"/>
                  </a:moveTo>
                  <a:lnTo>
                    <a:pt x="49669" y="161544"/>
                  </a:lnTo>
                  <a:lnTo>
                    <a:pt x="16763" y="173736"/>
                  </a:lnTo>
                  <a:lnTo>
                    <a:pt x="16763" y="176831"/>
                  </a:lnTo>
                  <a:lnTo>
                    <a:pt x="410717" y="322326"/>
                  </a:lnTo>
                  <a:lnTo>
                    <a:pt x="410717" y="298704"/>
                  </a:lnTo>
                  <a:lnTo>
                    <a:pt x="415289" y="297010"/>
                  </a:lnTo>
                  <a:close/>
                </a:path>
                <a:path w="831850" h="323214">
                  <a:moveTo>
                    <a:pt x="419861" y="24384"/>
                  </a:moveTo>
                  <a:lnTo>
                    <a:pt x="410717" y="24384"/>
                  </a:lnTo>
                  <a:lnTo>
                    <a:pt x="415289" y="26077"/>
                  </a:lnTo>
                  <a:lnTo>
                    <a:pt x="419861" y="24384"/>
                  </a:lnTo>
                  <a:close/>
                </a:path>
                <a:path w="831850" h="323214">
                  <a:moveTo>
                    <a:pt x="415289" y="26077"/>
                  </a:moveTo>
                  <a:lnTo>
                    <a:pt x="410717" y="24384"/>
                  </a:lnTo>
                  <a:lnTo>
                    <a:pt x="410717" y="27771"/>
                  </a:lnTo>
                  <a:lnTo>
                    <a:pt x="415289" y="26077"/>
                  </a:lnTo>
                  <a:close/>
                </a:path>
                <a:path w="831850" h="323214">
                  <a:moveTo>
                    <a:pt x="419861" y="298704"/>
                  </a:moveTo>
                  <a:lnTo>
                    <a:pt x="415289" y="297010"/>
                  </a:lnTo>
                  <a:lnTo>
                    <a:pt x="410717" y="298704"/>
                  </a:lnTo>
                  <a:lnTo>
                    <a:pt x="419861" y="298704"/>
                  </a:lnTo>
                  <a:close/>
                </a:path>
                <a:path w="831850" h="323214">
                  <a:moveTo>
                    <a:pt x="419861" y="322326"/>
                  </a:moveTo>
                  <a:lnTo>
                    <a:pt x="419861" y="298704"/>
                  </a:lnTo>
                  <a:lnTo>
                    <a:pt x="410717" y="298704"/>
                  </a:lnTo>
                  <a:lnTo>
                    <a:pt x="410717" y="322326"/>
                  </a:lnTo>
                  <a:lnTo>
                    <a:pt x="413765" y="323088"/>
                  </a:lnTo>
                  <a:lnTo>
                    <a:pt x="416813" y="323088"/>
                  </a:lnTo>
                  <a:lnTo>
                    <a:pt x="419861" y="322326"/>
                  </a:lnTo>
                  <a:close/>
                </a:path>
                <a:path w="831850" h="323214">
                  <a:moveTo>
                    <a:pt x="419861" y="27771"/>
                  </a:moveTo>
                  <a:lnTo>
                    <a:pt x="419861" y="24384"/>
                  </a:lnTo>
                  <a:lnTo>
                    <a:pt x="415289" y="26077"/>
                  </a:lnTo>
                  <a:lnTo>
                    <a:pt x="419861" y="27771"/>
                  </a:lnTo>
                  <a:close/>
                </a:path>
                <a:path w="831850" h="323214">
                  <a:moveTo>
                    <a:pt x="813815" y="177106"/>
                  </a:moveTo>
                  <a:lnTo>
                    <a:pt x="813815" y="173736"/>
                  </a:lnTo>
                  <a:lnTo>
                    <a:pt x="780910" y="161544"/>
                  </a:lnTo>
                  <a:lnTo>
                    <a:pt x="415289" y="297010"/>
                  </a:lnTo>
                  <a:lnTo>
                    <a:pt x="419861" y="298704"/>
                  </a:lnTo>
                  <a:lnTo>
                    <a:pt x="419861" y="322326"/>
                  </a:lnTo>
                  <a:lnTo>
                    <a:pt x="813815" y="177106"/>
                  </a:lnTo>
                  <a:close/>
                </a:path>
                <a:path w="831850" h="323214">
                  <a:moveTo>
                    <a:pt x="813815" y="173736"/>
                  </a:moveTo>
                  <a:lnTo>
                    <a:pt x="813815" y="149352"/>
                  </a:lnTo>
                  <a:lnTo>
                    <a:pt x="780910" y="161544"/>
                  </a:lnTo>
                  <a:lnTo>
                    <a:pt x="813815" y="1737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3517" y="3789426"/>
              <a:ext cx="1901189" cy="434340"/>
            </a:xfrm>
            <a:custGeom>
              <a:avLst/>
              <a:gdLst/>
              <a:ahLst/>
              <a:cxnLst/>
              <a:rect l="l" t="t" r="r" b="b"/>
              <a:pathLst>
                <a:path w="1901190" h="434339">
                  <a:moveTo>
                    <a:pt x="1901189" y="434339"/>
                  </a:moveTo>
                  <a:lnTo>
                    <a:pt x="1901189" y="0"/>
                  </a:lnTo>
                  <a:lnTo>
                    <a:pt x="0" y="0"/>
                  </a:lnTo>
                  <a:lnTo>
                    <a:pt x="0" y="434339"/>
                  </a:lnTo>
                  <a:lnTo>
                    <a:pt x="1901189" y="43433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0551" y="2303538"/>
              <a:ext cx="1927225" cy="1933575"/>
            </a:xfrm>
            <a:custGeom>
              <a:avLst/>
              <a:gdLst/>
              <a:ahLst/>
              <a:cxnLst/>
              <a:rect l="l" t="t" r="r" b="b"/>
              <a:pathLst>
                <a:path w="1927225" h="1933575">
                  <a:moveTo>
                    <a:pt x="1927098" y="1478280"/>
                  </a:moveTo>
                  <a:lnTo>
                    <a:pt x="1921002" y="1472946"/>
                  </a:lnTo>
                  <a:lnTo>
                    <a:pt x="1901190" y="1472946"/>
                  </a:lnTo>
                  <a:lnTo>
                    <a:pt x="1901190" y="1498092"/>
                  </a:lnTo>
                  <a:lnTo>
                    <a:pt x="1901190" y="1908048"/>
                  </a:lnTo>
                  <a:lnTo>
                    <a:pt x="25908" y="1908048"/>
                  </a:lnTo>
                  <a:lnTo>
                    <a:pt x="25908" y="1498092"/>
                  </a:lnTo>
                  <a:lnTo>
                    <a:pt x="1901190" y="1498092"/>
                  </a:lnTo>
                  <a:lnTo>
                    <a:pt x="1901190" y="1472946"/>
                  </a:lnTo>
                  <a:lnTo>
                    <a:pt x="6096" y="1472946"/>
                  </a:lnTo>
                  <a:lnTo>
                    <a:pt x="0" y="1478280"/>
                  </a:lnTo>
                  <a:lnTo>
                    <a:pt x="0" y="1927098"/>
                  </a:lnTo>
                  <a:lnTo>
                    <a:pt x="6096" y="1933194"/>
                  </a:lnTo>
                  <a:lnTo>
                    <a:pt x="12954" y="1933194"/>
                  </a:lnTo>
                  <a:lnTo>
                    <a:pt x="25908" y="1933194"/>
                  </a:lnTo>
                  <a:lnTo>
                    <a:pt x="1901190" y="1933194"/>
                  </a:lnTo>
                  <a:lnTo>
                    <a:pt x="1914144" y="1933194"/>
                  </a:lnTo>
                  <a:lnTo>
                    <a:pt x="1921002" y="1933194"/>
                  </a:lnTo>
                  <a:lnTo>
                    <a:pt x="1927098" y="1927098"/>
                  </a:lnTo>
                  <a:lnTo>
                    <a:pt x="1927098" y="1478280"/>
                  </a:lnTo>
                  <a:close/>
                </a:path>
                <a:path w="1927225" h="1933575">
                  <a:moveTo>
                    <a:pt x="1927098" y="80010"/>
                  </a:moveTo>
                  <a:lnTo>
                    <a:pt x="1926336" y="71628"/>
                  </a:lnTo>
                  <a:lnTo>
                    <a:pt x="1924812" y="64008"/>
                  </a:lnTo>
                  <a:lnTo>
                    <a:pt x="1916201" y="40474"/>
                  </a:lnTo>
                  <a:lnTo>
                    <a:pt x="1901190" y="22225"/>
                  </a:lnTo>
                  <a:lnTo>
                    <a:pt x="1901190" y="75438"/>
                  </a:lnTo>
                  <a:lnTo>
                    <a:pt x="1901190" y="357378"/>
                  </a:lnTo>
                  <a:lnTo>
                    <a:pt x="1883067" y="392303"/>
                  </a:lnTo>
                  <a:lnTo>
                    <a:pt x="1851660" y="406146"/>
                  </a:lnTo>
                  <a:lnTo>
                    <a:pt x="80772" y="406146"/>
                  </a:lnTo>
                  <a:lnTo>
                    <a:pt x="35521" y="382816"/>
                  </a:lnTo>
                  <a:lnTo>
                    <a:pt x="25908" y="355854"/>
                  </a:lnTo>
                  <a:lnTo>
                    <a:pt x="25908" y="73914"/>
                  </a:lnTo>
                  <a:lnTo>
                    <a:pt x="26670" y="68580"/>
                  </a:lnTo>
                  <a:lnTo>
                    <a:pt x="28194" y="63246"/>
                  </a:lnTo>
                  <a:lnTo>
                    <a:pt x="30480" y="58674"/>
                  </a:lnTo>
                  <a:lnTo>
                    <a:pt x="33312" y="52844"/>
                  </a:lnTo>
                  <a:lnTo>
                    <a:pt x="67437" y="27330"/>
                  </a:lnTo>
                  <a:lnTo>
                    <a:pt x="74815" y="25971"/>
                  </a:lnTo>
                  <a:lnTo>
                    <a:pt x="1853946" y="26009"/>
                  </a:lnTo>
                  <a:lnTo>
                    <a:pt x="1887943" y="44018"/>
                  </a:lnTo>
                  <a:lnTo>
                    <a:pt x="1901190" y="75438"/>
                  </a:lnTo>
                  <a:lnTo>
                    <a:pt x="1901190" y="22225"/>
                  </a:lnTo>
                  <a:lnTo>
                    <a:pt x="1853946" y="762"/>
                  </a:lnTo>
                  <a:lnTo>
                    <a:pt x="80010" y="0"/>
                  </a:lnTo>
                  <a:lnTo>
                    <a:pt x="54775" y="4521"/>
                  </a:lnTo>
                  <a:lnTo>
                    <a:pt x="14947" y="34150"/>
                  </a:lnTo>
                  <a:lnTo>
                    <a:pt x="0" y="80772"/>
                  </a:lnTo>
                  <a:lnTo>
                    <a:pt x="0" y="352044"/>
                  </a:lnTo>
                  <a:lnTo>
                    <a:pt x="762" y="359664"/>
                  </a:lnTo>
                  <a:lnTo>
                    <a:pt x="2286" y="368046"/>
                  </a:lnTo>
                  <a:lnTo>
                    <a:pt x="3810" y="375666"/>
                  </a:lnTo>
                  <a:lnTo>
                    <a:pt x="6858" y="382524"/>
                  </a:lnTo>
                  <a:lnTo>
                    <a:pt x="9906" y="390144"/>
                  </a:lnTo>
                  <a:lnTo>
                    <a:pt x="19050" y="402336"/>
                  </a:lnTo>
                  <a:lnTo>
                    <a:pt x="24384" y="408432"/>
                  </a:lnTo>
                  <a:lnTo>
                    <a:pt x="25908" y="409956"/>
                  </a:lnTo>
                  <a:lnTo>
                    <a:pt x="29718" y="413766"/>
                  </a:lnTo>
                  <a:lnTo>
                    <a:pt x="35814" y="417576"/>
                  </a:lnTo>
                  <a:lnTo>
                    <a:pt x="42672" y="422148"/>
                  </a:lnTo>
                  <a:lnTo>
                    <a:pt x="51714" y="426148"/>
                  </a:lnTo>
                  <a:lnTo>
                    <a:pt x="61150" y="429158"/>
                  </a:lnTo>
                  <a:lnTo>
                    <a:pt x="70878" y="430949"/>
                  </a:lnTo>
                  <a:lnTo>
                    <a:pt x="80010" y="431253"/>
                  </a:lnTo>
                  <a:lnTo>
                    <a:pt x="1847088" y="431292"/>
                  </a:lnTo>
                  <a:lnTo>
                    <a:pt x="1855470" y="430530"/>
                  </a:lnTo>
                  <a:lnTo>
                    <a:pt x="1901190" y="408863"/>
                  </a:lnTo>
                  <a:lnTo>
                    <a:pt x="1926336" y="358902"/>
                  </a:lnTo>
                  <a:lnTo>
                    <a:pt x="1927098" y="351282"/>
                  </a:lnTo>
                  <a:lnTo>
                    <a:pt x="1927098" y="8001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14443" y="2363216"/>
            <a:ext cx="1717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引入pygame和sys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156" y="3001003"/>
            <a:ext cx="1691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Microsoft YaHei"/>
                <a:cs typeface="Microsoft YaHei"/>
              </a:rPr>
              <a:t>初始化init()及设置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3517" y="3789426"/>
            <a:ext cx="1901189" cy="4343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Microsoft YaHei"/>
                <a:cs typeface="Microsoft YaHei"/>
              </a:rPr>
              <a:t>获取事件并逐类响应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11313" y="4442459"/>
            <a:ext cx="1926589" cy="460375"/>
          </a:xfrm>
          <a:custGeom>
            <a:avLst/>
            <a:gdLst/>
            <a:ahLst/>
            <a:cxnLst/>
            <a:rect l="l" t="t" r="r" b="b"/>
            <a:pathLst>
              <a:path w="1926590" h="460375">
                <a:moveTo>
                  <a:pt x="1926336" y="454151"/>
                </a:moveTo>
                <a:lnTo>
                  <a:pt x="1926336" y="5333"/>
                </a:lnTo>
                <a:lnTo>
                  <a:pt x="1921002" y="0"/>
                </a:lnTo>
                <a:lnTo>
                  <a:pt x="5333" y="0"/>
                </a:lnTo>
                <a:lnTo>
                  <a:pt x="0" y="5333"/>
                </a:lnTo>
                <a:lnTo>
                  <a:pt x="0" y="454151"/>
                </a:lnTo>
                <a:lnTo>
                  <a:pt x="5334" y="460247"/>
                </a:lnTo>
                <a:lnTo>
                  <a:pt x="12192" y="460247"/>
                </a:lnTo>
                <a:lnTo>
                  <a:pt x="12192" y="25145"/>
                </a:lnTo>
                <a:lnTo>
                  <a:pt x="25145" y="12191"/>
                </a:lnTo>
                <a:lnTo>
                  <a:pt x="25145" y="25145"/>
                </a:lnTo>
                <a:lnTo>
                  <a:pt x="1901189" y="25145"/>
                </a:lnTo>
                <a:lnTo>
                  <a:pt x="1901189" y="12191"/>
                </a:lnTo>
                <a:lnTo>
                  <a:pt x="1914144" y="25145"/>
                </a:lnTo>
                <a:lnTo>
                  <a:pt x="1914144" y="460247"/>
                </a:lnTo>
                <a:lnTo>
                  <a:pt x="1921002" y="460247"/>
                </a:lnTo>
                <a:lnTo>
                  <a:pt x="1926336" y="454151"/>
                </a:lnTo>
                <a:close/>
              </a:path>
              <a:path w="1926590" h="460375">
                <a:moveTo>
                  <a:pt x="25145" y="25145"/>
                </a:moveTo>
                <a:lnTo>
                  <a:pt x="25145" y="12191"/>
                </a:lnTo>
                <a:lnTo>
                  <a:pt x="12192" y="25145"/>
                </a:lnTo>
                <a:lnTo>
                  <a:pt x="25145" y="25145"/>
                </a:lnTo>
                <a:close/>
              </a:path>
              <a:path w="1926590" h="460375">
                <a:moveTo>
                  <a:pt x="25145" y="434339"/>
                </a:moveTo>
                <a:lnTo>
                  <a:pt x="25145" y="25145"/>
                </a:lnTo>
                <a:lnTo>
                  <a:pt x="12192" y="25145"/>
                </a:lnTo>
                <a:lnTo>
                  <a:pt x="12192" y="434339"/>
                </a:lnTo>
                <a:lnTo>
                  <a:pt x="25145" y="434339"/>
                </a:lnTo>
                <a:close/>
              </a:path>
              <a:path w="1926590" h="460375">
                <a:moveTo>
                  <a:pt x="1914144" y="434339"/>
                </a:moveTo>
                <a:lnTo>
                  <a:pt x="12192" y="434339"/>
                </a:lnTo>
                <a:lnTo>
                  <a:pt x="25145" y="447293"/>
                </a:lnTo>
                <a:lnTo>
                  <a:pt x="25145" y="460247"/>
                </a:lnTo>
                <a:lnTo>
                  <a:pt x="1901189" y="460247"/>
                </a:lnTo>
                <a:lnTo>
                  <a:pt x="1901189" y="447293"/>
                </a:lnTo>
                <a:lnTo>
                  <a:pt x="1914144" y="434339"/>
                </a:lnTo>
                <a:close/>
              </a:path>
              <a:path w="1926590" h="460375">
                <a:moveTo>
                  <a:pt x="25145" y="460247"/>
                </a:moveTo>
                <a:lnTo>
                  <a:pt x="25145" y="447293"/>
                </a:lnTo>
                <a:lnTo>
                  <a:pt x="12192" y="434339"/>
                </a:lnTo>
                <a:lnTo>
                  <a:pt x="12192" y="460247"/>
                </a:lnTo>
                <a:lnTo>
                  <a:pt x="25145" y="460247"/>
                </a:lnTo>
                <a:close/>
              </a:path>
              <a:path w="1926590" h="460375">
                <a:moveTo>
                  <a:pt x="1914144" y="25145"/>
                </a:moveTo>
                <a:lnTo>
                  <a:pt x="1901189" y="12191"/>
                </a:lnTo>
                <a:lnTo>
                  <a:pt x="1901189" y="25145"/>
                </a:lnTo>
                <a:lnTo>
                  <a:pt x="1914144" y="25145"/>
                </a:lnTo>
                <a:close/>
              </a:path>
              <a:path w="1926590" h="460375">
                <a:moveTo>
                  <a:pt x="1914144" y="434339"/>
                </a:moveTo>
                <a:lnTo>
                  <a:pt x="1914144" y="25145"/>
                </a:lnTo>
                <a:lnTo>
                  <a:pt x="1901189" y="25145"/>
                </a:lnTo>
                <a:lnTo>
                  <a:pt x="1901189" y="434339"/>
                </a:lnTo>
                <a:lnTo>
                  <a:pt x="1914144" y="434339"/>
                </a:lnTo>
                <a:close/>
              </a:path>
              <a:path w="1926590" h="460375">
                <a:moveTo>
                  <a:pt x="1914144" y="460247"/>
                </a:moveTo>
                <a:lnTo>
                  <a:pt x="1914144" y="434339"/>
                </a:lnTo>
                <a:lnTo>
                  <a:pt x="1901189" y="447293"/>
                </a:lnTo>
                <a:lnTo>
                  <a:pt x="1901189" y="460247"/>
                </a:lnTo>
                <a:lnTo>
                  <a:pt x="1914144" y="46024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54117" y="4528058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icrosoft YaHei"/>
                <a:cs typeface="Microsoft YaHei"/>
              </a:rPr>
              <a:t>刷新屏幕</a:t>
            </a:r>
            <a:endParaRPr sz="1600">
              <a:latin typeface="Microsoft YaHei"/>
              <a:cs typeface="Microsoft YaHe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08215" y="2717292"/>
            <a:ext cx="1425575" cy="2604770"/>
            <a:chOff x="7308215" y="2717292"/>
            <a:chExt cx="1425575" cy="2604770"/>
          </a:xfrm>
        </p:grpSpPr>
        <p:sp>
          <p:nvSpPr>
            <p:cNvPr id="18" name="object 18"/>
            <p:cNvSpPr/>
            <p:nvPr/>
          </p:nvSpPr>
          <p:spPr>
            <a:xfrm>
              <a:off x="8615045" y="4889754"/>
              <a:ext cx="118110" cy="270510"/>
            </a:xfrm>
            <a:custGeom>
              <a:avLst/>
              <a:gdLst/>
              <a:ahLst/>
              <a:cxnLst/>
              <a:rect l="l" t="t" r="r" b="b"/>
              <a:pathLst>
                <a:path w="118109" h="270510">
                  <a:moveTo>
                    <a:pt x="59054" y="219456"/>
                  </a:moveTo>
                  <a:lnTo>
                    <a:pt x="25907" y="162306"/>
                  </a:lnTo>
                  <a:lnTo>
                    <a:pt x="22097" y="156210"/>
                  </a:lnTo>
                  <a:lnTo>
                    <a:pt x="14477" y="154686"/>
                  </a:lnTo>
                  <a:lnTo>
                    <a:pt x="8381" y="157734"/>
                  </a:lnTo>
                  <a:lnTo>
                    <a:pt x="2285" y="161544"/>
                  </a:lnTo>
                  <a:lnTo>
                    <a:pt x="0" y="169164"/>
                  </a:lnTo>
                  <a:lnTo>
                    <a:pt x="3809" y="175260"/>
                  </a:lnTo>
                  <a:lnTo>
                    <a:pt x="46481" y="249343"/>
                  </a:lnTo>
                  <a:lnTo>
                    <a:pt x="46481" y="245364"/>
                  </a:lnTo>
                  <a:lnTo>
                    <a:pt x="48005" y="245364"/>
                  </a:lnTo>
                  <a:lnTo>
                    <a:pt x="48005" y="238506"/>
                  </a:lnTo>
                  <a:lnTo>
                    <a:pt x="59054" y="219456"/>
                  </a:lnTo>
                  <a:close/>
                </a:path>
                <a:path w="118109" h="270510">
                  <a:moveTo>
                    <a:pt x="72389" y="0"/>
                  </a:moveTo>
                  <a:lnTo>
                    <a:pt x="46481" y="0"/>
                  </a:lnTo>
                  <a:lnTo>
                    <a:pt x="46481" y="197778"/>
                  </a:lnTo>
                  <a:lnTo>
                    <a:pt x="59054" y="219456"/>
                  </a:lnTo>
                  <a:lnTo>
                    <a:pt x="71776" y="197522"/>
                  </a:lnTo>
                  <a:lnTo>
                    <a:pt x="72389" y="0"/>
                  </a:lnTo>
                  <a:close/>
                </a:path>
                <a:path w="118109" h="270510">
                  <a:moveTo>
                    <a:pt x="118109" y="169164"/>
                  </a:moveTo>
                  <a:lnTo>
                    <a:pt x="115823" y="161544"/>
                  </a:lnTo>
                  <a:lnTo>
                    <a:pt x="109727" y="157734"/>
                  </a:lnTo>
                  <a:lnTo>
                    <a:pt x="103631" y="154686"/>
                  </a:lnTo>
                  <a:lnTo>
                    <a:pt x="96011" y="156210"/>
                  </a:lnTo>
                  <a:lnTo>
                    <a:pt x="92201" y="162306"/>
                  </a:lnTo>
                  <a:lnTo>
                    <a:pt x="71776" y="197522"/>
                  </a:lnTo>
                  <a:lnTo>
                    <a:pt x="71627" y="245364"/>
                  </a:lnTo>
                  <a:lnTo>
                    <a:pt x="46481" y="245364"/>
                  </a:lnTo>
                  <a:lnTo>
                    <a:pt x="46481" y="249343"/>
                  </a:lnTo>
                  <a:lnTo>
                    <a:pt x="58673" y="270510"/>
                  </a:lnTo>
                  <a:lnTo>
                    <a:pt x="114299" y="175260"/>
                  </a:lnTo>
                  <a:lnTo>
                    <a:pt x="118109" y="169164"/>
                  </a:lnTo>
                  <a:close/>
                </a:path>
                <a:path w="118109" h="270510">
                  <a:moveTo>
                    <a:pt x="70103" y="238506"/>
                  </a:moveTo>
                  <a:lnTo>
                    <a:pt x="59054" y="219456"/>
                  </a:lnTo>
                  <a:lnTo>
                    <a:pt x="48005" y="238506"/>
                  </a:lnTo>
                  <a:lnTo>
                    <a:pt x="70103" y="238506"/>
                  </a:lnTo>
                  <a:close/>
                </a:path>
                <a:path w="118109" h="270510">
                  <a:moveTo>
                    <a:pt x="70103" y="245364"/>
                  </a:moveTo>
                  <a:lnTo>
                    <a:pt x="70103" y="238506"/>
                  </a:lnTo>
                  <a:lnTo>
                    <a:pt x="48005" y="238506"/>
                  </a:lnTo>
                  <a:lnTo>
                    <a:pt x="48005" y="245364"/>
                  </a:lnTo>
                  <a:lnTo>
                    <a:pt x="70103" y="245364"/>
                  </a:lnTo>
                  <a:close/>
                </a:path>
                <a:path w="118109" h="270510">
                  <a:moveTo>
                    <a:pt x="71776" y="197522"/>
                  </a:moveTo>
                  <a:lnTo>
                    <a:pt x="59054" y="219456"/>
                  </a:lnTo>
                  <a:lnTo>
                    <a:pt x="70103" y="238506"/>
                  </a:lnTo>
                  <a:lnTo>
                    <a:pt x="70103" y="245364"/>
                  </a:lnTo>
                  <a:lnTo>
                    <a:pt x="71627" y="245364"/>
                  </a:lnTo>
                  <a:lnTo>
                    <a:pt x="71776" y="197522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5045" y="4223766"/>
              <a:ext cx="118122" cy="2225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615045" y="3362706"/>
              <a:ext cx="118745" cy="426720"/>
            </a:xfrm>
            <a:custGeom>
              <a:avLst/>
              <a:gdLst/>
              <a:ahLst/>
              <a:cxnLst/>
              <a:rect l="l" t="t" r="r" b="b"/>
              <a:pathLst>
                <a:path w="118745" h="426720">
                  <a:moveTo>
                    <a:pt x="59056" y="375663"/>
                  </a:moveTo>
                  <a:lnTo>
                    <a:pt x="25920" y="318516"/>
                  </a:lnTo>
                  <a:lnTo>
                    <a:pt x="22110" y="312420"/>
                  </a:lnTo>
                  <a:lnTo>
                    <a:pt x="14477" y="310896"/>
                  </a:lnTo>
                  <a:lnTo>
                    <a:pt x="8381" y="313944"/>
                  </a:lnTo>
                  <a:lnTo>
                    <a:pt x="2298" y="317754"/>
                  </a:lnTo>
                  <a:lnTo>
                    <a:pt x="0" y="325374"/>
                  </a:lnTo>
                  <a:lnTo>
                    <a:pt x="3822" y="331470"/>
                  </a:lnTo>
                  <a:lnTo>
                    <a:pt x="46481" y="405531"/>
                  </a:lnTo>
                  <a:lnTo>
                    <a:pt x="46481" y="401574"/>
                  </a:lnTo>
                  <a:lnTo>
                    <a:pt x="48005" y="401574"/>
                  </a:lnTo>
                  <a:lnTo>
                    <a:pt x="48005" y="394716"/>
                  </a:lnTo>
                  <a:lnTo>
                    <a:pt x="59056" y="375663"/>
                  </a:lnTo>
                  <a:close/>
                </a:path>
                <a:path w="118745" h="426720">
                  <a:moveTo>
                    <a:pt x="71627" y="353988"/>
                  </a:moveTo>
                  <a:lnTo>
                    <a:pt x="71627" y="0"/>
                  </a:lnTo>
                  <a:lnTo>
                    <a:pt x="46481" y="0"/>
                  </a:lnTo>
                  <a:lnTo>
                    <a:pt x="46481" y="353976"/>
                  </a:lnTo>
                  <a:lnTo>
                    <a:pt x="59056" y="375663"/>
                  </a:lnTo>
                  <a:lnTo>
                    <a:pt x="71627" y="353988"/>
                  </a:lnTo>
                  <a:close/>
                </a:path>
                <a:path w="118745" h="426720">
                  <a:moveTo>
                    <a:pt x="71627" y="404555"/>
                  </a:moveTo>
                  <a:lnTo>
                    <a:pt x="71627" y="401574"/>
                  </a:lnTo>
                  <a:lnTo>
                    <a:pt x="46481" y="401574"/>
                  </a:lnTo>
                  <a:lnTo>
                    <a:pt x="46481" y="405531"/>
                  </a:lnTo>
                  <a:lnTo>
                    <a:pt x="58686" y="426720"/>
                  </a:lnTo>
                  <a:lnTo>
                    <a:pt x="71627" y="404555"/>
                  </a:lnTo>
                  <a:close/>
                </a:path>
                <a:path w="118745" h="426720">
                  <a:moveTo>
                    <a:pt x="70103" y="394716"/>
                  </a:moveTo>
                  <a:lnTo>
                    <a:pt x="59056" y="375663"/>
                  </a:lnTo>
                  <a:lnTo>
                    <a:pt x="48005" y="394716"/>
                  </a:lnTo>
                  <a:lnTo>
                    <a:pt x="70103" y="394716"/>
                  </a:lnTo>
                  <a:close/>
                </a:path>
                <a:path w="118745" h="426720">
                  <a:moveTo>
                    <a:pt x="70103" y="401574"/>
                  </a:moveTo>
                  <a:lnTo>
                    <a:pt x="70103" y="394716"/>
                  </a:lnTo>
                  <a:lnTo>
                    <a:pt x="48005" y="394716"/>
                  </a:lnTo>
                  <a:lnTo>
                    <a:pt x="48005" y="401574"/>
                  </a:lnTo>
                  <a:lnTo>
                    <a:pt x="70103" y="401574"/>
                  </a:lnTo>
                  <a:close/>
                </a:path>
                <a:path w="118745" h="426720">
                  <a:moveTo>
                    <a:pt x="118122" y="325374"/>
                  </a:moveTo>
                  <a:lnTo>
                    <a:pt x="115836" y="317754"/>
                  </a:lnTo>
                  <a:lnTo>
                    <a:pt x="109727" y="313944"/>
                  </a:lnTo>
                  <a:lnTo>
                    <a:pt x="103631" y="310896"/>
                  </a:lnTo>
                  <a:lnTo>
                    <a:pt x="96024" y="312420"/>
                  </a:lnTo>
                  <a:lnTo>
                    <a:pt x="92201" y="318516"/>
                  </a:lnTo>
                  <a:lnTo>
                    <a:pt x="59056" y="375663"/>
                  </a:lnTo>
                  <a:lnTo>
                    <a:pt x="70103" y="394716"/>
                  </a:lnTo>
                  <a:lnTo>
                    <a:pt x="70103" y="401574"/>
                  </a:lnTo>
                  <a:lnTo>
                    <a:pt x="71627" y="401574"/>
                  </a:lnTo>
                  <a:lnTo>
                    <a:pt x="71627" y="404555"/>
                  </a:lnTo>
                  <a:lnTo>
                    <a:pt x="114300" y="331470"/>
                  </a:lnTo>
                  <a:lnTo>
                    <a:pt x="118122" y="325374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1997" y="2717292"/>
              <a:ext cx="118122" cy="2225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08215" y="3508260"/>
              <a:ext cx="1362710" cy="1813560"/>
            </a:xfrm>
            <a:custGeom>
              <a:avLst/>
              <a:gdLst/>
              <a:ahLst/>
              <a:cxnLst/>
              <a:rect l="l" t="t" r="r" b="b"/>
              <a:pathLst>
                <a:path w="1362709" h="1813560">
                  <a:moveTo>
                    <a:pt x="1362468" y="59436"/>
                  </a:moveTo>
                  <a:lnTo>
                    <a:pt x="1267980" y="3810"/>
                  </a:lnTo>
                  <a:lnTo>
                    <a:pt x="1261884" y="0"/>
                  </a:lnTo>
                  <a:lnTo>
                    <a:pt x="1254264" y="2286"/>
                  </a:lnTo>
                  <a:lnTo>
                    <a:pt x="1246644" y="14478"/>
                  </a:lnTo>
                  <a:lnTo>
                    <a:pt x="1248930" y="22098"/>
                  </a:lnTo>
                  <a:lnTo>
                    <a:pt x="1255026" y="25908"/>
                  </a:lnTo>
                  <a:lnTo>
                    <a:pt x="1290447" y="46443"/>
                  </a:lnTo>
                  <a:lnTo>
                    <a:pt x="1246644" y="46418"/>
                  </a:lnTo>
                  <a:lnTo>
                    <a:pt x="12204" y="45720"/>
                  </a:lnTo>
                  <a:lnTo>
                    <a:pt x="12204" y="58674"/>
                  </a:lnTo>
                  <a:lnTo>
                    <a:pt x="8382" y="58674"/>
                  </a:lnTo>
                  <a:lnTo>
                    <a:pt x="0" y="1810512"/>
                  </a:lnTo>
                  <a:lnTo>
                    <a:pt x="12204" y="1810512"/>
                  </a:lnTo>
                  <a:lnTo>
                    <a:pt x="12204" y="1813560"/>
                  </a:lnTo>
                  <a:lnTo>
                    <a:pt x="962418" y="1812798"/>
                  </a:lnTo>
                  <a:lnTo>
                    <a:pt x="962418" y="1787652"/>
                  </a:lnTo>
                  <a:lnTo>
                    <a:pt x="26009" y="1787652"/>
                  </a:lnTo>
                  <a:lnTo>
                    <a:pt x="34226" y="70878"/>
                  </a:lnTo>
                  <a:lnTo>
                    <a:pt x="1290535" y="71589"/>
                  </a:lnTo>
                  <a:lnTo>
                    <a:pt x="1331226" y="71615"/>
                  </a:lnTo>
                  <a:lnTo>
                    <a:pt x="1337322" y="71628"/>
                  </a:lnTo>
                  <a:lnTo>
                    <a:pt x="1290447" y="71653"/>
                  </a:lnTo>
                  <a:lnTo>
                    <a:pt x="1255026" y="92202"/>
                  </a:lnTo>
                  <a:lnTo>
                    <a:pt x="1248930" y="96012"/>
                  </a:lnTo>
                  <a:lnTo>
                    <a:pt x="1246644" y="103632"/>
                  </a:lnTo>
                  <a:lnTo>
                    <a:pt x="1250454" y="109728"/>
                  </a:lnTo>
                  <a:lnTo>
                    <a:pt x="1253502" y="115824"/>
                  </a:lnTo>
                  <a:lnTo>
                    <a:pt x="1261884" y="118110"/>
                  </a:lnTo>
                  <a:lnTo>
                    <a:pt x="1267980" y="114300"/>
                  </a:lnTo>
                  <a:lnTo>
                    <a:pt x="1337322" y="74028"/>
                  </a:lnTo>
                  <a:lnTo>
                    <a:pt x="1362468" y="59436"/>
                  </a:lnTo>
                  <a:close/>
                </a:path>
              </a:pathLst>
            </a:custGeom>
            <a:solidFill>
              <a:srgbClr val="FFA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647" y="4448047"/>
            <a:ext cx="78130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A</a:t>
            </a:r>
            <a:r>
              <a:rPr sz="2400" dirty="0"/>
              <a:t>：老师老师，这个壁球像个游戏了，要快快学习更多内容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dirty="0">
                <a:latin typeface="Consolas"/>
                <a:cs typeface="Consolas"/>
              </a:rPr>
              <a:t>B</a:t>
            </a:r>
            <a:r>
              <a:rPr sz="2400" dirty="0"/>
              <a:t>：且听老师继续讲解，但你想好心中的那个游戏了吗？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031" y="1762506"/>
            <a:ext cx="3009900" cy="215950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7700" y="2394644"/>
            <a:ext cx="4003675" cy="2494280"/>
            <a:chOff x="3297700" y="2394644"/>
            <a:chExt cx="4003675" cy="2494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700" y="2394644"/>
              <a:ext cx="4003135" cy="2494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9887" y="4493513"/>
              <a:ext cx="2540" cy="3175"/>
            </a:xfrm>
            <a:custGeom>
              <a:avLst/>
              <a:gdLst/>
              <a:ahLst/>
              <a:cxnLst/>
              <a:rect l="l" t="t" r="r" b="b"/>
              <a:pathLst>
                <a:path w="2539" h="3175">
                  <a:moveTo>
                    <a:pt x="0" y="0"/>
                  </a:moveTo>
                  <a:lnTo>
                    <a:pt x="0" y="3048"/>
                  </a:lnTo>
                  <a:lnTo>
                    <a:pt x="2286" y="3048"/>
                  </a:lnTo>
                  <a:lnTo>
                    <a:pt x="2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7625" y="3408680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单元小结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0847" y="5034026"/>
            <a:ext cx="4044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nsolas"/>
                <a:cs typeface="Consolas"/>
              </a:rPr>
              <a:t>Pygame</a:t>
            </a:r>
            <a:r>
              <a:rPr sz="2800" spc="-5" dirty="0">
                <a:latin typeface="Microsoft YaHei"/>
                <a:cs typeface="Microsoft YaHei"/>
              </a:rPr>
              <a:t>是不是很有趣呢？</a:t>
            </a:r>
            <a:endParaRPr sz="2800">
              <a:latin typeface="Microsoft YaHei"/>
              <a:cs typeface="Microsoft YaHe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133" y="1994154"/>
            <a:ext cx="3135629" cy="2058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8704" y="2037671"/>
            <a:ext cx="3456769" cy="19764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89665" y="4356607"/>
            <a:ext cx="2560955" cy="16713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P</a:t>
            </a:r>
            <a:r>
              <a:rPr sz="1800" spc="-15" dirty="0">
                <a:solidFill>
                  <a:srgbClr val="252525"/>
                </a:solidFill>
                <a:latin typeface="Microsoft YaHei"/>
                <a:cs typeface="Microsoft YaHei"/>
              </a:rPr>
              <a:t>y</a:t>
            </a: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game最小开发框架</a:t>
            </a:r>
            <a:endParaRPr sz="18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图像的基本使用</a:t>
            </a:r>
            <a:endParaRPr sz="18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屏幕的帧率设置</a:t>
            </a:r>
            <a:endParaRPr sz="18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252525"/>
                </a:solidFill>
                <a:latin typeface="Microsoft YaHei"/>
                <a:cs typeface="Microsoft YaHei"/>
              </a:rPr>
              <a:t>键盘的基本使用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615" y="1531111"/>
            <a:ext cx="3499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Microsoft YaHei"/>
                <a:cs typeface="Microsoft YaHei"/>
              </a:rPr>
              <a:t>P</a:t>
            </a:r>
            <a:r>
              <a:rPr sz="4000" spc="-25" dirty="0">
                <a:latin typeface="Microsoft YaHei"/>
                <a:cs typeface="Microsoft YaHei"/>
              </a:rPr>
              <a:t>y</a:t>
            </a:r>
            <a:r>
              <a:rPr sz="4000" dirty="0">
                <a:latin typeface="Microsoft YaHei"/>
                <a:cs typeface="Microsoft YaHei"/>
              </a:rPr>
              <a:t>game的安装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443" y="2660395"/>
            <a:ext cx="7606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9365" algn="l"/>
              </a:tabLst>
            </a:pPr>
            <a:r>
              <a:rPr sz="2000" spc="-10" dirty="0">
                <a:latin typeface="Consolas"/>
                <a:cs typeface="Consolas"/>
              </a:rPr>
              <a:t>Win</a:t>
            </a:r>
            <a:r>
              <a:rPr sz="2000" spc="-5" dirty="0">
                <a:latin typeface="Microsoft YaHei"/>
                <a:cs typeface="Microsoft YaHei"/>
              </a:rPr>
              <a:t>平台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35" dirty="0">
                <a:latin typeface="Consolas"/>
                <a:cs typeface="Consolas"/>
              </a:rPr>
              <a:t> </a:t>
            </a:r>
            <a:r>
              <a:rPr sz="2000" spc="-5" dirty="0">
                <a:latin typeface="Microsoft YaHei"/>
                <a:cs typeface="Microsoft YaHei"/>
              </a:rPr>
              <a:t>“以管理员身份运行”</a:t>
            </a:r>
            <a:r>
              <a:rPr sz="2000" spc="-5" dirty="0">
                <a:latin typeface="Consolas"/>
                <a:cs typeface="Consolas"/>
              </a:rPr>
              <a:t>cmd</a:t>
            </a:r>
            <a:r>
              <a:rPr sz="2000" spc="-5" dirty="0">
                <a:latin typeface="Microsoft YaHei"/>
                <a:cs typeface="Microsoft YaHei"/>
              </a:rPr>
              <a:t>，执行	</a:t>
            </a:r>
            <a:r>
              <a:rPr sz="2000" spc="-5" dirty="0">
                <a:latin typeface="Consolas"/>
                <a:cs typeface="Consolas"/>
              </a:rPr>
              <a:t>pip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install pygame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09323" y="3336797"/>
            <a:ext cx="4220210" cy="2539365"/>
            <a:chOff x="5409323" y="3336797"/>
            <a:chExt cx="4220210" cy="2539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9229" y="3345941"/>
              <a:ext cx="4203484" cy="25206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9323" y="3336797"/>
              <a:ext cx="4220210" cy="2539365"/>
            </a:xfrm>
            <a:custGeom>
              <a:avLst/>
              <a:gdLst/>
              <a:ahLst/>
              <a:cxnLst/>
              <a:rect l="l" t="t" r="r" b="b"/>
              <a:pathLst>
                <a:path w="4220209" h="2539365">
                  <a:moveTo>
                    <a:pt x="4219956" y="2536697"/>
                  </a:moveTo>
                  <a:lnTo>
                    <a:pt x="4219956" y="2285"/>
                  </a:lnTo>
                  <a:lnTo>
                    <a:pt x="421843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536698"/>
                  </a:lnTo>
                  <a:lnTo>
                    <a:pt x="2286" y="2538984"/>
                  </a:lnTo>
                  <a:lnTo>
                    <a:pt x="5334" y="2538984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4210811" y="9143"/>
                  </a:lnTo>
                  <a:lnTo>
                    <a:pt x="4210811" y="4571"/>
                  </a:lnTo>
                  <a:lnTo>
                    <a:pt x="4215384" y="9143"/>
                  </a:lnTo>
                  <a:lnTo>
                    <a:pt x="4215384" y="2538984"/>
                  </a:lnTo>
                  <a:lnTo>
                    <a:pt x="4218432" y="2538984"/>
                  </a:lnTo>
                  <a:lnTo>
                    <a:pt x="4219956" y="2536697"/>
                  </a:lnTo>
                  <a:close/>
                </a:path>
                <a:path w="4220209" h="2539365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4220209" h="2539365">
                  <a:moveTo>
                    <a:pt x="9905" y="2529840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2529840"/>
                  </a:lnTo>
                  <a:lnTo>
                    <a:pt x="9905" y="2529840"/>
                  </a:lnTo>
                  <a:close/>
                </a:path>
                <a:path w="4220209" h="2539365">
                  <a:moveTo>
                    <a:pt x="4215384" y="2529840"/>
                  </a:moveTo>
                  <a:lnTo>
                    <a:pt x="5334" y="2529840"/>
                  </a:lnTo>
                  <a:lnTo>
                    <a:pt x="9905" y="2534411"/>
                  </a:lnTo>
                  <a:lnTo>
                    <a:pt x="9905" y="2538984"/>
                  </a:lnTo>
                  <a:lnTo>
                    <a:pt x="4210811" y="2538984"/>
                  </a:lnTo>
                  <a:lnTo>
                    <a:pt x="4210811" y="2534412"/>
                  </a:lnTo>
                  <a:lnTo>
                    <a:pt x="4215384" y="2529840"/>
                  </a:lnTo>
                  <a:close/>
                </a:path>
                <a:path w="4220209" h="2539365">
                  <a:moveTo>
                    <a:pt x="9905" y="2538984"/>
                  </a:moveTo>
                  <a:lnTo>
                    <a:pt x="9905" y="2534411"/>
                  </a:lnTo>
                  <a:lnTo>
                    <a:pt x="5334" y="2529840"/>
                  </a:lnTo>
                  <a:lnTo>
                    <a:pt x="5334" y="2538984"/>
                  </a:lnTo>
                  <a:lnTo>
                    <a:pt x="9905" y="2538984"/>
                  </a:lnTo>
                  <a:close/>
                </a:path>
                <a:path w="4220209" h="2539365">
                  <a:moveTo>
                    <a:pt x="4215384" y="9143"/>
                  </a:moveTo>
                  <a:lnTo>
                    <a:pt x="4210811" y="4571"/>
                  </a:lnTo>
                  <a:lnTo>
                    <a:pt x="4210811" y="9143"/>
                  </a:lnTo>
                  <a:lnTo>
                    <a:pt x="4215384" y="9143"/>
                  </a:lnTo>
                  <a:close/>
                </a:path>
                <a:path w="4220209" h="2539365">
                  <a:moveTo>
                    <a:pt x="4215384" y="2529840"/>
                  </a:moveTo>
                  <a:lnTo>
                    <a:pt x="4215384" y="9143"/>
                  </a:lnTo>
                  <a:lnTo>
                    <a:pt x="4210811" y="9143"/>
                  </a:lnTo>
                  <a:lnTo>
                    <a:pt x="4210811" y="2529840"/>
                  </a:lnTo>
                  <a:lnTo>
                    <a:pt x="4215384" y="2529840"/>
                  </a:lnTo>
                  <a:close/>
                </a:path>
                <a:path w="4220209" h="2539365">
                  <a:moveTo>
                    <a:pt x="4215384" y="2538984"/>
                  </a:moveTo>
                  <a:lnTo>
                    <a:pt x="4215384" y="2529840"/>
                  </a:lnTo>
                  <a:lnTo>
                    <a:pt x="4210811" y="2534412"/>
                  </a:lnTo>
                  <a:lnTo>
                    <a:pt x="4210811" y="2538984"/>
                  </a:lnTo>
                  <a:lnTo>
                    <a:pt x="4215384" y="2538984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89545" y="3336797"/>
            <a:ext cx="4226560" cy="2542540"/>
            <a:chOff x="1089545" y="3336797"/>
            <a:chExt cx="4226560" cy="25425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689" y="3345941"/>
              <a:ext cx="4211497" cy="2523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9545" y="3336797"/>
              <a:ext cx="4226560" cy="2542540"/>
            </a:xfrm>
            <a:custGeom>
              <a:avLst/>
              <a:gdLst/>
              <a:ahLst/>
              <a:cxnLst/>
              <a:rect l="l" t="t" r="r" b="b"/>
              <a:pathLst>
                <a:path w="4226560" h="2542540">
                  <a:moveTo>
                    <a:pt x="4226052" y="2539746"/>
                  </a:moveTo>
                  <a:lnTo>
                    <a:pt x="4226052" y="2285"/>
                  </a:lnTo>
                  <a:lnTo>
                    <a:pt x="4223766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2539746"/>
                  </a:lnTo>
                  <a:lnTo>
                    <a:pt x="1524" y="2542032"/>
                  </a:lnTo>
                  <a:lnTo>
                    <a:pt x="4572" y="2542032"/>
                  </a:lnTo>
                  <a:lnTo>
                    <a:pt x="4572" y="9144"/>
                  </a:lnTo>
                  <a:lnTo>
                    <a:pt x="9143" y="4572"/>
                  </a:lnTo>
                  <a:lnTo>
                    <a:pt x="9143" y="9144"/>
                  </a:lnTo>
                  <a:lnTo>
                    <a:pt x="4216146" y="9143"/>
                  </a:lnTo>
                  <a:lnTo>
                    <a:pt x="4216146" y="4571"/>
                  </a:lnTo>
                  <a:lnTo>
                    <a:pt x="4220718" y="9143"/>
                  </a:lnTo>
                  <a:lnTo>
                    <a:pt x="4220718" y="2542032"/>
                  </a:lnTo>
                  <a:lnTo>
                    <a:pt x="4223766" y="2542032"/>
                  </a:lnTo>
                  <a:lnTo>
                    <a:pt x="4226052" y="2539746"/>
                  </a:lnTo>
                  <a:close/>
                </a:path>
                <a:path w="4226560" h="2542540">
                  <a:moveTo>
                    <a:pt x="9143" y="9144"/>
                  </a:moveTo>
                  <a:lnTo>
                    <a:pt x="9143" y="4572"/>
                  </a:lnTo>
                  <a:lnTo>
                    <a:pt x="4572" y="9144"/>
                  </a:lnTo>
                  <a:lnTo>
                    <a:pt x="9143" y="9144"/>
                  </a:lnTo>
                  <a:close/>
                </a:path>
                <a:path w="4226560" h="2542540">
                  <a:moveTo>
                    <a:pt x="9143" y="2532888"/>
                  </a:moveTo>
                  <a:lnTo>
                    <a:pt x="9143" y="9144"/>
                  </a:lnTo>
                  <a:lnTo>
                    <a:pt x="4572" y="9144"/>
                  </a:lnTo>
                  <a:lnTo>
                    <a:pt x="4572" y="2532888"/>
                  </a:lnTo>
                  <a:lnTo>
                    <a:pt x="9143" y="2532888"/>
                  </a:lnTo>
                  <a:close/>
                </a:path>
                <a:path w="4226560" h="2542540">
                  <a:moveTo>
                    <a:pt x="4220718" y="2532888"/>
                  </a:moveTo>
                  <a:lnTo>
                    <a:pt x="4572" y="2532888"/>
                  </a:lnTo>
                  <a:lnTo>
                    <a:pt x="9143" y="2537460"/>
                  </a:lnTo>
                  <a:lnTo>
                    <a:pt x="9143" y="2542032"/>
                  </a:lnTo>
                  <a:lnTo>
                    <a:pt x="4216146" y="2542032"/>
                  </a:lnTo>
                  <a:lnTo>
                    <a:pt x="4216146" y="2537460"/>
                  </a:lnTo>
                  <a:lnTo>
                    <a:pt x="4220718" y="2532888"/>
                  </a:lnTo>
                  <a:close/>
                </a:path>
                <a:path w="4226560" h="2542540">
                  <a:moveTo>
                    <a:pt x="9143" y="2542032"/>
                  </a:moveTo>
                  <a:lnTo>
                    <a:pt x="9143" y="2537460"/>
                  </a:lnTo>
                  <a:lnTo>
                    <a:pt x="4572" y="2532888"/>
                  </a:lnTo>
                  <a:lnTo>
                    <a:pt x="4572" y="2542032"/>
                  </a:lnTo>
                  <a:lnTo>
                    <a:pt x="9143" y="2542032"/>
                  </a:lnTo>
                  <a:close/>
                </a:path>
                <a:path w="4226560" h="2542540">
                  <a:moveTo>
                    <a:pt x="4220718" y="9143"/>
                  </a:moveTo>
                  <a:lnTo>
                    <a:pt x="4216146" y="4571"/>
                  </a:lnTo>
                  <a:lnTo>
                    <a:pt x="4216146" y="9143"/>
                  </a:lnTo>
                  <a:lnTo>
                    <a:pt x="4220718" y="9143"/>
                  </a:lnTo>
                  <a:close/>
                </a:path>
                <a:path w="4226560" h="2542540">
                  <a:moveTo>
                    <a:pt x="4220718" y="2532888"/>
                  </a:moveTo>
                  <a:lnTo>
                    <a:pt x="4220718" y="9143"/>
                  </a:lnTo>
                  <a:lnTo>
                    <a:pt x="4216146" y="9143"/>
                  </a:lnTo>
                  <a:lnTo>
                    <a:pt x="4216146" y="2532888"/>
                  </a:lnTo>
                  <a:lnTo>
                    <a:pt x="4220718" y="2532888"/>
                  </a:lnTo>
                  <a:close/>
                </a:path>
                <a:path w="4226560" h="2542540">
                  <a:moveTo>
                    <a:pt x="4220718" y="2542032"/>
                  </a:moveTo>
                  <a:lnTo>
                    <a:pt x="4220718" y="2532888"/>
                  </a:lnTo>
                  <a:lnTo>
                    <a:pt x="4216146" y="2537460"/>
                  </a:lnTo>
                  <a:lnTo>
                    <a:pt x="4216146" y="2542032"/>
                  </a:lnTo>
                  <a:lnTo>
                    <a:pt x="4220718" y="2542032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361" y="1531874"/>
            <a:ext cx="451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25" dirty="0"/>
              <a:t>y</a:t>
            </a:r>
            <a:r>
              <a:rPr dirty="0"/>
              <a:t>game的安装小测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7443" y="2661157"/>
            <a:ext cx="70205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0000" algn="l"/>
              </a:tabLst>
            </a:pPr>
            <a:r>
              <a:rPr sz="2000" spc="-10" dirty="0">
                <a:latin typeface="Consolas"/>
                <a:cs typeface="Consolas"/>
              </a:rPr>
              <a:t>Win</a:t>
            </a:r>
            <a:r>
              <a:rPr sz="2000" spc="-5" dirty="0">
                <a:latin typeface="Microsoft YaHei"/>
                <a:cs typeface="Microsoft YaHei"/>
              </a:rPr>
              <a:t>平台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cmd</a:t>
            </a:r>
            <a:r>
              <a:rPr sz="2000" spc="-10" dirty="0">
                <a:latin typeface="Microsoft YaHei"/>
                <a:cs typeface="Microsoft YaHei"/>
              </a:rPr>
              <a:t>，</a:t>
            </a:r>
            <a:r>
              <a:rPr sz="2000" spc="-5" dirty="0">
                <a:latin typeface="Microsoft YaHei"/>
                <a:cs typeface="Microsoft YaHei"/>
              </a:rPr>
              <a:t>执行	</a:t>
            </a:r>
            <a:r>
              <a:rPr sz="2000" spc="-10" dirty="0">
                <a:latin typeface="Consolas"/>
                <a:cs typeface="Consolas"/>
              </a:rPr>
              <a:t>python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‐m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pygame.examples.aliens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1005" y="3192779"/>
            <a:ext cx="3720465" cy="2971165"/>
            <a:chOff x="1341005" y="3192779"/>
            <a:chExt cx="3720465" cy="2971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911" y="3201923"/>
              <a:ext cx="3705936" cy="2952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1005" y="3192779"/>
              <a:ext cx="3720465" cy="2971165"/>
            </a:xfrm>
            <a:custGeom>
              <a:avLst/>
              <a:gdLst/>
              <a:ahLst/>
              <a:cxnLst/>
              <a:rect l="l" t="t" r="r" b="b"/>
              <a:pathLst>
                <a:path w="3720465" h="2971165">
                  <a:moveTo>
                    <a:pt x="3720084" y="2969514"/>
                  </a:moveTo>
                  <a:lnTo>
                    <a:pt x="3720084" y="2285"/>
                  </a:lnTo>
                  <a:lnTo>
                    <a:pt x="371779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969514"/>
                  </a:lnTo>
                  <a:lnTo>
                    <a:pt x="2286" y="2971038"/>
                  </a:lnTo>
                  <a:lnTo>
                    <a:pt x="5334" y="2971038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3710178" y="9143"/>
                  </a:lnTo>
                  <a:lnTo>
                    <a:pt x="3710178" y="4571"/>
                  </a:lnTo>
                  <a:lnTo>
                    <a:pt x="3714750" y="9143"/>
                  </a:lnTo>
                  <a:lnTo>
                    <a:pt x="3714750" y="2971038"/>
                  </a:lnTo>
                  <a:lnTo>
                    <a:pt x="3717798" y="2971038"/>
                  </a:lnTo>
                  <a:lnTo>
                    <a:pt x="3720084" y="2969514"/>
                  </a:lnTo>
                  <a:close/>
                </a:path>
                <a:path w="3720465" h="2971165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3720465" h="2971165">
                  <a:moveTo>
                    <a:pt x="9905" y="2961894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2961894"/>
                  </a:lnTo>
                  <a:lnTo>
                    <a:pt x="9905" y="2961894"/>
                  </a:lnTo>
                  <a:close/>
                </a:path>
                <a:path w="3720465" h="2971165">
                  <a:moveTo>
                    <a:pt x="3714750" y="2961894"/>
                  </a:moveTo>
                  <a:lnTo>
                    <a:pt x="5334" y="2961894"/>
                  </a:lnTo>
                  <a:lnTo>
                    <a:pt x="9905" y="2966466"/>
                  </a:lnTo>
                  <a:lnTo>
                    <a:pt x="9905" y="2971038"/>
                  </a:lnTo>
                  <a:lnTo>
                    <a:pt x="3710178" y="2971038"/>
                  </a:lnTo>
                  <a:lnTo>
                    <a:pt x="3710178" y="2966466"/>
                  </a:lnTo>
                  <a:lnTo>
                    <a:pt x="3714750" y="2961894"/>
                  </a:lnTo>
                  <a:close/>
                </a:path>
                <a:path w="3720465" h="2971165">
                  <a:moveTo>
                    <a:pt x="9905" y="2971038"/>
                  </a:moveTo>
                  <a:lnTo>
                    <a:pt x="9905" y="2966466"/>
                  </a:lnTo>
                  <a:lnTo>
                    <a:pt x="5334" y="2961894"/>
                  </a:lnTo>
                  <a:lnTo>
                    <a:pt x="5334" y="2971038"/>
                  </a:lnTo>
                  <a:lnTo>
                    <a:pt x="9905" y="2971038"/>
                  </a:lnTo>
                  <a:close/>
                </a:path>
                <a:path w="3720465" h="2971165">
                  <a:moveTo>
                    <a:pt x="3714750" y="9143"/>
                  </a:moveTo>
                  <a:lnTo>
                    <a:pt x="3710178" y="4571"/>
                  </a:lnTo>
                  <a:lnTo>
                    <a:pt x="3710178" y="9143"/>
                  </a:lnTo>
                  <a:lnTo>
                    <a:pt x="3714750" y="9143"/>
                  </a:lnTo>
                  <a:close/>
                </a:path>
                <a:path w="3720465" h="2971165">
                  <a:moveTo>
                    <a:pt x="3714750" y="2961894"/>
                  </a:moveTo>
                  <a:lnTo>
                    <a:pt x="3714750" y="9143"/>
                  </a:lnTo>
                  <a:lnTo>
                    <a:pt x="3710178" y="9143"/>
                  </a:lnTo>
                  <a:lnTo>
                    <a:pt x="3710178" y="2961894"/>
                  </a:lnTo>
                  <a:lnTo>
                    <a:pt x="3714750" y="2961894"/>
                  </a:lnTo>
                  <a:close/>
                </a:path>
                <a:path w="3720465" h="2971165">
                  <a:moveTo>
                    <a:pt x="3714750" y="2971038"/>
                  </a:moveTo>
                  <a:lnTo>
                    <a:pt x="3714750" y="2961894"/>
                  </a:lnTo>
                  <a:lnTo>
                    <a:pt x="3710178" y="2966466"/>
                  </a:lnTo>
                  <a:lnTo>
                    <a:pt x="3710178" y="2971038"/>
                  </a:lnTo>
                  <a:lnTo>
                    <a:pt x="3714750" y="2971038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3659" y="4439351"/>
            <a:ext cx="765867" cy="719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1068" y="4439351"/>
            <a:ext cx="761705" cy="719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5909" y="4426810"/>
            <a:ext cx="765459" cy="7201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33659" y="3488022"/>
            <a:ext cx="765867" cy="7235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2832" y="5386930"/>
            <a:ext cx="3832927" cy="61610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06835" y="5248909"/>
            <a:ext cx="36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EFEFA"/>
                </a:solidFill>
                <a:latin typeface="Consolas"/>
                <a:cs typeface="Consolas"/>
              </a:rPr>
              <a:t>92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6577" y="5596890"/>
            <a:ext cx="176530" cy="306070"/>
          </a:xfrm>
          <a:custGeom>
            <a:avLst/>
            <a:gdLst/>
            <a:ahLst/>
            <a:cxnLst/>
            <a:rect l="l" t="t" r="r" b="b"/>
            <a:pathLst>
              <a:path w="176530" h="306070">
                <a:moveTo>
                  <a:pt x="150993" y="72592"/>
                </a:moveTo>
                <a:lnTo>
                  <a:pt x="128810" y="60492"/>
                </a:lnTo>
                <a:lnTo>
                  <a:pt x="0" y="293370"/>
                </a:lnTo>
                <a:lnTo>
                  <a:pt x="22860" y="305562"/>
                </a:lnTo>
                <a:lnTo>
                  <a:pt x="150993" y="72592"/>
                </a:lnTo>
                <a:close/>
              </a:path>
              <a:path w="176530" h="306070">
                <a:moveTo>
                  <a:pt x="176022" y="0"/>
                </a:moveTo>
                <a:lnTo>
                  <a:pt x="105918" y="48006"/>
                </a:lnTo>
                <a:lnTo>
                  <a:pt x="128810" y="60492"/>
                </a:lnTo>
                <a:lnTo>
                  <a:pt x="134874" y="49530"/>
                </a:lnTo>
                <a:lnTo>
                  <a:pt x="156972" y="61722"/>
                </a:lnTo>
                <a:lnTo>
                  <a:pt x="156972" y="75853"/>
                </a:lnTo>
                <a:lnTo>
                  <a:pt x="172974" y="84582"/>
                </a:lnTo>
                <a:lnTo>
                  <a:pt x="176022" y="0"/>
                </a:lnTo>
                <a:close/>
              </a:path>
              <a:path w="176530" h="306070">
                <a:moveTo>
                  <a:pt x="156972" y="61722"/>
                </a:moveTo>
                <a:lnTo>
                  <a:pt x="134874" y="49530"/>
                </a:lnTo>
                <a:lnTo>
                  <a:pt x="128810" y="60492"/>
                </a:lnTo>
                <a:lnTo>
                  <a:pt x="150993" y="72592"/>
                </a:lnTo>
                <a:lnTo>
                  <a:pt x="156972" y="61722"/>
                </a:lnTo>
                <a:close/>
              </a:path>
              <a:path w="176530" h="306070">
                <a:moveTo>
                  <a:pt x="156972" y="75853"/>
                </a:moveTo>
                <a:lnTo>
                  <a:pt x="156972" y="61722"/>
                </a:lnTo>
                <a:lnTo>
                  <a:pt x="150993" y="72592"/>
                </a:lnTo>
                <a:lnTo>
                  <a:pt x="156972" y="75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933" y="1478533"/>
            <a:ext cx="6272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游戏的开发环境：PyCharm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151" y="2266188"/>
            <a:ext cx="7200138" cy="3985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85273" y="2293620"/>
            <a:ext cx="4105275" cy="323215"/>
          </a:xfrm>
          <a:prstGeom prst="rect">
            <a:avLst/>
          </a:prstGeom>
          <a:solidFill>
            <a:srgbClr val="3B3E43"/>
          </a:solidFill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2395"/>
              </a:lnSpc>
            </a:pPr>
            <a:r>
              <a:rPr sz="2100" b="1" spc="-5" dirty="0">
                <a:solidFill>
                  <a:srgbClr val="68C109"/>
                </a:solidFill>
                <a:latin typeface="Consolas"/>
                <a:cs typeface="Consolas"/>
                <a:hlinkClick r:id="rId3"/>
              </a:rPr>
              <a:t>www.jetbrains.com/pycharm/</a:t>
            </a:r>
            <a:endParaRPr sz="2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C10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3409</Words>
  <Application>Microsoft Office PowerPoint</Application>
  <PresentationFormat>自定义</PresentationFormat>
  <Paragraphs>492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Arial MT</vt:lpstr>
      <vt:lpstr>Microsoft YaHei UI</vt:lpstr>
      <vt:lpstr>SimSun</vt:lpstr>
      <vt:lpstr>Microsoft YaHei</vt:lpstr>
      <vt:lpstr>Calibri</vt:lpstr>
      <vt:lpstr>Consolas</vt:lpstr>
      <vt:lpstr>Palatino Linotype</vt:lpstr>
      <vt:lpstr>Tahoma</vt:lpstr>
      <vt:lpstr>Times New Roman</vt:lpstr>
      <vt:lpstr>Office Theme</vt:lpstr>
      <vt:lpstr>Pygame最小开发框架</vt:lpstr>
      <vt:lpstr>单元开篇</vt:lpstr>
      <vt:lpstr>Pygame最小开发框架</vt:lpstr>
      <vt:lpstr>Pygame简介与安装</vt:lpstr>
      <vt:lpstr>http://www.pygame.org</vt:lpstr>
      <vt:lpstr>http://www.pygame.org</vt:lpstr>
      <vt:lpstr>PowerPoint 演示文稿</vt:lpstr>
      <vt:lpstr>Pygame的安装小测</vt:lpstr>
      <vt:lpstr>游戏的开发环境：PyCharm</vt:lpstr>
      <vt:lpstr>游戏的开发环境：PyCharm</vt:lpstr>
      <vt:lpstr>游戏的开发环境：PyCharm</vt:lpstr>
      <vt:lpstr>理解Pygame</vt:lpstr>
      <vt:lpstr>Pygame最小开发框架</vt:lpstr>
      <vt:lpstr>Pygame的Hello World程序</vt:lpstr>
      <vt:lpstr>Pygame的Hello World程序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Pygame的最小开发框架</vt:lpstr>
      <vt:lpstr>壁球小游戏(展示型)与图像的基本使用</vt:lpstr>
      <vt:lpstr>壁球小游戏(展示型)</vt:lpstr>
      <vt:lpstr>壁球小游戏(展示型)的关键要素</vt:lpstr>
      <vt:lpstr>(1) 壁球</vt:lpstr>
      <vt:lpstr>(2) 壁球运动</vt:lpstr>
      <vt:lpstr>(2) 壁球运动</vt:lpstr>
      <vt:lpstr>(3) 壁球反弹</vt:lpstr>
      <vt:lpstr>壁球小游戏(展示型)</vt:lpstr>
      <vt:lpstr>PowerPoint 演示文稿</vt:lpstr>
      <vt:lpstr>壁球小游戏(展示型)</vt:lpstr>
      <vt:lpstr>壁球小游戏(展示型)</vt:lpstr>
      <vt:lpstr>壁球小游戏(展示型)</vt:lpstr>
      <vt:lpstr>壁球小游戏(展示型)</vt:lpstr>
      <vt:lpstr>壁球小游戏(展示型)</vt:lpstr>
      <vt:lpstr>壁球小游戏(展示型)</vt:lpstr>
      <vt:lpstr>壁球小游戏(展示型)</vt:lpstr>
      <vt:lpstr>PowerPoint 演示文稿</vt:lpstr>
      <vt:lpstr>A：老师老师，这个壁球太快了，怎么看都看不清？ B：想控制壁球的节奏，且听老师继续讲解…</vt:lpstr>
      <vt:lpstr>壁球小游戏(节奏型)与屏幕的帧率设置</vt:lpstr>
      <vt:lpstr>壁球小游戏(节奏型)</vt:lpstr>
      <vt:lpstr>壁球小游戏(节奏型)的关键要素</vt:lpstr>
      <vt:lpstr>壁球速度</vt:lpstr>
      <vt:lpstr>壁球小游戏(展示型)</vt:lpstr>
      <vt:lpstr>PowerPoint 演示文稿</vt:lpstr>
      <vt:lpstr>壁球小游戏(节奏型)</vt:lpstr>
      <vt:lpstr>壁球小游戏(节奏型)</vt:lpstr>
      <vt:lpstr>PowerPoint 演示文稿</vt:lpstr>
      <vt:lpstr>A：老师老师，这个程序能叫游戏吗？怎么都操作不了。 B：操控壁球，做个真正的游戏，且听老师继续讲解…</vt:lpstr>
      <vt:lpstr>壁球小游戏(操控型)与键盘的基本使用</vt:lpstr>
      <vt:lpstr>壁球小游戏(操控型)</vt:lpstr>
      <vt:lpstr>壁球小游戏(操控型)的关键要素</vt:lpstr>
      <vt:lpstr>壁球小游戏(操控型)的关键要素</vt:lpstr>
      <vt:lpstr>键盘使用</vt:lpstr>
      <vt:lpstr>壁球小游戏(操控型)</vt:lpstr>
      <vt:lpstr>PowerPoint 演示文稿</vt:lpstr>
      <vt:lpstr>壁球小游戏(节奏型)</vt:lpstr>
      <vt:lpstr>PowerPoint 演示文稿</vt:lpstr>
      <vt:lpstr>A：老师老师，这个壁球像个游戏了，要快快学习更多内容 B：且听老师继续讲解，但你想好心中的那个游戏了吗？</vt:lpstr>
      <vt:lpstr>单元小结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PYG02-Pygame最小开发框架v1.1</dc:title>
  <dc:creator>Tian Song</dc:creator>
  <cp:lastModifiedBy>李小龙</cp:lastModifiedBy>
  <cp:revision>1</cp:revision>
  <dcterms:created xsi:type="dcterms:W3CDTF">2024-06-10T14:15:03Z</dcterms:created>
  <dcterms:modified xsi:type="dcterms:W3CDTF">2024-06-10T14:25:22Z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2024-06-10T00:00:00Z</vt:filetime>
  </property>
</Properties>
</file>