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0693400" cy="7562850"/>
  <p:notesSz cx="10693400" cy="756285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13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7700" y="2394644"/>
            <a:ext cx="4003135" cy="24942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49887" y="4493513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0" y="3048"/>
                </a:lnTo>
                <a:lnTo>
                  <a:pt x="2286" y="3048"/>
                </a:lnTo>
                <a:lnTo>
                  <a:pt x="22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0601" y="3408680"/>
            <a:ext cx="6552196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3157" y="2503424"/>
            <a:ext cx="8307085" cy="273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7885" y="2810510"/>
            <a:ext cx="55194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Pygame</a:t>
            </a:r>
            <a:r>
              <a:rPr sz="4400" spc="-5" dirty="0"/>
              <a:t>屏幕绘制机制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387487" y="4302252"/>
            <a:ext cx="7919720" cy="13335"/>
          </a:xfrm>
          <a:custGeom>
            <a:avLst/>
            <a:gdLst/>
            <a:ahLst/>
            <a:cxnLst/>
            <a:rect l="l" t="t" r="r" b="b"/>
            <a:pathLst>
              <a:path w="7919720" h="13335">
                <a:moveTo>
                  <a:pt x="7919466" y="12953"/>
                </a:moveTo>
                <a:lnTo>
                  <a:pt x="7919466" y="0"/>
                </a:lnTo>
                <a:lnTo>
                  <a:pt x="0" y="0"/>
                </a:lnTo>
                <a:lnTo>
                  <a:pt x="0" y="12954"/>
                </a:lnTo>
                <a:lnTo>
                  <a:pt x="7919466" y="12953"/>
                </a:lnTo>
                <a:close/>
              </a:path>
            </a:pathLst>
          </a:custGeom>
          <a:solidFill>
            <a:srgbClr val="68C10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371" y="1531111"/>
            <a:ext cx="3075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屏幕模式函数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5983" y="2503424"/>
            <a:ext cx="8034655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pygame.display.set_mode(</a:t>
            </a:r>
            <a:r>
              <a:rPr sz="2800" spc="-5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r=(0,0)</a:t>
            </a: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2800" spc="-6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flags=0</a:t>
            </a: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Consolas" panose="020B0609020204030204"/>
              <a:cs typeface="Consolas" panose="020B0609020204030204"/>
            </a:endParaRPr>
          </a:p>
          <a:p>
            <a:pPr marL="447040" indent="-343535">
              <a:lnSpc>
                <a:spcPct val="100000"/>
              </a:lnSpc>
              <a:buFont typeface="Arial MT"/>
              <a:buChar char="•"/>
              <a:tabLst>
                <a:tab pos="446405" algn="l"/>
                <a:tab pos="447675" algn="l"/>
              </a:tabLst>
            </a:pPr>
            <a:r>
              <a:rPr sz="2000" spc="-10" dirty="0">
                <a:latin typeface="Consolas" panose="020B0609020204030204"/>
                <a:cs typeface="Consolas" panose="020B0609020204030204"/>
              </a:rPr>
              <a:t>r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是游戏屏幕的分辨率，采用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(width,</a:t>
            </a:r>
            <a:r>
              <a:rPr sz="2000" spc="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height)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方式输入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4704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46405" algn="l"/>
                <a:tab pos="447675" algn="l"/>
              </a:tabLst>
            </a:pPr>
            <a:r>
              <a:rPr sz="2000" spc="-10" dirty="0">
                <a:latin typeface="Consolas" panose="020B0609020204030204"/>
                <a:cs typeface="Consolas" panose="020B0609020204030204"/>
              </a:rPr>
              <a:t>flags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用来控制显示类型，可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|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组合使用，常用显示标签如下：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72741" y="4209782"/>
          <a:ext cx="5236845" cy="1249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050"/>
                <a:gridCol w="2684780"/>
                <a:gridCol w="2279015"/>
              </a:tblGrid>
              <a:tr h="3960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00" dirty="0">
                          <a:latin typeface="Consolas" panose="020B0609020204030204"/>
                          <a:cs typeface="Consolas" panose="020B0609020204030204"/>
                        </a:rPr>
                        <a:t>†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00" spc="-10" dirty="0">
                          <a:latin typeface="Consolas" panose="020B0609020204030204"/>
                          <a:cs typeface="Consolas" panose="020B0609020204030204"/>
                        </a:rPr>
                        <a:t>pygame.RESIZABLE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窗口大小可调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4605" marB="0"/>
                </a:tc>
              </a:tr>
              <a:tr h="4571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dirty="0">
                          <a:latin typeface="Consolas" panose="020B0609020204030204"/>
                          <a:cs typeface="Consolas" panose="020B0609020204030204"/>
                        </a:rPr>
                        <a:t>†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" dirty="0">
                          <a:latin typeface="Consolas" panose="020B0609020204030204"/>
                          <a:cs typeface="Consolas" panose="020B0609020204030204"/>
                        </a:rPr>
                        <a:t>pygame.NOFRAME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窗口没有边界显示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5565" marB="0"/>
                </a:tc>
              </a:tr>
              <a:tr h="3960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dirty="0">
                          <a:latin typeface="Consolas" panose="020B0609020204030204"/>
                          <a:cs typeface="Consolas" panose="020B0609020204030204"/>
                        </a:rPr>
                        <a:t>†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" dirty="0">
                          <a:latin typeface="Consolas" panose="020B0609020204030204"/>
                          <a:cs typeface="Consolas" panose="020B0609020204030204"/>
                        </a:rPr>
                        <a:t>pygame.FULLSCREEN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窗口全屏显示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556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49052" y="5724397"/>
            <a:ext cx="48475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注意：每种显示方式要配合相应的处理机制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609" y="1531111"/>
            <a:ext cx="4599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屏幕设置为大小可调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5983" y="2503424"/>
            <a:ext cx="80346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pygame.display.set_mode(</a:t>
            </a:r>
            <a:r>
              <a:rPr sz="2800" spc="-5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r=(0,0)</a:t>
            </a: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2800" spc="-6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flags=0</a:t>
            </a: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671" y="4066032"/>
            <a:ext cx="4933315" cy="1120140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787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……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BLACK</a:t>
            </a:r>
            <a:r>
              <a:rPr sz="120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2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2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2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1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90805" marR="120650">
              <a:lnSpc>
                <a:spcPts val="1460"/>
              </a:lnSpc>
              <a:spcBef>
                <a:spcPts val="30"/>
              </a:spcBef>
            </a:pP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1200" spc="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spc="2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pygame.display.set_mode(size</a:t>
            </a:r>
            <a:r>
              <a:rPr sz="1200" spc="-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2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pygame.RESIZABLE) </a:t>
            </a:r>
            <a:r>
              <a:rPr sz="1200" spc="-64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pygame.display.set_caption(</a:t>
            </a:r>
            <a:r>
              <a:rPr sz="12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"Pygame</a:t>
            </a:r>
            <a:r>
              <a:rPr sz="12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壁</a:t>
            </a:r>
            <a:r>
              <a:rPr sz="1200" spc="5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sz="12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ts val="1595"/>
              </a:lnSpc>
            </a:pPr>
            <a:r>
              <a:rPr sz="14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……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6449" y="3132643"/>
            <a:ext cx="3627120" cy="2795270"/>
            <a:chOff x="6036449" y="3132643"/>
            <a:chExt cx="3627120" cy="279527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36449" y="3325368"/>
              <a:ext cx="3627120" cy="26022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93593" y="3132643"/>
              <a:ext cx="314325" cy="528955"/>
            </a:xfrm>
            <a:custGeom>
              <a:avLst/>
              <a:gdLst/>
              <a:ahLst/>
              <a:cxnLst/>
              <a:rect l="l" t="t" r="r" b="b"/>
              <a:pathLst>
                <a:path w="314325" h="528954">
                  <a:moveTo>
                    <a:pt x="313944" y="264352"/>
                  </a:moveTo>
                  <a:lnTo>
                    <a:pt x="313182" y="250636"/>
                  </a:lnTo>
                  <a:lnTo>
                    <a:pt x="313182" y="237682"/>
                  </a:lnTo>
                  <a:lnTo>
                    <a:pt x="306663" y="187649"/>
                  </a:lnTo>
                  <a:lnTo>
                    <a:pt x="296295" y="143534"/>
                  </a:lnTo>
                  <a:lnTo>
                    <a:pt x="282560" y="105331"/>
                  </a:lnTo>
                  <a:lnTo>
                    <a:pt x="246920" y="46643"/>
                  </a:lnTo>
                  <a:lnTo>
                    <a:pt x="203605" y="11545"/>
                  </a:lnTo>
                  <a:lnTo>
                    <a:pt x="156476" y="0"/>
                  </a:lnTo>
                  <a:lnTo>
                    <a:pt x="132689" y="3046"/>
                  </a:lnTo>
                  <a:lnTo>
                    <a:pt x="87082" y="26754"/>
                  </a:lnTo>
                  <a:lnTo>
                    <a:pt x="47317" y="73916"/>
                  </a:lnTo>
                  <a:lnTo>
                    <a:pt x="17256" y="144492"/>
                  </a:lnTo>
                  <a:lnTo>
                    <a:pt x="7072" y="188548"/>
                  </a:lnTo>
                  <a:lnTo>
                    <a:pt x="761" y="238444"/>
                  </a:lnTo>
                  <a:lnTo>
                    <a:pt x="0" y="251398"/>
                  </a:lnTo>
                  <a:lnTo>
                    <a:pt x="0" y="264352"/>
                  </a:lnTo>
                  <a:lnTo>
                    <a:pt x="762" y="278068"/>
                  </a:lnTo>
                  <a:lnTo>
                    <a:pt x="762" y="291022"/>
                  </a:lnTo>
                  <a:lnTo>
                    <a:pt x="2286" y="303976"/>
                  </a:lnTo>
                  <a:lnTo>
                    <a:pt x="3048" y="316930"/>
                  </a:lnTo>
                  <a:lnTo>
                    <a:pt x="9367" y="355477"/>
                  </a:lnTo>
                  <a:lnTo>
                    <a:pt x="21006" y="396883"/>
                  </a:lnTo>
                  <a:lnTo>
                    <a:pt x="25908" y="408564"/>
                  </a:lnTo>
                  <a:lnTo>
                    <a:pt x="25908" y="251398"/>
                  </a:lnTo>
                  <a:lnTo>
                    <a:pt x="26670" y="239206"/>
                  </a:lnTo>
                  <a:lnTo>
                    <a:pt x="33783" y="186912"/>
                  </a:lnTo>
                  <a:lnTo>
                    <a:pt x="44886" y="142141"/>
                  </a:lnTo>
                  <a:lnTo>
                    <a:pt x="59386" y="104797"/>
                  </a:lnTo>
                  <a:lnTo>
                    <a:pt x="96215" y="52012"/>
                  </a:lnTo>
                  <a:lnTo>
                    <a:pt x="139539" y="27801"/>
                  </a:lnTo>
                  <a:lnTo>
                    <a:pt x="162158" y="26174"/>
                  </a:lnTo>
                  <a:lnTo>
                    <a:pt x="184627" y="31407"/>
                  </a:lnTo>
                  <a:lnTo>
                    <a:pt x="226749" y="62073"/>
                  </a:lnTo>
                  <a:lnTo>
                    <a:pt x="261175" y="119042"/>
                  </a:lnTo>
                  <a:lnTo>
                    <a:pt x="274024" y="157154"/>
                  </a:lnTo>
                  <a:lnTo>
                    <a:pt x="283174" y="201558"/>
                  </a:lnTo>
                  <a:lnTo>
                    <a:pt x="288036" y="252160"/>
                  </a:lnTo>
                  <a:lnTo>
                    <a:pt x="288036" y="407713"/>
                  </a:lnTo>
                  <a:lnTo>
                    <a:pt x="299815" y="373467"/>
                  </a:lnTo>
                  <a:lnTo>
                    <a:pt x="309761" y="323422"/>
                  </a:lnTo>
                  <a:lnTo>
                    <a:pt x="313182" y="277306"/>
                  </a:lnTo>
                  <a:lnTo>
                    <a:pt x="313944" y="264352"/>
                  </a:lnTo>
                  <a:close/>
                </a:path>
                <a:path w="314325" h="528954">
                  <a:moveTo>
                    <a:pt x="288036" y="407713"/>
                  </a:moveTo>
                  <a:lnTo>
                    <a:pt x="288036" y="277306"/>
                  </a:lnTo>
                  <a:lnTo>
                    <a:pt x="283625" y="325803"/>
                  </a:lnTo>
                  <a:lnTo>
                    <a:pt x="275039" y="368822"/>
                  </a:lnTo>
                  <a:lnTo>
                    <a:pt x="262834" y="406196"/>
                  </a:lnTo>
                  <a:lnTo>
                    <a:pt x="229786" y="463331"/>
                  </a:lnTo>
                  <a:lnTo>
                    <a:pt x="188923" y="495863"/>
                  </a:lnTo>
                  <a:lnTo>
                    <a:pt x="166949" y="502481"/>
                  </a:lnTo>
                  <a:lnTo>
                    <a:pt x="144687" y="502444"/>
                  </a:lnTo>
                  <a:lnTo>
                    <a:pt x="101520" y="481730"/>
                  </a:lnTo>
                  <a:lnTo>
                    <a:pt x="63864" y="432373"/>
                  </a:lnTo>
                  <a:lnTo>
                    <a:pt x="48491" y="396534"/>
                  </a:lnTo>
                  <a:lnTo>
                    <a:pt x="36162" y="353028"/>
                  </a:lnTo>
                  <a:lnTo>
                    <a:pt x="27432" y="301690"/>
                  </a:lnTo>
                  <a:lnTo>
                    <a:pt x="25908" y="276544"/>
                  </a:lnTo>
                  <a:lnTo>
                    <a:pt x="25908" y="408564"/>
                  </a:lnTo>
                  <a:lnTo>
                    <a:pt x="61054" y="474783"/>
                  </a:lnTo>
                  <a:lnTo>
                    <a:pt x="89872" y="504532"/>
                  </a:lnTo>
                  <a:lnTo>
                    <a:pt x="124825" y="523650"/>
                  </a:lnTo>
                  <a:lnTo>
                    <a:pt x="166116" y="528766"/>
                  </a:lnTo>
                  <a:lnTo>
                    <a:pt x="174498" y="528004"/>
                  </a:lnTo>
                  <a:lnTo>
                    <a:pt x="182880" y="525718"/>
                  </a:lnTo>
                  <a:lnTo>
                    <a:pt x="224876" y="503568"/>
                  </a:lnTo>
                  <a:lnTo>
                    <a:pt x="257968" y="467902"/>
                  </a:lnTo>
                  <a:lnTo>
                    <a:pt x="282749" y="423081"/>
                  </a:lnTo>
                  <a:lnTo>
                    <a:pt x="288036" y="407713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33405" y="5581141"/>
            <a:ext cx="4340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注意：大小可调时要有尺寸变化的响应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609" y="1531111"/>
            <a:ext cx="4599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屏幕设置为大小可调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5983" y="2503424"/>
            <a:ext cx="8034655" cy="283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pygame.display.set_mode(</a:t>
            </a:r>
            <a:r>
              <a:rPr sz="2800" spc="-5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r=(0,0)</a:t>
            </a: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2800" spc="-6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flags=0</a:t>
            </a: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4100">
              <a:latin typeface="Consolas" panose="020B0609020204030204"/>
              <a:cs typeface="Consolas" panose="020B0609020204030204"/>
            </a:endParaRPr>
          </a:p>
          <a:p>
            <a:pPr marL="129540">
              <a:lnSpc>
                <a:spcPct val="100000"/>
              </a:lnSpc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注意：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954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大小可调时要有尺寸变化的响应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350">
              <a:latin typeface="微软雅黑" panose="020B0503020204020204" charset="-122"/>
              <a:cs typeface="微软雅黑" panose="020B0503020204020204" charset="-122"/>
            </a:endParaRPr>
          </a:p>
          <a:p>
            <a:pPr marL="47244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72440" algn="l"/>
                <a:tab pos="473075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对扩张显示界面的刷新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472440" indent="-34353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472440" algn="l"/>
                <a:tab pos="473075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对扩张</a:t>
            </a:r>
            <a:r>
              <a:rPr sz="1800" dirty="0">
                <a:latin typeface="Consolas" panose="020B0609020204030204"/>
                <a:cs typeface="Consolas" panose="020B0609020204030204"/>
              </a:rPr>
              <a:t>/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缩小显示界面的游戏响应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31193" y="3234689"/>
            <a:ext cx="3947921" cy="27843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117" y="1531111"/>
            <a:ext cx="4091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屏幕设置为无边框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5983" y="2503424"/>
            <a:ext cx="80346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pygame.display.set_mode(</a:t>
            </a:r>
            <a:r>
              <a:rPr sz="2800" spc="-5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r=(0,0)</a:t>
            </a: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2800" spc="-6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flags=0</a:t>
            </a: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043" y="4066032"/>
            <a:ext cx="4932680" cy="1120140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787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……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BLACK</a:t>
            </a:r>
            <a:r>
              <a:rPr sz="120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2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2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2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1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90170" marR="289560">
              <a:lnSpc>
                <a:spcPts val="1460"/>
              </a:lnSpc>
              <a:spcBef>
                <a:spcPts val="30"/>
              </a:spcBef>
            </a:pP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1200" spc="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spc="2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pygame.display.set_mode(size</a:t>
            </a:r>
            <a:r>
              <a:rPr sz="1200" spc="-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2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pygame.NOFRAME) </a:t>
            </a:r>
            <a:r>
              <a:rPr sz="1200" spc="-64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pygame.display.set_caption(</a:t>
            </a:r>
            <a:r>
              <a:rPr sz="12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"Pygame</a:t>
            </a:r>
            <a:r>
              <a:rPr sz="12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壁</a:t>
            </a:r>
            <a:r>
              <a:rPr sz="1200" spc="5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sz="12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90170">
              <a:lnSpc>
                <a:spcPts val="1595"/>
              </a:lnSpc>
            </a:pPr>
            <a:r>
              <a:rPr sz="14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……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95301" y="3418332"/>
            <a:ext cx="3672078" cy="24361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61015" y="5628385"/>
            <a:ext cx="40855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注意：无边框时要增加其他退出方式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863" y="1531111"/>
            <a:ext cx="3583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屏幕设置为全屏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5983" y="2503424"/>
            <a:ext cx="80346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pygame.display.set_mode(</a:t>
            </a:r>
            <a:r>
              <a:rPr sz="2800" spc="-5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r=(0,0)</a:t>
            </a: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2800" spc="-6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flags=0</a:t>
            </a: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711" y="3922014"/>
            <a:ext cx="4933315" cy="1120140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787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……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BLACK</a:t>
            </a:r>
            <a:r>
              <a:rPr sz="1200" spc="-1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spc="-1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2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2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2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1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90170" marR="38100">
              <a:lnSpc>
                <a:spcPts val="1460"/>
              </a:lnSpc>
              <a:spcBef>
                <a:spcPts val="30"/>
              </a:spcBef>
            </a:pP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1200" spc="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spc="2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pygame.display.set_mode(size</a:t>
            </a:r>
            <a:r>
              <a:rPr sz="1200" spc="-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2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pygame.FULLSCREEN) </a:t>
            </a:r>
            <a:r>
              <a:rPr sz="1200" spc="-64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pygame.display.set_caption(</a:t>
            </a:r>
            <a:r>
              <a:rPr sz="12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"Pygame</a:t>
            </a:r>
            <a:r>
              <a:rPr sz="12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壁</a:t>
            </a:r>
            <a:r>
              <a:rPr sz="1200" spc="5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sz="12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90170">
              <a:lnSpc>
                <a:spcPts val="1595"/>
              </a:lnSpc>
            </a:pPr>
            <a:r>
              <a:rPr sz="14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……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0551" y="3418332"/>
            <a:ext cx="3576828" cy="21823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61015" y="5187645"/>
            <a:ext cx="43402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注意：全屏时要考虑系统分辨率，否则 将会按照用户设定被拉伸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371" y="1531111"/>
            <a:ext cx="3075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屏幕信息函数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3237" y="2503424"/>
            <a:ext cx="7209790" cy="295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pygame.display.Info()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9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产生一个显示信息</a:t>
            </a:r>
            <a:r>
              <a:rPr sz="20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对象</a:t>
            </a:r>
            <a:r>
              <a:rPr sz="20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VideoInfo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，表达当前屏幕的参数信息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.set_mode()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之前调用，则显示当前系统显示参数信息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参数很多，其中有两个十分重要，如下：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768350">
              <a:lnSpc>
                <a:spcPct val="100000"/>
              </a:lnSpc>
              <a:spcBef>
                <a:spcPts val="2155"/>
              </a:spcBef>
            </a:pPr>
            <a:r>
              <a:rPr sz="2000" spc="-5" dirty="0">
                <a:latin typeface="Consolas" panose="020B0609020204030204"/>
                <a:cs typeface="Consolas" panose="020B0609020204030204"/>
              </a:rPr>
              <a:t>†</a:t>
            </a:r>
            <a:r>
              <a:rPr sz="2000" spc="48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current_w: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当前显示模式或窗口的像素宽度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76835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nsolas" panose="020B0609020204030204"/>
                <a:cs typeface="Consolas" panose="020B0609020204030204"/>
              </a:rPr>
              <a:t>†</a:t>
            </a:r>
            <a:r>
              <a:rPr sz="2000" spc="48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current_h: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当前显示模式或窗口的像素高度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609" y="1531111"/>
            <a:ext cx="4599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屏幕控制的重要函数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0002" y="2503424"/>
            <a:ext cx="41294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pygame.display.Info()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2707" y="3234689"/>
            <a:ext cx="8209280" cy="1080135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161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75"/>
              </a:spcBef>
            </a:pPr>
            <a:r>
              <a:rPr sz="1600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(pygame.display.Info())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805" marR="1328420">
              <a:lnSpc>
                <a:spcPts val="1930"/>
              </a:lnSpc>
              <a:spcBef>
                <a:spcPts val="55"/>
              </a:spcBef>
            </a:pPr>
            <a:r>
              <a:rPr sz="1600" spc="-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screen </a:t>
            </a:r>
            <a:r>
              <a:rPr sz="16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pygame.display.set_mode((</a:t>
            </a:r>
            <a:r>
              <a:rPr sz="160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600</a:t>
            </a:r>
            <a:r>
              <a:rPr sz="1600" spc="-1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400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600" spc="-1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pygame.RESIZABLE) </a:t>
            </a:r>
            <a:r>
              <a:rPr sz="1600" spc="-86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(pygame.display.Info())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42707" y="4570476"/>
            <a:ext cx="3466465" cy="1187450"/>
            <a:chOff x="1242707" y="4570476"/>
            <a:chExt cx="3466465" cy="118745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2707" y="4570476"/>
              <a:ext cx="3466338" cy="11871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19897" y="5384292"/>
              <a:ext cx="2473960" cy="259079"/>
            </a:xfrm>
            <a:custGeom>
              <a:avLst/>
              <a:gdLst/>
              <a:ahLst/>
              <a:cxnLst/>
              <a:rect l="l" t="t" r="r" b="b"/>
              <a:pathLst>
                <a:path w="2473960" h="259079">
                  <a:moveTo>
                    <a:pt x="2473452" y="253745"/>
                  </a:moveTo>
                  <a:lnTo>
                    <a:pt x="2473452" y="6095"/>
                  </a:lnTo>
                  <a:lnTo>
                    <a:pt x="2468118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253745"/>
                  </a:lnTo>
                  <a:lnTo>
                    <a:pt x="5334" y="259079"/>
                  </a:lnTo>
                  <a:lnTo>
                    <a:pt x="12953" y="259079"/>
                  </a:lnTo>
                  <a:lnTo>
                    <a:pt x="12954" y="25907"/>
                  </a:lnTo>
                  <a:lnTo>
                    <a:pt x="25145" y="12953"/>
                  </a:lnTo>
                  <a:lnTo>
                    <a:pt x="25145" y="25907"/>
                  </a:lnTo>
                  <a:lnTo>
                    <a:pt x="2448306" y="25907"/>
                  </a:lnTo>
                  <a:lnTo>
                    <a:pt x="2448306" y="12953"/>
                  </a:lnTo>
                  <a:lnTo>
                    <a:pt x="2461260" y="25907"/>
                  </a:lnTo>
                  <a:lnTo>
                    <a:pt x="2461260" y="259079"/>
                  </a:lnTo>
                  <a:lnTo>
                    <a:pt x="2468118" y="259079"/>
                  </a:lnTo>
                  <a:lnTo>
                    <a:pt x="2473452" y="253745"/>
                  </a:lnTo>
                  <a:close/>
                </a:path>
                <a:path w="2473960" h="259079">
                  <a:moveTo>
                    <a:pt x="25145" y="25907"/>
                  </a:moveTo>
                  <a:lnTo>
                    <a:pt x="25145" y="12953"/>
                  </a:lnTo>
                  <a:lnTo>
                    <a:pt x="12954" y="25907"/>
                  </a:lnTo>
                  <a:lnTo>
                    <a:pt x="25145" y="25907"/>
                  </a:lnTo>
                  <a:close/>
                </a:path>
                <a:path w="2473960" h="259079">
                  <a:moveTo>
                    <a:pt x="25145" y="233933"/>
                  </a:moveTo>
                  <a:lnTo>
                    <a:pt x="25145" y="25907"/>
                  </a:lnTo>
                  <a:lnTo>
                    <a:pt x="12954" y="25907"/>
                  </a:lnTo>
                  <a:lnTo>
                    <a:pt x="12954" y="233933"/>
                  </a:lnTo>
                  <a:lnTo>
                    <a:pt x="25145" y="233933"/>
                  </a:lnTo>
                  <a:close/>
                </a:path>
                <a:path w="2473960" h="259079">
                  <a:moveTo>
                    <a:pt x="2461260" y="233933"/>
                  </a:moveTo>
                  <a:lnTo>
                    <a:pt x="12954" y="233933"/>
                  </a:lnTo>
                  <a:lnTo>
                    <a:pt x="25145" y="246887"/>
                  </a:lnTo>
                  <a:lnTo>
                    <a:pt x="25145" y="259079"/>
                  </a:lnTo>
                  <a:lnTo>
                    <a:pt x="2448306" y="259079"/>
                  </a:lnTo>
                  <a:lnTo>
                    <a:pt x="2448306" y="246887"/>
                  </a:lnTo>
                  <a:lnTo>
                    <a:pt x="2461260" y="233933"/>
                  </a:lnTo>
                  <a:close/>
                </a:path>
                <a:path w="2473960" h="259079">
                  <a:moveTo>
                    <a:pt x="25145" y="259079"/>
                  </a:moveTo>
                  <a:lnTo>
                    <a:pt x="25145" y="246887"/>
                  </a:lnTo>
                  <a:lnTo>
                    <a:pt x="12954" y="233933"/>
                  </a:lnTo>
                  <a:lnTo>
                    <a:pt x="12953" y="259079"/>
                  </a:lnTo>
                  <a:lnTo>
                    <a:pt x="25145" y="259079"/>
                  </a:lnTo>
                  <a:close/>
                </a:path>
                <a:path w="2473960" h="259079">
                  <a:moveTo>
                    <a:pt x="2461260" y="25907"/>
                  </a:moveTo>
                  <a:lnTo>
                    <a:pt x="2448306" y="12953"/>
                  </a:lnTo>
                  <a:lnTo>
                    <a:pt x="2448306" y="25907"/>
                  </a:lnTo>
                  <a:lnTo>
                    <a:pt x="2461260" y="25907"/>
                  </a:lnTo>
                  <a:close/>
                </a:path>
                <a:path w="2473960" h="259079">
                  <a:moveTo>
                    <a:pt x="2461260" y="233933"/>
                  </a:moveTo>
                  <a:lnTo>
                    <a:pt x="2461260" y="25907"/>
                  </a:lnTo>
                  <a:lnTo>
                    <a:pt x="2448306" y="25907"/>
                  </a:lnTo>
                  <a:lnTo>
                    <a:pt x="2448306" y="233933"/>
                  </a:lnTo>
                  <a:lnTo>
                    <a:pt x="2461260" y="233933"/>
                  </a:lnTo>
                  <a:close/>
                </a:path>
                <a:path w="2473960" h="259079">
                  <a:moveTo>
                    <a:pt x="2461260" y="259079"/>
                  </a:moveTo>
                  <a:lnTo>
                    <a:pt x="2461260" y="233933"/>
                  </a:lnTo>
                  <a:lnTo>
                    <a:pt x="2448306" y="246887"/>
                  </a:lnTo>
                  <a:lnTo>
                    <a:pt x="2448306" y="259079"/>
                  </a:lnTo>
                  <a:lnTo>
                    <a:pt x="2461260" y="25907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5995301" y="4570476"/>
            <a:ext cx="3456940" cy="1187450"/>
            <a:chOff x="5995301" y="4570476"/>
            <a:chExt cx="3456940" cy="11874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5301" y="4570476"/>
              <a:ext cx="3456432" cy="11871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342773" y="5384292"/>
              <a:ext cx="2473960" cy="259079"/>
            </a:xfrm>
            <a:custGeom>
              <a:avLst/>
              <a:gdLst/>
              <a:ahLst/>
              <a:cxnLst/>
              <a:rect l="l" t="t" r="r" b="b"/>
              <a:pathLst>
                <a:path w="2473959" h="259079">
                  <a:moveTo>
                    <a:pt x="2473452" y="253746"/>
                  </a:moveTo>
                  <a:lnTo>
                    <a:pt x="2473452" y="6096"/>
                  </a:lnTo>
                  <a:lnTo>
                    <a:pt x="2468118" y="0"/>
                  </a:lnTo>
                  <a:lnTo>
                    <a:pt x="5333" y="0"/>
                  </a:lnTo>
                  <a:lnTo>
                    <a:pt x="0" y="6096"/>
                  </a:lnTo>
                  <a:lnTo>
                    <a:pt x="0" y="253746"/>
                  </a:lnTo>
                  <a:lnTo>
                    <a:pt x="5334" y="259080"/>
                  </a:lnTo>
                  <a:lnTo>
                    <a:pt x="12192" y="259080"/>
                  </a:lnTo>
                  <a:lnTo>
                    <a:pt x="12192" y="25908"/>
                  </a:lnTo>
                  <a:lnTo>
                    <a:pt x="25145" y="12954"/>
                  </a:lnTo>
                  <a:lnTo>
                    <a:pt x="25145" y="25908"/>
                  </a:lnTo>
                  <a:lnTo>
                    <a:pt x="2448306" y="25908"/>
                  </a:lnTo>
                  <a:lnTo>
                    <a:pt x="2448306" y="12954"/>
                  </a:lnTo>
                  <a:lnTo>
                    <a:pt x="2460498" y="25908"/>
                  </a:lnTo>
                  <a:lnTo>
                    <a:pt x="2460498" y="259080"/>
                  </a:lnTo>
                  <a:lnTo>
                    <a:pt x="2468118" y="259080"/>
                  </a:lnTo>
                  <a:lnTo>
                    <a:pt x="2473452" y="253746"/>
                  </a:lnTo>
                  <a:close/>
                </a:path>
                <a:path w="2473959" h="259079">
                  <a:moveTo>
                    <a:pt x="25145" y="25908"/>
                  </a:moveTo>
                  <a:lnTo>
                    <a:pt x="25145" y="12954"/>
                  </a:lnTo>
                  <a:lnTo>
                    <a:pt x="12192" y="25908"/>
                  </a:lnTo>
                  <a:lnTo>
                    <a:pt x="25145" y="25908"/>
                  </a:lnTo>
                  <a:close/>
                </a:path>
                <a:path w="2473959" h="259079">
                  <a:moveTo>
                    <a:pt x="25145" y="233934"/>
                  </a:moveTo>
                  <a:lnTo>
                    <a:pt x="25145" y="25908"/>
                  </a:lnTo>
                  <a:lnTo>
                    <a:pt x="12192" y="25908"/>
                  </a:lnTo>
                  <a:lnTo>
                    <a:pt x="12192" y="233934"/>
                  </a:lnTo>
                  <a:lnTo>
                    <a:pt x="25145" y="233934"/>
                  </a:lnTo>
                  <a:close/>
                </a:path>
                <a:path w="2473959" h="259079">
                  <a:moveTo>
                    <a:pt x="2460498" y="233934"/>
                  </a:moveTo>
                  <a:lnTo>
                    <a:pt x="12192" y="233934"/>
                  </a:lnTo>
                  <a:lnTo>
                    <a:pt x="25145" y="246888"/>
                  </a:lnTo>
                  <a:lnTo>
                    <a:pt x="25145" y="259080"/>
                  </a:lnTo>
                  <a:lnTo>
                    <a:pt x="2448306" y="259080"/>
                  </a:lnTo>
                  <a:lnTo>
                    <a:pt x="2448306" y="246888"/>
                  </a:lnTo>
                  <a:lnTo>
                    <a:pt x="2460498" y="233934"/>
                  </a:lnTo>
                  <a:close/>
                </a:path>
                <a:path w="2473959" h="259079">
                  <a:moveTo>
                    <a:pt x="25145" y="259080"/>
                  </a:moveTo>
                  <a:lnTo>
                    <a:pt x="25145" y="246888"/>
                  </a:lnTo>
                  <a:lnTo>
                    <a:pt x="12192" y="233934"/>
                  </a:lnTo>
                  <a:lnTo>
                    <a:pt x="12192" y="259080"/>
                  </a:lnTo>
                  <a:lnTo>
                    <a:pt x="25145" y="259080"/>
                  </a:lnTo>
                  <a:close/>
                </a:path>
                <a:path w="2473959" h="259079">
                  <a:moveTo>
                    <a:pt x="2460498" y="25908"/>
                  </a:moveTo>
                  <a:lnTo>
                    <a:pt x="2448306" y="12954"/>
                  </a:lnTo>
                  <a:lnTo>
                    <a:pt x="2448306" y="25908"/>
                  </a:lnTo>
                  <a:lnTo>
                    <a:pt x="2460498" y="25908"/>
                  </a:lnTo>
                  <a:close/>
                </a:path>
                <a:path w="2473959" h="259079">
                  <a:moveTo>
                    <a:pt x="2460498" y="233934"/>
                  </a:moveTo>
                  <a:lnTo>
                    <a:pt x="2460498" y="25908"/>
                  </a:lnTo>
                  <a:lnTo>
                    <a:pt x="2448306" y="25908"/>
                  </a:lnTo>
                  <a:lnTo>
                    <a:pt x="2448306" y="233934"/>
                  </a:lnTo>
                  <a:lnTo>
                    <a:pt x="2460498" y="233934"/>
                  </a:lnTo>
                  <a:close/>
                </a:path>
                <a:path w="2473959" h="259079">
                  <a:moveTo>
                    <a:pt x="2460498" y="259080"/>
                  </a:moveTo>
                  <a:lnTo>
                    <a:pt x="2460498" y="233934"/>
                  </a:lnTo>
                  <a:lnTo>
                    <a:pt x="2448306" y="246888"/>
                  </a:lnTo>
                  <a:lnTo>
                    <a:pt x="2448306" y="259080"/>
                  </a:lnTo>
                  <a:lnTo>
                    <a:pt x="2460498" y="25908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777879" y="5833364"/>
            <a:ext cx="2320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调用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.set_mode()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前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7895" y="5833364"/>
            <a:ext cx="2320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调用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.set_mode()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后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191" y="1531111"/>
            <a:ext cx="44310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壁球小游戏(全屏型)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5983" y="2503424"/>
            <a:ext cx="80346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pygame.display.set_mode(</a:t>
            </a:r>
            <a:r>
              <a:rPr sz="2800" spc="-5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r=(0,0)</a:t>
            </a: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2800" spc="-6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flags=0</a:t>
            </a: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043" y="3949446"/>
            <a:ext cx="4932680" cy="1120140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345"/>
              </a:lnSpc>
            </a:pP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……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90170">
              <a:lnSpc>
                <a:spcPct val="100000"/>
              </a:lnSpc>
            </a:pP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size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spc="-5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width</a:t>
            </a:r>
            <a:r>
              <a:rPr sz="120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height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200" spc="-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vInfo.current_w</a:t>
            </a:r>
            <a:r>
              <a:rPr sz="1200" spc="-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vInfo.current_h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90170">
              <a:lnSpc>
                <a:spcPct val="100000"/>
              </a:lnSpc>
            </a:pP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……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90170" marR="37465">
              <a:lnSpc>
                <a:spcPts val="1460"/>
              </a:lnSpc>
              <a:spcBef>
                <a:spcPts val="30"/>
              </a:spcBef>
            </a:pP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1200" spc="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spc="2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spc="-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pygame.display.set_mode(size</a:t>
            </a:r>
            <a:r>
              <a:rPr sz="1200" spc="-5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2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pygame.FULLSCREEN) </a:t>
            </a:r>
            <a:r>
              <a:rPr sz="1200" spc="-64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pygame.display.set_caption(</a:t>
            </a:r>
            <a:r>
              <a:rPr sz="12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"Pygame</a:t>
            </a:r>
            <a:r>
              <a:rPr sz="1200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壁</a:t>
            </a:r>
            <a:r>
              <a:rPr sz="1200" spc="5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sz="120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20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90170">
              <a:lnSpc>
                <a:spcPts val="1595"/>
              </a:lnSpc>
            </a:pPr>
            <a:r>
              <a:rPr sz="14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……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0551" y="3418332"/>
            <a:ext cx="3576828" cy="21823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61015" y="5340350"/>
            <a:ext cx="3578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注意：采用系统分辨率进行全屏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4469"/>
            <a:ext cx="9144000" cy="4824730"/>
          </a:xfrm>
          <a:custGeom>
            <a:avLst/>
            <a:gdLst/>
            <a:ahLst/>
            <a:cxnLst/>
            <a:rect l="l" t="t" r="r" b="b"/>
            <a:pathLst>
              <a:path w="9144000" h="4824730">
                <a:moveTo>
                  <a:pt x="9144000" y="4824222"/>
                </a:moveTo>
                <a:lnTo>
                  <a:pt x="9144000" y="0"/>
                </a:lnTo>
                <a:lnTo>
                  <a:pt x="0" y="0"/>
                </a:lnTo>
                <a:lnTo>
                  <a:pt x="0" y="4824222"/>
                </a:lnTo>
                <a:lnTo>
                  <a:pt x="9144000" y="4824222"/>
                </a:lnTo>
                <a:close/>
              </a:path>
            </a:pathLst>
          </a:custGeom>
          <a:solidFill>
            <a:srgbClr val="2728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573" y="1574546"/>
            <a:ext cx="22402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Unit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PYG03: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Wall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Game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version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4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700" i="1" spc="-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pygame,sys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573" y="1894591"/>
            <a:ext cx="2880995" cy="151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pygame.init()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vInfo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pygame.display.Info()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 marR="152400" indent="-635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width,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height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vInfo.current_w,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vInfo.current_h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 [1,1]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BLACK</a:t>
            </a:r>
            <a:r>
              <a:rPr sz="700" spc="-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0,</a:t>
            </a:r>
            <a:r>
              <a:rPr sz="700" spc="-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0,</a:t>
            </a:r>
            <a:r>
              <a:rPr sz="700" spc="-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#screen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pygame.display.set_mode(size,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pygame.RESIZABLE)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#screen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pygame.display.set_mode(size,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pygame.NOFRAME)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#screen</a:t>
            </a:r>
            <a:r>
              <a:rPr sz="700" spc="3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3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pygame.display.set_mode(size,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pygame.FULLSCREEN)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pygame.display.set_mode(size,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pygame.FULLSCREEN)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 marR="792480">
              <a:lnSpc>
                <a:spcPct val="99000"/>
              </a:lnSpc>
              <a:spcBef>
                <a:spcPts val="20"/>
              </a:spcBef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pygame.display.set_caption("Pygame</a:t>
            </a:r>
            <a:r>
              <a:rPr sz="700" dirty="0">
                <a:solidFill>
                  <a:srgbClr val="3F3F3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壁球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")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pygame.image.load("PYG02‐ball.gif")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ball.get_rect()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fps</a:t>
            </a:r>
            <a:r>
              <a:rPr sz="700" spc="-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300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fclock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pygame.time.Clock()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582" y="3494789"/>
            <a:ext cx="20935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700" i="1" spc="-4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208915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pygame.event.get():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 marR="251460" indent="-197485">
              <a:lnSpc>
                <a:spcPct val="100000"/>
              </a:lnSpc>
            </a:pP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pygame.QUIT: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5765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pygame.KEYDOWN: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==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pygame.K_LEFT: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224" y="4134879"/>
            <a:ext cx="499808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2615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700" i="1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(abs(speed[0])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1)*int(speed[0]/abs(speed[0]))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pygame.K_RIGHT: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pygame.K_UP: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pygame.K_DOWN: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2615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700" i="1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(abs(speed[1])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1)*int(speed[1]/abs(speed[1]))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2615" marR="2908935" indent="-19685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pygame.K_ESCAPE: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ballrect.move(speed)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208915" marR="2663825" indent="-196850">
              <a:lnSpc>
                <a:spcPct val="100000"/>
              </a:lnSpc>
            </a:pP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ballrect.left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ballrect.right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width: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 ‐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0251" y="5415039"/>
            <a:ext cx="2388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ballrect.top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ballrect.bottom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height: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 ‐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0287" y="5735084"/>
            <a:ext cx="135572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screen.fill(BLACK)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screen.blit(ball,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ballrect)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pygame.display.update()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fclock.tick(fps)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191" y="1531111"/>
            <a:ext cx="44310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壁球小游戏(伸缩型)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3237" y="2518663"/>
            <a:ext cx="7350759" cy="282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Pygame.VIDEORESIZE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85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这是一种窗口大小更改的事件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事件发生后，返回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event.size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元组，包含新窗口的宽度和高度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69950" lvl="1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69315" algn="l"/>
                <a:tab pos="870585" algn="l"/>
              </a:tabLst>
            </a:pPr>
            <a:r>
              <a:rPr sz="2000" spc="-10" dirty="0">
                <a:latin typeface="Consolas" panose="020B0609020204030204"/>
                <a:cs typeface="Consolas" panose="020B0609020204030204"/>
              </a:rPr>
              <a:t>.size[0]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宽度，也可以用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event.w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869950" lvl="1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69315" algn="l"/>
                <a:tab pos="870585" algn="l"/>
              </a:tabLst>
            </a:pPr>
            <a:r>
              <a:rPr sz="2000" spc="-10" dirty="0">
                <a:latin typeface="Consolas" panose="020B0609020204030204"/>
                <a:cs typeface="Consolas" panose="020B0609020204030204"/>
              </a:rPr>
              <a:t>.size[1]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高度，也可以用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event.h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869950" lvl="1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69950" algn="l"/>
                <a:tab pos="87058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返回参数仅在事件发生时有用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7625" y="3408680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单元开篇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0765" y="3290893"/>
            <a:ext cx="5081270" cy="402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与老师一起改改壁球小游戏(伸缩版)吧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839" y="1330452"/>
            <a:ext cx="9144000" cy="4895850"/>
          </a:xfrm>
          <a:custGeom>
            <a:avLst/>
            <a:gdLst/>
            <a:ahLst/>
            <a:cxnLst/>
            <a:rect l="l" t="t" r="r" b="b"/>
            <a:pathLst>
              <a:path w="9144000" h="4895850">
                <a:moveTo>
                  <a:pt x="9144000" y="4895849"/>
                </a:moveTo>
                <a:lnTo>
                  <a:pt x="9144000" y="0"/>
                </a:lnTo>
                <a:lnTo>
                  <a:pt x="0" y="0"/>
                </a:lnTo>
                <a:lnTo>
                  <a:pt x="0" y="4895850"/>
                </a:lnTo>
                <a:lnTo>
                  <a:pt x="9144000" y="4895849"/>
                </a:lnTo>
                <a:close/>
              </a:path>
            </a:pathLst>
          </a:custGeom>
          <a:solidFill>
            <a:srgbClr val="2728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3564" y="1361186"/>
            <a:ext cx="3562350" cy="173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35"/>
              </a:lnSpc>
              <a:spcBef>
                <a:spcPts val="100"/>
              </a:spcBef>
            </a:pP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Unit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PYG03: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Wall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Game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version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700" spc="38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伸缩版</a:t>
            </a:r>
            <a:endParaRPr sz="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ts val="835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700" i="1" spc="-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pygame,sys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pygame.init()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 marR="2014855" indent="-635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=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width,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height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=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600,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400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[1,1]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BLACK</a:t>
            </a:r>
            <a:r>
              <a:rPr sz="700" spc="-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0,</a:t>
            </a:r>
            <a:r>
              <a:rPr sz="700" spc="-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0,</a:t>
            </a:r>
            <a:r>
              <a:rPr sz="700" spc="-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 marR="5080" indent="-635">
              <a:lnSpc>
                <a:spcPct val="100000"/>
              </a:lnSpc>
              <a:spcBef>
                <a:spcPts val="15"/>
              </a:spcBef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pygame.display.set_mode(size,</a:t>
            </a:r>
            <a:r>
              <a:rPr sz="700" spc="3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pygame.RESIZABLE)</a:t>
            </a:r>
            <a:r>
              <a:rPr sz="700" spc="6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dirty="0">
                <a:solidFill>
                  <a:srgbClr val="3F3F3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窗口大小可调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#screen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pygame.display.set_mode(size,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pygame.NOFRAME)</a:t>
            </a:r>
            <a:r>
              <a:rPr sz="700" spc="5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dirty="0">
                <a:solidFill>
                  <a:srgbClr val="3F3F3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窗口无边框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#screen</a:t>
            </a:r>
            <a:r>
              <a:rPr sz="700" spc="3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pygame.display.set_mode(size,</a:t>
            </a:r>
            <a:r>
              <a:rPr sz="700" spc="3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pygame.FULLSCREEN)</a:t>
            </a:r>
            <a:r>
              <a:rPr sz="700" spc="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dirty="0">
                <a:solidFill>
                  <a:srgbClr val="3F3F3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窗口全屏显示</a:t>
            </a:r>
            <a:endParaRPr sz="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473835">
              <a:lnSpc>
                <a:spcPct val="99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pygame.display.set_caption("Pygame</a:t>
            </a:r>
            <a:r>
              <a:rPr sz="700" dirty="0">
                <a:solidFill>
                  <a:srgbClr val="3F3F3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壁球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")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pygame.image.load("PYG02‐ball.gif")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ball.get_rect()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fps</a:t>
            </a:r>
            <a:r>
              <a:rPr sz="700" spc="-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300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fclock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pygame.time.Clock()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581" y="3173225"/>
            <a:ext cx="20935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700" i="1" spc="-4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208915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pygame.event.get():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 marR="251460" indent="-197485">
              <a:lnSpc>
                <a:spcPct val="100000"/>
              </a:lnSpc>
            </a:pP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pygame.QUIT: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5765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pygame.KEYDOWN: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==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pygame.K_LEFT: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170" y="3813315"/>
            <a:ext cx="4998085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700" i="1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(abs(speed[0])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1)*int(speed[0]/abs(speed[0]))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pygame.K_RIGHT: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pygame.K_UP: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pygame.K_DOWN: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700" i="1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(abs(speed[1])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1)*int(speed[1]/abs(speed[1]))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 marR="2908935" indent="-19685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pygame.K_ESCAPE: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208915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pygame.VIDEORESIZE: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6400" marR="1826260" indent="-635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width,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height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event.size[0],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event.size[1]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3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pygame.display.set_mode(size,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pygame.RESIZABLE)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ballrect.move(speed)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208915" marR="2663825" indent="-196850">
              <a:lnSpc>
                <a:spcPct val="100000"/>
              </a:lnSpc>
            </a:pP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ballrect.left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ballrect.right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width: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 ‐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208915" marR="2614930" indent="-196850">
              <a:lnSpc>
                <a:spcPct val="100000"/>
              </a:lnSpc>
            </a:pP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ballrect.top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ballrect.bottom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height: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 ‐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Consolas" panose="020B0609020204030204"/>
              <a:cs typeface="Consolas" panose="020B0609020204030204"/>
            </a:endParaRPr>
          </a:p>
          <a:p>
            <a:pPr marL="12700" marR="364744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screen.fill(BLACK)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screen.blit(ball,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ballrect)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pygame.display.update()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fclock.tick(fps)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窗口标题和图标设置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609" y="1531111"/>
            <a:ext cx="4599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窗口标题和图标函数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5983" y="2506471"/>
            <a:ext cx="8267700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pygame.display.set_caption(</a:t>
            </a:r>
            <a:r>
              <a:rPr sz="2400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2400" spc="1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icontitle=None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447040" indent="-343535">
              <a:lnSpc>
                <a:spcPct val="100000"/>
              </a:lnSpc>
              <a:buFont typeface="Arial MT"/>
              <a:buChar char="•"/>
              <a:tabLst>
                <a:tab pos="446405" algn="l"/>
                <a:tab pos="447675" algn="l"/>
              </a:tabLst>
            </a:pPr>
            <a:r>
              <a:rPr sz="2000" spc="-10" dirty="0">
                <a:latin typeface="Consolas" panose="020B0609020204030204"/>
                <a:cs typeface="Consolas" panose="020B0609020204030204"/>
              </a:rPr>
              <a:t>title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设置窗口的标题内容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4704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46405" algn="l"/>
                <a:tab pos="447675" algn="l"/>
              </a:tabLst>
            </a:pPr>
            <a:r>
              <a:rPr sz="2000" spc="-10" dirty="0">
                <a:latin typeface="Consolas" panose="020B0609020204030204"/>
                <a:cs typeface="Consolas" panose="020B0609020204030204"/>
              </a:rPr>
              <a:t>icontitle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设置图表化后的小标题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4704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nsolas" panose="020B0609020204030204"/>
                <a:cs typeface="Consolas" panose="020B0609020204030204"/>
              </a:rPr>
              <a:t>†</a:t>
            </a:r>
            <a:r>
              <a:rPr sz="2000" spc="45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小标题可选，部分系统没有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34647" y="3117342"/>
            <a:ext cx="3971925" cy="2814320"/>
            <a:chOff x="5334647" y="3117342"/>
            <a:chExt cx="3971925" cy="281432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34875" y="3297174"/>
              <a:ext cx="3671315" cy="263423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34647" y="3117342"/>
              <a:ext cx="1753870" cy="601980"/>
            </a:xfrm>
            <a:custGeom>
              <a:avLst/>
              <a:gdLst/>
              <a:ahLst/>
              <a:cxnLst/>
              <a:rect l="l" t="t" r="r" b="b"/>
              <a:pathLst>
                <a:path w="1753870" h="601979">
                  <a:moveTo>
                    <a:pt x="1753362" y="595883"/>
                  </a:moveTo>
                  <a:lnTo>
                    <a:pt x="1753362" y="6095"/>
                  </a:lnTo>
                  <a:lnTo>
                    <a:pt x="1748027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595883"/>
                  </a:lnTo>
                  <a:lnTo>
                    <a:pt x="5334" y="601979"/>
                  </a:lnTo>
                  <a:lnTo>
                    <a:pt x="12192" y="601979"/>
                  </a:lnTo>
                  <a:lnTo>
                    <a:pt x="12192" y="25907"/>
                  </a:lnTo>
                  <a:lnTo>
                    <a:pt x="25145" y="12953"/>
                  </a:lnTo>
                  <a:lnTo>
                    <a:pt x="25145" y="25907"/>
                  </a:lnTo>
                  <a:lnTo>
                    <a:pt x="1728216" y="25907"/>
                  </a:lnTo>
                  <a:lnTo>
                    <a:pt x="1728216" y="12953"/>
                  </a:lnTo>
                  <a:lnTo>
                    <a:pt x="1740408" y="25907"/>
                  </a:lnTo>
                  <a:lnTo>
                    <a:pt x="1740408" y="601979"/>
                  </a:lnTo>
                  <a:lnTo>
                    <a:pt x="1748027" y="601979"/>
                  </a:lnTo>
                  <a:lnTo>
                    <a:pt x="1753362" y="595883"/>
                  </a:lnTo>
                  <a:close/>
                </a:path>
                <a:path w="1753870" h="601979">
                  <a:moveTo>
                    <a:pt x="25145" y="25907"/>
                  </a:moveTo>
                  <a:lnTo>
                    <a:pt x="25145" y="12953"/>
                  </a:lnTo>
                  <a:lnTo>
                    <a:pt x="12192" y="25907"/>
                  </a:lnTo>
                  <a:lnTo>
                    <a:pt x="25145" y="25907"/>
                  </a:lnTo>
                  <a:close/>
                </a:path>
                <a:path w="1753870" h="601979">
                  <a:moveTo>
                    <a:pt x="25145" y="576071"/>
                  </a:moveTo>
                  <a:lnTo>
                    <a:pt x="25145" y="25907"/>
                  </a:lnTo>
                  <a:lnTo>
                    <a:pt x="12192" y="25907"/>
                  </a:lnTo>
                  <a:lnTo>
                    <a:pt x="12192" y="576071"/>
                  </a:lnTo>
                  <a:lnTo>
                    <a:pt x="25145" y="576071"/>
                  </a:lnTo>
                  <a:close/>
                </a:path>
                <a:path w="1753870" h="601979">
                  <a:moveTo>
                    <a:pt x="1740408" y="576071"/>
                  </a:moveTo>
                  <a:lnTo>
                    <a:pt x="12192" y="576071"/>
                  </a:lnTo>
                  <a:lnTo>
                    <a:pt x="25145" y="589025"/>
                  </a:lnTo>
                  <a:lnTo>
                    <a:pt x="25145" y="601979"/>
                  </a:lnTo>
                  <a:lnTo>
                    <a:pt x="1728216" y="601979"/>
                  </a:lnTo>
                  <a:lnTo>
                    <a:pt x="1728216" y="589025"/>
                  </a:lnTo>
                  <a:lnTo>
                    <a:pt x="1740408" y="576071"/>
                  </a:lnTo>
                  <a:close/>
                </a:path>
                <a:path w="1753870" h="601979">
                  <a:moveTo>
                    <a:pt x="25145" y="601979"/>
                  </a:moveTo>
                  <a:lnTo>
                    <a:pt x="25145" y="589025"/>
                  </a:lnTo>
                  <a:lnTo>
                    <a:pt x="12192" y="576071"/>
                  </a:lnTo>
                  <a:lnTo>
                    <a:pt x="12192" y="601979"/>
                  </a:lnTo>
                  <a:lnTo>
                    <a:pt x="25145" y="601979"/>
                  </a:lnTo>
                  <a:close/>
                </a:path>
                <a:path w="1753870" h="601979">
                  <a:moveTo>
                    <a:pt x="1740408" y="25907"/>
                  </a:moveTo>
                  <a:lnTo>
                    <a:pt x="1728216" y="12953"/>
                  </a:lnTo>
                  <a:lnTo>
                    <a:pt x="1728216" y="25907"/>
                  </a:lnTo>
                  <a:lnTo>
                    <a:pt x="1740408" y="25907"/>
                  </a:lnTo>
                  <a:close/>
                </a:path>
                <a:path w="1753870" h="601979">
                  <a:moveTo>
                    <a:pt x="1740408" y="576071"/>
                  </a:moveTo>
                  <a:lnTo>
                    <a:pt x="1740408" y="25907"/>
                  </a:lnTo>
                  <a:lnTo>
                    <a:pt x="1728216" y="25907"/>
                  </a:lnTo>
                  <a:lnTo>
                    <a:pt x="1728216" y="576071"/>
                  </a:lnTo>
                  <a:lnTo>
                    <a:pt x="1740408" y="576071"/>
                  </a:lnTo>
                  <a:close/>
                </a:path>
                <a:path w="1753870" h="601979">
                  <a:moveTo>
                    <a:pt x="1740408" y="601979"/>
                  </a:moveTo>
                  <a:lnTo>
                    <a:pt x="1740408" y="576071"/>
                  </a:lnTo>
                  <a:lnTo>
                    <a:pt x="1728216" y="589025"/>
                  </a:lnTo>
                  <a:lnTo>
                    <a:pt x="1728216" y="601979"/>
                  </a:lnTo>
                  <a:lnTo>
                    <a:pt x="1740408" y="6019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609" y="1531111"/>
            <a:ext cx="4599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窗口标题和图标函数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3237" y="2503424"/>
            <a:ext cx="7222490" cy="255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pygame.display.get_caption()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39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返回当前设置窗口的标题及小标题内容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3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返回结构为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(title,</a:t>
            </a:r>
            <a:r>
              <a:rPr sz="20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icontitle)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该函数与游戏交互逻辑配合，可以根据游戏情节修改标题内容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609" y="1531874"/>
            <a:ext cx="4599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窗口标题和图标函数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56245" y="4277105"/>
            <a:ext cx="711708" cy="7117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pygame.display.set_icon(</a:t>
            </a:r>
            <a:r>
              <a:rPr spc="-5" dirty="0">
                <a:solidFill>
                  <a:srgbClr val="00B050"/>
                </a:solidFill>
              </a:rPr>
              <a:t>surface</a:t>
            </a:r>
            <a:r>
              <a:rPr spc="-5" dirty="0"/>
              <a:t>)</a:t>
            </a:r>
            <a:endParaRPr spc="-5" dirty="0"/>
          </a:p>
          <a:p>
            <a:pPr marL="449580" indent="-343535">
              <a:lnSpc>
                <a:spcPct val="100000"/>
              </a:lnSpc>
              <a:spcBef>
                <a:spcPts val="2505"/>
              </a:spcBef>
              <a:buFont typeface="Arial MT"/>
              <a:buChar char="•"/>
              <a:tabLst>
                <a:tab pos="448945" algn="l"/>
                <a:tab pos="450215" algn="l"/>
              </a:tabLst>
            </a:pPr>
            <a:r>
              <a:rPr sz="2000" spc="-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设置窗口的图标效果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4958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48945" algn="l"/>
                <a:tab pos="450215" algn="l"/>
              </a:tabLst>
            </a:pPr>
            <a:r>
              <a:rPr sz="2000" spc="-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图标是一个</a:t>
            </a:r>
            <a:r>
              <a:rPr sz="2000" spc="-10" dirty="0">
                <a:solidFill>
                  <a:srgbClr val="000000"/>
                </a:solidFill>
              </a:rPr>
              <a:t>Surface</a:t>
            </a:r>
            <a:r>
              <a:rPr sz="2000" spc="-5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对象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134110" marR="5080">
              <a:lnSpc>
                <a:spcPct val="149000"/>
              </a:lnSpc>
              <a:spcBef>
                <a:spcPts val="915"/>
              </a:spcBef>
            </a:pPr>
            <a:r>
              <a:rPr sz="2400" b="1" spc="-15" dirty="0">
                <a:solidFill>
                  <a:srgbClr val="68C109"/>
                </a:solidFill>
                <a:latin typeface="Times New Roman" panose="02020603050405020304"/>
                <a:cs typeface="Times New Roman" panose="02020603050405020304"/>
              </a:rPr>
              <a:t>https://python123.io/PY15/PYG03-flower.png </a:t>
            </a:r>
            <a:r>
              <a:rPr sz="2400" b="1" spc="-10" dirty="0">
                <a:solidFill>
                  <a:srgbClr val="68C109"/>
                </a:solidFill>
                <a:latin typeface="Times New Roman" panose="02020603050405020304"/>
                <a:cs typeface="Times New Roman" panose="02020603050405020304"/>
              </a:rPr>
              <a:t> https://python123.io/PY15/PYG03-withered-flower.png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5089" y="5310632"/>
            <a:ext cx="3138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68C109"/>
                </a:solidFill>
                <a:latin typeface="Times New Roman" panose="02020603050405020304"/>
                <a:cs typeface="Times New Roman" panose="02020603050405020304"/>
              </a:rPr>
              <a:t>PYG03-fire-flower.png </a:t>
            </a:r>
            <a:r>
              <a:rPr sz="2400" b="1" spc="-10" dirty="0">
                <a:solidFill>
                  <a:srgbClr val="68C10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solidFill>
                  <a:srgbClr val="68C109"/>
                </a:solidFill>
                <a:latin typeface="Times New Roman" panose="02020603050405020304"/>
                <a:cs typeface="Times New Roman" panose="02020603050405020304"/>
              </a:rPr>
              <a:t>PYG03-pink-flower.png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7368" y="5310632"/>
            <a:ext cx="3104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68C109"/>
                </a:solidFill>
                <a:latin typeface="Times New Roman" panose="02020603050405020304"/>
                <a:cs typeface="Times New Roman" panose="02020603050405020304"/>
              </a:rPr>
              <a:t>PYG03-ice-flower.png </a:t>
            </a:r>
            <a:r>
              <a:rPr sz="2400" b="1" spc="-10" dirty="0">
                <a:solidFill>
                  <a:srgbClr val="68C10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solidFill>
                  <a:srgbClr val="68C109"/>
                </a:solidFill>
                <a:latin typeface="Times New Roman" panose="02020603050405020304"/>
                <a:cs typeface="Times New Roman" panose="02020603050405020304"/>
              </a:rPr>
              <a:t>PYG03-blue-flower.png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269" y="5225033"/>
            <a:ext cx="794386" cy="8442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609" y="1531111"/>
            <a:ext cx="4599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窗口标题和图标函数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0002" y="2503424"/>
            <a:ext cx="62769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pygame.display.set_icon(</a:t>
            </a:r>
            <a:r>
              <a:rPr sz="2800" spc="-5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surface</a:t>
            </a: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2707" y="3274314"/>
            <a:ext cx="8136890" cy="2860040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609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600" spc="-2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Unit</a:t>
            </a:r>
            <a:r>
              <a:rPr sz="1600" spc="-3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PYG03:</a:t>
            </a:r>
            <a:r>
              <a:rPr sz="1600" spc="-3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600" spc="-30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Display</a:t>
            </a:r>
            <a:r>
              <a:rPr sz="1600" spc="-2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 panose="020B0609020204030204"/>
                <a:cs typeface="Consolas" panose="020B0609020204030204"/>
              </a:rPr>
              <a:t>Set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1600" i="1" spc="-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600" i="1" spc="-5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1600" spc="-1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sys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pygame.init()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1440" marR="3145790" indent="-635">
              <a:lnSpc>
                <a:spcPct val="100000"/>
              </a:lnSpc>
            </a:pPr>
            <a:r>
              <a:rPr sz="1600" spc="-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icon </a:t>
            </a:r>
            <a:r>
              <a:rPr sz="16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pygame.image.load(</a:t>
            </a:r>
            <a:r>
              <a:rPr sz="1600" spc="-1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"PYG03‐flower.png"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1600" spc="-86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pygame.display.set_icon(icon)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1440" marR="1256030">
              <a:lnSpc>
                <a:spcPts val="1950"/>
              </a:lnSpc>
              <a:spcBef>
                <a:spcPts val="40"/>
              </a:spcBef>
            </a:pPr>
            <a:r>
              <a:rPr sz="1600" spc="-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screen </a:t>
            </a:r>
            <a:r>
              <a:rPr sz="160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pygame.display.set_mode((</a:t>
            </a:r>
            <a:r>
              <a:rPr sz="160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600</a:t>
            </a:r>
            <a:r>
              <a:rPr sz="1600" spc="-1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spc="-10" dirty="0">
                <a:solidFill>
                  <a:srgbClr val="AE82FF"/>
                </a:solidFill>
                <a:latin typeface="Consolas" panose="020B0609020204030204"/>
                <a:cs typeface="Consolas" panose="020B0609020204030204"/>
              </a:rPr>
              <a:t>400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1600" spc="-10" dirty="0">
                <a:solidFill>
                  <a:srgbClr val="CC7832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pygame.RESIZABLE) </a:t>
            </a:r>
            <a:r>
              <a:rPr sz="1600" spc="-86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pygame.display.set_caption(</a:t>
            </a:r>
            <a:r>
              <a:rPr sz="1600" spc="-10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"Pygame</a:t>
            </a:r>
            <a:r>
              <a:rPr sz="1600" spc="-5" dirty="0">
                <a:solidFill>
                  <a:srgbClr val="E6DB7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屏幕设置</a:t>
            </a:r>
            <a:r>
              <a:rPr sz="1600" spc="-5" dirty="0">
                <a:solidFill>
                  <a:srgbClr val="E6DB74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spc="-5" dirty="0">
                <a:solidFill>
                  <a:srgbClr val="F8F8F2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ts val="1915"/>
              </a:lnSpc>
            </a:pPr>
            <a:r>
              <a:rPr sz="1600" i="1" spc="-5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1600" i="1" spc="-6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i="1" spc="-10" dirty="0">
                <a:solidFill>
                  <a:srgbClr val="65D9E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600" spc="-10" dirty="0">
                <a:solidFill>
                  <a:srgbClr val="F92671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ts val="2155"/>
              </a:lnSpc>
            </a:pPr>
            <a:r>
              <a:rPr sz="1800" dirty="0">
                <a:solidFill>
                  <a:srgbClr val="EF266F"/>
                </a:solidFill>
                <a:latin typeface="Arial MT"/>
                <a:cs typeface="Arial MT"/>
              </a:rPr>
              <a:t>……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0901" y="4312158"/>
            <a:ext cx="5169535" cy="529590"/>
          </a:xfrm>
          <a:custGeom>
            <a:avLst/>
            <a:gdLst/>
            <a:ahLst/>
            <a:cxnLst/>
            <a:rect l="l" t="t" r="r" b="b"/>
            <a:pathLst>
              <a:path w="5169535" h="529589">
                <a:moveTo>
                  <a:pt x="5169408" y="523494"/>
                </a:moveTo>
                <a:lnTo>
                  <a:pt x="5169408" y="5334"/>
                </a:lnTo>
                <a:lnTo>
                  <a:pt x="5163312" y="0"/>
                </a:lnTo>
                <a:lnTo>
                  <a:pt x="6095" y="0"/>
                </a:lnTo>
                <a:lnTo>
                  <a:pt x="0" y="5334"/>
                </a:lnTo>
                <a:lnTo>
                  <a:pt x="0" y="523494"/>
                </a:lnTo>
                <a:lnTo>
                  <a:pt x="6096" y="529590"/>
                </a:lnTo>
                <a:lnTo>
                  <a:pt x="12953" y="529590"/>
                </a:lnTo>
                <a:lnTo>
                  <a:pt x="12954" y="25146"/>
                </a:lnTo>
                <a:lnTo>
                  <a:pt x="25908" y="12192"/>
                </a:lnTo>
                <a:lnTo>
                  <a:pt x="25908" y="25146"/>
                </a:lnTo>
                <a:lnTo>
                  <a:pt x="5143500" y="25146"/>
                </a:lnTo>
                <a:lnTo>
                  <a:pt x="5143500" y="12192"/>
                </a:lnTo>
                <a:lnTo>
                  <a:pt x="5156454" y="25146"/>
                </a:lnTo>
                <a:lnTo>
                  <a:pt x="5156454" y="529590"/>
                </a:lnTo>
                <a:lnTo>
                  <a:pt x="5163312" y="529590"/>
                </a:lnTo>
                <a:lnTo>
                  <a:pt x="5169408" y="523494"/>
                </a:lnTo>
                <a:close/>
              </a:path>
              <a:path w="5169535" h="529589">
                <a:moveTo>
                  <a:pt x="25908" y="25146"/>
                </a:moveTo>
                <a:lnTo>
                  <a:pt x="25908" y="12192"/>
                </a:lnTo>
                <a:lnTo>
                  <a:pt x="12954" y="25146"/>
                </a:lnTo>
                <a:lnTo>
                  <a:pt x="25908" y="25146"/>
                </a:lnTo>
                <a:close/>
              </a:path>
              <a:path w="5169535" h="529589">
                <a:moveTo>
                  <a:pt x="25908" y="503682"/>
                </a:moveTo>
                <a:lnTo>
                  <a:pt x="25908" y="25146"/>
                </a:lnTo>
                <a:lnTo>
                  <a:pt x="12954" y="25146"/>
                </a:lnTo>
                <a:lnTo>
                  <a:pt x="12954" y="503682"/>
                </a:lnTo>
                <a:lnTo>
                  <a:pt x="25908" y="503682"/>
                </a:lnTo>
                <a:close/>
              </a:path>
              <a:path w="5169535" h="529589">
                <a:moveTo>
                  <a:pt x="5156454" y="503682"/>
                </a:moveTo>
                <a:lnTo>
                  <a:pt x="12954" y="503682"/>
                </a:lnTo>
                <a:lnTo>
                  <a:pt x="25908" y="516636"/>
                </a:lnTo>
                <a:lnTo>
                  <a:pt x="25908" y="529590"/>
                </a:lnTo>
                <a:lnTo>
                  <a:pt x="5143500" y="529590"/>
                </a:lnTo>
                <a:lnTo>
                  <a:pt x="5143500" y="516636"/>
                </a:lnTo>
                <a:lnTo>
                  <a:pt x="5156454" y="503682"/>
                </a:lnTo>
                <a:close/>
              </a:path>
              <a:path w="5169535" h="529589">
                <a:moveTo>
                  <a:pt x="25908" y="529590"/>
                </a:moveTo>
                <a:lnTo>
                  <a:pt x="25908" y="516636"/>
                </a:lnTo>
                <a:lnTo>
                  <a:pt x="12954" y="503682"/>
                </a:lnTo>
                <a:lnTo>
                  <a:pt x="12953" y="529590"/>
                </a:lnTo>
                <a:lnTo>
                  <a:pt x="25908" y="529590"/>
                </a:lnTo>
                <a:close/>
              </a:path>
              <a:path w="5169535" h="529589">
                <a:moveTo>
                  <a:pt x="5156454" y="25146"/>
                </a:moveTo>
                <a:lnTo>
                  <a:pt x="5143500" y="12192"/>
                </a:lnTo>
                <a:lnTo>
                  <a:pt x="5143500" y="25146"/>
                </a:lnTo>
                <a:lnTo>
                  <a:pt x="5156454" y="25146"/>
                </a:lnTo>
                <a:close/>
              </a:path>
              <a:path w="5169535" h="529589">
                <a:moveTo>
                  <a:pt x="5156454" y="503682"/>
                </a:moveTo>
                <a:lnTo>
                  <a:pt x="5156454" y="25146"/>
                </a:lnTo>
                <a:lnTo>
                  <a:pt x="5143500" y="25146"/>
                </a:lnTo>
                <a:lnTo>
                  <a:pt x="5143500" y="503682"/>
                </a:lnTo>
                <a:lnTo>
                  <a:pt x="5156454" y="503682"/>
                </a:lnTo>
                <a:close/>
              </a:path>
              <a:path w="5169535" h="529589">
                <a:moveTo>
                  <a:pt x="5156454" y="529590"/>
                </a:moveTo>
                <a:lnTo>
                  <a:pt x="5156454" y="503682"/>
                </a:lnTo>
                <a:lnTo>
                  <a:pt x="5143500" y="516636"/>
                </a:lnTo>
                <a:lnTo>
                  <a:pt x="5143500" y="529590"/>
                </a:lnTo>
                <a:lnTo>
                  <a:pt x="5156454" y="52959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0765" y="3290893"/>
            <a:ext cx="5081270" cy="402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solidFill>
                  <a:srgbClr val="FFD175"/>
                </a:solidFill>
                <a:latin typeface="微软雅黑" panose="020B0503020204020204" charset="-122"/>
                <a:cs typeface="微软雅黑" panose="020B0503020204020204" charset="-122"/>
              </a:rPr>
              <a:t>与老师一起改改壁球小游戏(伸缩版)吧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839" y="1330452"/>
            <a:ext cx="9144000" cy="4895850"/>
          </a:xfrm>
          <a:custGeom>
            <a:avLst/>
            <a:gdLst/>
            <a:ahLst/>
            <a:cxnLst/>
            <a:rect l="l" t="t" r="r" b="b"/>
            <a:pathLst>
              <a:path w="9144000" h="4895850">
                <a:moveTo>
                  <a:pt x="9144000" y="4895849"/>
                </a:moveTo>
                <a:lnTo>
                  <a:pt x="9144000" y="0"/>
                </a:lnTo>
                <a:lnTo>
                  <a:pt x="0" y="0"/>
                </a:lnTo>
                <a:lnTo>
                  <a:pt x="0" y="4895850"/>
                </a:lnTo>
                <a:lnTo>
                  <a:pt x="9144000" y="4895849"/>
                </a:lnTo>
                <a:close/>
              </a:path>
            </a:pathLst>
          </a:custGeom>
          <a:solidFill>
            <a:srgbClr val="2728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3564" y="1361186"/>
            <a:ext cx="3463925" cy="173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35"/>
              </a:lnSpc>
              <a:spcBef>
                <a:spcPts val="100"/>
              </a:spcBef>
            </a:pP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Unit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PYG03: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Wall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Game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version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700" spc="38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图标版</a:t>
            </a:r>
            <a:endParaRPr sz="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ts val="835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700" i="1" spc="-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pygame,sys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pygame.init()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 marR="1916430" indent="-635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=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width,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height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=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600,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400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[1,1]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BLACK</a:t>
            </a:r>
            <a:r>
              <a:rPr sz="700" spc="-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0,</a:t>
            </a:r>
            <a:r>
              <a:rPr sz="700" spc="-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0,</a:t>
            </a:r>
            <a:r>
              <a:rPr sz="700" spc="-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pygame.display.set_mode(size,</a:t>
            </a:r>
            <a:r>
              <a:rPr sz="700" spc="3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pygame.RESIZABLE)</a:t>
            </a:r>
            <a:r>
              <a:rPr sz="700" spc="44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dirty="0">
                <a:solidFill>
                  <a:srgbClr val="3F3F3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窗口大小可调</a:t>
            </a:r>
            <a:endParaRPr sz="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277620" indent="-635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icon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pygame.image.load("PYG03‐flower.png")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pygame.display.set_icon(icon)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pygame.display.set_caption("Pygame</a:t>
            </a:r>
            <a:r>
              <a:rPr sz="700" dirty="0">
                <a:solidFill>
                  <a:srgbClr val="3F3F3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壁球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") </a:t>
            </a:r>
            <a:r>
              <a:rPr sz="700" spc="8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pygame.image.load("PYG02‐ball.gif")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ball.get_rect()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fps</a:t>
            </a:r>
            <a:r>
              <a:rPr sz="700" spc="-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300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fclock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pygame.time.Clock()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653" y="3173249"/>
            <a:ext cx="20929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700" i="1" spc="-4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208915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pygame.event.get():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2615" marR="251460" indent="-197485">
              <a:lnSpc>
                <a:spcPct val="100000"/>
              </a:lnSpc>
            </a:pP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pygame.QUIT: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5765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pygame.KEYDOWN: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2615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==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pygame.K_LEFT: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179" y="3813310"/>
            <a:ext cx="4998085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700" i="1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(abs(speed[0])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1)*int(speed[0]/abs(speed[0]))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pygame.K_RIGHT: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pygame.K_UP: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pygame.K_DOWN: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700" i="1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(abs(speed[1])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1)*int(speed[1]/abs(speed[1]))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 marR="2908935" indent="-19685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pygame.K_ESCAPE: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208915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pygame.VIDEORESIZE: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6400" marR="1826260" indent="-635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width,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height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event.size[0],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event.size[1]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3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pygame.display.set_mode(size,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pygame.RESIZABLE)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ballrect.move(speed)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208915" marR="2663825" indent="-196850">
              <a:lnSpc>
                <a:spcPct val="100000"/>
              </a:lnSpc>
            </a:pP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ballrect.left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ballrect.right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width: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 ‐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208915" marR="2614930" indent="-196850">
              <a:lnSpc>
                <a:spcPct val="100000"/>
              </a:lnSpc>
            </a:pP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ballrect.top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ballrect.bottom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height: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 ‐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Consolas" panose="020B0609020204030204"/>
              <a:cs typeface="Consolas" panose="020B0609020204030204"/>
            </a:endParaRPr>
          </a:p>
          <a:p>
            <a:pPr marL="12700" marR="364744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screen.fill(BLACK)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screen.blit(ball,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ballrect)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pygame.display.update()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fclock.tick(fps)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窗口感知和刷新运用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609" y="1531111"/>
            <a:ext cx="4599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屏幕控制的重要函数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0002" y="2503424"/>
            <a:ext cx="8476615" cy="247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pygame.display.get_active()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Consolas" panose="020B0609020204030204"/>
              <a:cs typeface="Consolas" panose="020B0609020204030204"/>
            </a:endParaRPr>
          </a:p>
          <a:p>
            <a:pPr marL="440690" indent="-343535">
              <a:lnSpc>
                <a:spcPct val="100000"/>
              </a:lnSpc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当窗口在系统中显示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屏幕绘制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/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非图标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化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)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时返回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True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，否则返回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False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450">
              <a:latin typeface="Consolas" panose="020B0609020204030204"/>
              <a:cs typeface="Consolas" panose="020B0609020204030204"/>
            </a:endParaRPr>
          </a:p>
          <a:p>
            <a:pPr marL="44069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该函数可以用来判断是否游戏窗口被最小化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4069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进一步，判断后可以暂停游戏，改变响应模式等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609" y="1531111"/>
            <a:ext cx="4599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屏幕控制的重要函数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3237" y="2503424"/>
            <a:ext cx="6676390" cy="266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pygame.display.flip()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19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重新绘制整个窗口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2600">
              <a:latin typeface="微软雅黑" panose="020B0503020204020204" charset="-122"/>
              <a:cs typeface="微软雅黑" panose="020B0503020204020204" charset="-122"/>
            </a:endParaRPr>
          </a:p>
          <a:p>
            <a:pPr marL="29210">
              <a:lnSpc>
                <a:spcPct val="100000"/>
              </a:lnSpc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pygame.display.update()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355600" indent="-343535">
              <a:lnSpc>
                <a:spcPct val="100000"/>
              </a:lnSpc>
              <a:spcBef>
                <a:spcPts val="241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仅重新绘制窗口中有变化的区域，相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比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.flip(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)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执行更快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993" y="3421379"/>
            <a:ext cx="2280285" cy="961390"/>
          </a:xfrm>
          <a:custGeom>
            <a:avLst/>
            <a:gdLst/>
            <a:ahLst/>
            <a:cxnLst/>
            <a:rect l="l" t="t" r="r" b="b"/>
            <a:pathLst>
              <a:path w="2280285" h="961389">
                <a:moveTo>
                  <a:pt x="2279904" y="960881"/>
                </a:moveTo>
                <a:lnTo>
                  <a:pt x="2279904" y="0"/>
                </a:lnTo>
                <a:lnTo>
                  <a:pt x="0" y="0"/>
                </a:lnTo>
                <a:lnTo>
                  <a:pt x="0" y="960881"/>
                </a:lnTo>
                <a:lnTo>
                  <a:pt x="2279904" y="960881"/>
                </a:lnTo>
                <a:close/>
              </a:path>
            </a:pathLst>
          </a:custGeom>
          <a:solidFill>
            <a:srgbClr val="68C1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863034" y="2399538"/>
            <a:ext cx="3413125" cy="3584575"/>
            <a:chOff x="1863034" y="2399538"/>
            <a:chExt cx="3413125" cy="3584575"/>
          </a:xfrm>
        </p:grpSpPr>
        <p:sp>
          <p:nvSpPr>
            <p:cNvPr id="4" name="object 4"/>
            <p:cNvSpPr/>
            <p:nvPr/>
          </p:nvSpPr>
          <p:spPr>
            <a:xfrm>
              <a:off x="3943997" y="2551938"/>
              <a:ext cx="1332230" cy="2651760"/>
            </a:xfrm>
            <a:custGeom>
              <a:avLst/>
              <a:gdLst/>
              <a:ahLst/>
              <a:cxnLst/>
              <a:rect l="l" t="t" r="r" b="b"/>
              <a:pathLst>
                <a:path w="1332229" h="2651760">
                  <a:moveTo>
                    <a:pt x="1331976" y="1331976"/>
                  </a:moveTo>
                  <a:lnTo>
                    <a:pt x="1331353" y="1283363"/>
                  </a:lnTo>
                  <a:lnTo>
                    <a:pt x="1328997" y="1235182"/>
                  </a:lnTo>
                  <a:lnTo>
                    <a:pt x="1324937" y="1187463"/>
                  </a:lnTo>
                  <a:lnTo>
                    <a:pt x="1319204" y="1140237"/>
                  </a:lnTo>
                  <a:lnTo>
                    <a:pt x="1311827" y="1093533"/>
                  </a:lnTo>
                  <a:lnTo>
                    <a:pt x="1302836" y="1047382"/>
                  </a:lnTo>
                  <a:lnTo>
                    <a:pt x="1292262" y="1001814"/>
                  </a:lnTo>
                  <a:lnTo>
                    <a:pt x="1280133" y="956859"/>
                  </a:lnTo>
                  <a:lnTo>
                    <a:pt x="1266480" y="912546"/>
                  </a:lnTo>
                  <a:lnTo>
                    <a:pt x="1251333" y="868907"/>
                  </a:lnTo>
                  <a:lnTo>
                    <a:pt x="1234722" y="825972"/>
                  </a:lnTo>
                  <a:lnTo>
                    <a:pt x="1216676" y="783770"/>
                  </a:lnTo>
                  <a:lnTo>
                    <a:pt x="1197226" y="742332"/>
                  </a:lnTo>
                  <a:lnTo>
                    <a:pt x="1176401" y="701687"/>
                  </a:lnTo>
                  <a:lnTo>
                    <a:pt x="1154232" y="661867"/>
                  </a:lnTo>
                  <a:lnTo>
                    <a:pt x="1130748" y="622901"/>
                  </a:lnTo>
                  <a:lnTo>
                    <a:pt x="1105979" y="584819"/>
                  </a:lnTo>
                  <a:lnTo>
                    <a:pt x="1079955" y="547652"/>
                  </a:lnTo>
                  <a:lnTo>
                    <a:pt x="1052706" y="511429"/>
                  </a:lnTo>
                  <a:lnTo>
                    <a:pt x="1024261" y="476182"/>
                  </a:lnTo>
                  <a:lnTo>
                    <a:pt x="994652" y="441939"/>
                  </a:lnTo>
                  <a:lnTo>
                    <a:pt x="963907" y="408731"/>
                  </a:lnTo>
                  <a:lnTo>
                    <a:pt x="932057" y="376589"/>
                  </a:lnTo>
                  <a:lnTo>
                    <a:pt x="899131" y="345542"/>
                  </a:lnTo>
                  <a:lnTo>
                    <a:pt x="865159" y="315620"/>
                  </a:lnTo>
                  <a:lnTo>
                    <a:pt x="830172" y="286854"/>
                  </a:lnTo>
                  <a:lnTo>
                    <a:pt x="794199" y="259275"/>
                  </a:lnTo>
                  <a:lnTo>
                    <a:pt x="757269" y="232911"/>
                  </a:lnTo>
                  <a:lnTo>
                    <a:pt x="719414" y="207793"/>
                  </a:lnTo>
                  <a:lnTo>
                    <a:pt x="680663" y="183952"/>
                  </a:lnTo>
                  <a:lnTo>
                    <a:pt x="641046" y="161417"/>
                  </a:lnTo>
                  <a:lnTo>
                    <a:pt x="600592" y="140219"/>
                  </a:lnTo>
                  <a:lnTo>
                    <a:pt x="559331" y="120388"/>
                  </a:lnTo>
                  <a:lnTo>
                    <a:pt x="517295" y="101954"/>
                  </a:lnTo>
                  <a:lnTo>
                    <a:pt x="474511" y="84946"/>
                  </a:lnTo>
                  <a:lnTo>
                    <a:pt x="431011" y="69396"/>
                  </a:lnTo>
                  <a:lnTo>
                    <a:pt x="386824" y="55334"/>
                  </a:lnTo>
                  <a:lnTo>
                    <a:pt x="341980" y="42789"/>
                  </a:lnTo>
                  <a:lnTo>
                    <a:pt x="296509" y="31792"/>
                  </a:lnTo>
                  <a:lnTo>
                    <a:pt x="250441" y="22372"/>
                  </a:lnTo>
                  <a:lnTo>
                    <a:pt x="203806" y="14561"/>
                  </a:lnTo>
                  <a:lnTo>
                    <a:pt x="156634" y="8388"/>
                  </a:lnTo>
                  <a:lnTo>
                    <a:pt x="108954" y="3883"/>
                  </a:lnTo>
                  <a:lnTo>
                    <a:pt x="60796" y="1077"/>
                  </a:lnTo>
                  <a:lnTo>
                    <a:pt x="5333" y="0"/>
                  </a:lnTo>
                  <a:lnTo>
                    <a:pt x="5333" y="163068"/>
                  </a:lnTo>
                  <a:lnTo>
                    <a:pt x="53276" y="163981"/>
                  </a:lnTo>
                  <a:lnTo>
                    <a:pt x="100724" y="166812"/>
                  </a:lnTo>
                  <a:lnTo>
                    <a:pt x="147641" y="171523"/>
                  </a:lnTo>
                  <a:lnTo>
                    <a:pt x="193988" y="178075"/>
                  </a:lnTo>
                  <a:lnTo>
                    <a:pt x="239729" y="186432"/>
                  </a:lnTo>
                  <a:lnTo>
                    <a:pt x="284826" y="196556"/>
                  </a:lnTo>
                  <a:lnTo>
                    <a:pt x="329242" y="208409"/>
                  </a:lnTo>
                  <a:lnTo>
                    <a:pt x="372941" y="221955"/>
                  </a:lnTo>
                  <a:lnTo>
                    <a:pt x="415883" y="237155"/>
                  </a:lnTo>
                  <a:lnTo>
                    <a:pt x="458033" y="253972"/>
                  </a:lnTo>
                  <a:lnTo>
                    <a:pt x="499353" y="272368"/>
                  </a:lnTo>
                  <a:lnTo>
                    <a:pt x="539805" y="292307"/>
                  </a:lnTo>
                  <a:lnTo>
                    <a:pt x="579352" y="313749"/>
                  </a:lnTo>
                  <a:lnTo>
                    <a:pt x="617958" y="336659"/>
                  </a:lnTo>
                  <a:lnTo>
                    <a:pt x="655584" y="360998"/>
                  </a:lnTo>
                  <a:lnTo>
                    <a:pt x="692194" y="386730"/>
                  </a:lnTo>
                  <a:lnTo>
                    <a:pt x="727750" y="413815"/>
                  </a:lnTo>
                  <a:lnTo>
                    <a:pt x="762215" y="442218"/>
                  </a:lnTo>
                  <a:lnTo>
                    <a:pt x="795551" y="471900"/>
                  </a:lnTo>
                  <a:lnTo>
                    <a:pt x="827722" y="502824"/>
                  </a:lnTo>
                  <a:lnTo>
                    <a:pt x="858690" y="534953"/>
                  </a:lnTo>
                  <a:lnTo>
                    <a:pt x="888417" y="568248"/>
                  </a:lnTo>
                  <a:lnTo>
                    <a:pt x="916867" y="602673"/>
                  </a:lnTo>
                  <a:lnTo>
                    <a:pt x="944002" y="638190"/>
                  </a:lnTo>
                  <a:lnTo>
                    <a:pt x="969784" y="674761"/>
                  </a:lnTo>
                  <a:lnTo>
                    <a:pt x="994178" y="712349"/>
                  </a:lnTo>
                  <a:lnTo>
                    <a:pt x="1017144" y="750917"/>
                  </a:lnTo>
                  <a:lnTo>
                    <a:pt x="1038647" y="790426"/>
                  </a:lnTo>
                  <a:lnTo>
                    <a:pt x="1058648" y="830840"/>
                  </a:lnTo>
                  <a:lnTo>
                    <a:pt x="1077110" y="872120"/>
                  </a:lnTo>
                  <a:lnTo>
                    <a:pt x="1093997" y="914230"/>
                  </a:lnTo>
                  <a:lnTo>
                    <a:pt x="1109270" y="957132"/>
                  </a:lnTo>
                  <a:lnTo>
                    <a:pt x="1122893" y="1000789"/>
                  </a:lnTo>
                  <a:lnTo>
                    <a:pt x="1134828" y="1045162"/>
                  </a:lnTo>
                  <a:lnTo>
                    <a:pt x="1145038" y="1090215"/>
                  </a:lnTo>
                  <a:lnTo>
                    <a:pt x="1153486" y="1135909"/>
                  </a:lnTo>
                  <a:lnTo>
                    <a:pt x="1160134" y="1182208"/>
                  </a:lnTo>
                  <a:lnTo>
                    <a:pt x="1164945" y="1229074"/>
                  </a:lnTo>
                  <a:lnTo>
                    <a:pt x="1167882" y="1276469"/>
                  </a:lnTo>
                  <a:lnTo>
                    <a:pt x="1168908" y="1324356"/>
                  </a:lnTo>
                  <a:lnTo>
                    <a:pt x="1167994" y="1372300"/>
                  </a:lnTo>
                  <a:lnTo>
                    <a:pt x="1165163" y="1419752"/>
                  </a:lnTo>
                  <a:lnTo>
                    <a:pt x="1160452" y="1466675"/>
                  </a:lnTo>
                  <a:lnTo>
                    <a:pt x="1153900" y="1513031"/>
                  </a:lnTo>
                  <a:lnTo>
                    <a:pt x="1145543" y="1558784"/>
                  </a:lnTo>
                  <a:lnTo>
                    <a:pt x="1135419" y="1603894"/>
                  </a:lnTo>
                  <a:lnTo>
                    <a:pt x="1123566" y="1648326"/>
                  </a:lnTo>
                  <a:lnTo>
                    <a:pt x="1110020" y="1692042"/>
                  </a:lnTo>
                  <a:lnTo>
                    <a:pt x="1094820" y="1735004"/>
                  </a:lnTo>
                  <a:lnTo>
                    <a:pt x="1078003" y="1777174"/>
                  </a:lnTo>
                  <a:lnTo>
                    <a:pt x="1059607" y="1818516"/>
                  </a:lnTo>
                  <a:lnTo>
                    <a:pt x="1039668" y="1858991"/>
                  </a:lnTo>
                  <a:lnTo>
                    <a:pt x="1018226" y="1898564"/>
                  </a:lnTo>
                  <a:lnTo>
                    <a:pt x="995316" y="1937195"/>
                  </a:lnTo>
                  <a:lnTo>
                    <a:pt x="970977" y="1974848"/>
                  </a:lnTo>
                  <a:lnTo>
                    <a:pt x="945245" y="2011484"/>
                  </a:lnTo>
                  <a:lnTo>
                    <a:pt x="918160" y="2047068"/>
                  </a:lnTo>
                  <a:lnTo>
                    <a:pt x="889757" y="2081561"/>
                  </a:lnTo>
                  <a:lnTo>
                    <a:pt x="860075" y="2114926"/>
                  </a:lnTo>
                  <a:lnTo>
                    <a:pt x="829151" y="2147125"/>
                  </a:lnTo>
                  <a:lnTo>
                    <a:pt x="797022" y="2178121"/>
                  </a:lnTo>
                  <a:lnTo>
                    <a:pt x="763727" y="2207877"/>
                  </a:lnTo>
                  <a:lnTo>
                    <a:pt x="729302" y="2236355"/>
                  </a:lnTo>
                  <a:lnTo>
                    <a:pt x="693785" y="2263517"/>
                  </a:lnTo>
                  <a:lnTo>
                    <a:pt x="657214" y="2289327"/>
                  </a:lnTo>
                  <a:lnTo>
                    <a:pt x="619626" y="2313747"/>
                  </a:lnTo>
                  <a:lnTo>
                    <a:pt x="581058" y="2336739"/>
                  </a:lnTo>
                  <a:lnTo>
                    <a:pt x="541549" y="2358266"/>
                  </a:lnTo>
                  <a:lnTo>
                    <a:pt x="501135" y="2378291"/>
                  </a:lnTo>
                  <a:lnTo>
                    <a:pt x="459855" y="2396775"/>
                  </a:lnTo>
                  <a:lnTo>
                    <a:pt x="417745" y="2413683"/>
                  </a:lnTo>
                  <a:lnTo>
                    <a:pt x="374843" y="2428975"/>
                  </a:lnTo>
                  <a:lnTo>
                    <a:pt x="331186" y="2442615"/>
                  </a:lnTo>
                  <a:lnTo>
                    <a:pt x="286813" y="2454566"/>
                  </a:lnTo>
                  <a:lnTo>
                    <a:pt x="241760" y="2464790"/>
                  </a:lnTo>
                  <a:lnTo>
                    <a:pt x="196066" y="2473249"/>
                  </a:lnTo>
                  <a:lnTo>
                    <a:pt x="149767" y="2479906"/>
                  </a:lnTo>
                  <a:lnTo>
                    <a:pt x="102901" y="2484724"/>
                  </a:lnTo>
                  <a:lnTo>
                    <a:pt x="55506" y="2487665"/>
                  </a:lnTo>
                  <a:lnTo>
                    <a:pt x="761" y="2488692"/>
                  </a:lnTo>
                  <a:lnTo>
                    <a:pt x="0" y="2651760"/>
                  </a:lnTo>
                  <a:lnTo>
                    <a:pt x="48612" y="2651088"/>
                  </a:lnTo>
                  <a:lnTo>
                    <a:pt x="96793" y="2648688"/>
                  </a:lnTo>
                  <a:lnTo>
                    <a:pt x="144512" y="2644588"/>
                  </a:lnTo>
                  <a:lnTo>
                    <a:pt x="191738" y="2638819"/>
                  </a:lnTo>
                  <a:lnTo>
                    <a:pt x="238442" y="2631410"/>
                  </a:lnTo>
                  <a:lnTo>
                    <a:pt x="284593" y="2622391"/>
                  </a:lnTo>
                  <a:lnTo>
                    <a:pt x="330161" y="2611792"/>
                  </a:lnTo>
                  <a:lnTo>
                    <a:pt x="375116" y="2599642"/>
                  </a:lnTo>
                  <a:lnTo>
                    <a:pt x="419429" y="2585971"/>
                  </a:lnTo>
                  <a:lnTo>
                    <a:pt x="463068" y="2570810"/>
                  </a:lnTo>
                  <a:lnTo>
                    <a:pt x="506003" y="2554187"/>
                  </a:lnTo>
                  <a:lnTo>
                    <a:pt x="548205" y="2536132"/>
                  </a:lnTo>
                  <a:lnTo>
                    <a:pt x="589643" y="2516676"/>
                  </a:lnTo>
                  <a:lnTo>
                    <a:pt x="630288" y="2495848"/>
                  </a:lnTo>
                  <a:lnTo>
                    <a:pt x="670108" y="2473677"/>
                  </a:lnTo>
                  <a:lnTo>
                    <a:pt x="709074" y="2450194"/>
                  </a:lnTo>
                  <a:lnTo>
                    <a:pt x="747156" y="2425428"/>
                  </a:lnTo>
                  <a:lnTo>
                    <a:pt x="784323" y="2399409"/>
                  </a:lnTo>
                  <a:lnTo>
                    <a:pt x="820546" y="2372167"/>
                  </a:lnTo>
                  <a:lnTo>
                    <a:pt x="855793" y="2343732"/>
                  </a:lnTo>
                  <a:lnTo>
                    <a:pt x="890036" y="2314132"/>
                  </a:lnTo>
                  <a:lnTo>
                    <a:pt x="923244" y="2283399"/>
                  </a:lnTo>
                  <a:lnTo>
                    <a:pt x="955386" y="2251561"/>
                  </a:lnTo>
                  <a:lnTo>
                    <a:pt x="986433" y="2218649"/>
                  </a:lnTo>
                  <a:lnTo>
                    <a:pt x="1016355" y="2184692"/>
                  </a:lnTo>
                  <a:lnTo>
                    <a:pt x="1045121" y="2149720"/>
                  </a:lnTo>
                  <a:lnTo>
                    <a:pt x="1072700" y="2113763"/>
                  </a:lnTo>
                  <a:lnTo>
                    <a:pt x="1099064" y="2076850"/>
                  </a:lnTo>
                  <a:lnTo>
                    <a:pt x="1124182" y="2039012"/>
                  </a:lnTo>
                  <a:lnTo>
                    <a:pt x="1148023" y="2000278"/>
                  </a:lnTo>
                  <a:lnTo>
                    <a:pt x="1170558" y="1960677"/>
                  </a:lnTo>
                  <a:lnTo>
                    <a:pt x="1191756" y="1920240"/>
                  </a:lnTo>
                  <a:lnTo>
                    <a:pt x="1211587" y="1878996"/>
                  </a:lnTo>
                  <a:lnTo>
                    <a:pt x="1230021" y="1836975"/>
                  </a:lnTo>
                  <a:lnTo>
                    <a:pt x="1247029" y="1794207"/>
                  </a:lnTo>
                  <a:lnTo>
                    <a:pt x="1262579" y="1750722"/>
                  </a:lnTo>
                  <a:lnTo>
                    <a:pt x="1276641" y="1706549"/>
                  </a:lnTo>
                  <a:lnTo>
                    <a:pt x="1289186" y="1661718"/>
                  </a:lnTo>
                  <a:lnTo>
                    <a:pt x="1300183" y="1616258"/>
                  </a:lnTo>
                  <a:lnTo>
                    <a:pt x="1309603" y="1570200"/>
                  </a:lnTo>
                  <a:lnTo>
                    <a:pt x="1317414" y="1523574"/>
                  </a:lnTo>
                  <a:lnTo>
                    <a:pt x="1323587" y="1476408"/>
                  </a:lnTo>
                  <a:lnTo>
                    <a:pt x="1328092" y="1428734"/>
                  </a:lnTo>
                  <a:lnTo>
                    <a:pt x="1330898" y="1380579"/>
                  </a:lnTo>
                  <a:lnTo>
                    <a:pt x="1331976" y="133197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18445" y="2399538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19">
                  <a:moveTo>
                    <a:pt x="438912" y="219456"/>
                  </a:moveTo>
                  <a:lnTo>
                    <a:pt x="434451" y="175240"/>
                  </a:lnTo>
                  <a:lnTo>
                    <a:pt x="421659" y="134052"/>
                  </a:lnTo>
                  <a:lnTo>
                    <a:pt x="401420" y="96775"/>
                  </a:lnTo>
                  <a:lnTo>
                    <a:pt x="374618" y="64293"/>
                  </a:lnTo>
                  <a:lnTo>
                    <a:pt x="342136" y="37491"/>
                  </a:lnTo>
                  <a:lnTo>
                    <a:pt x="304859" y="17252"/>
                  </a:lnTo>
                  <a:lnTo>
                    <a:pt x="263671" y="4460"/>
                  </a:lnTo>
                  <a:lnTo>
                    <a:pt x="219456" y="0"/>
                  </a:lnTo>
                  <a:lnTo>
                    <a:pt x="175240" y="4460"/>
                  </a:lnTo>
                  <a:lnTo>
                    <a:pt x="134052" y="17252"/>
                  </a:lnTo>
                  <a:lnTo>
                    <a:pt x="96775" y="37491"/>
                  </a:lnTo>
                  <a:lnTo>
                    <a:pt x="64293" y="64293"/>
                  </a:lnTo>
                  <a:lnTo>
                    <a:pt x="37491" y="96775"/>
                  </a:lnTo>
                  <a:lnTo>
                    <a:pt x="17252" y="134052"/>
                  </a:lnTo>
                  <a:lnTo>
                    <a:pt x="4460" y="175240"/>
                  </a:lnTo>
                  <a:lnTo>
                    <a:pt x="0" y="219456"/>
                  </a:lnTo>
                  <a:lnTo>
                    <a:pt x="4460" y="263671"/>
                  </a:lnTo>
                  <a:lnTo>
                    <a:pt x="17252" y="304859"/>
                  </a:lnTo>
                  <a:lnTo>
                    <a:pt x="37491" y="342136"/>
                  </a:lnTo>
                  <a:lnTo>
                    <a:pt x="64293" y="374618"/>
                  </a:lnTo>
                  <a:lnTo>
                    <a:pt x="96775" y="401420"/>
                  </a:lnTo>
                  <a:lnTo>
                    <a:pt x="134052" y="421659"/>
                  </a:lnTo>
                  <a:lnTo>
                    <a:pt x="175240" y="434451"/>
                  </a:lnTo>
                  <a:lnTo>
                    <a:pt x="219456" y="438912"/>
                  </a:lnTo>
                  <a:lnTo>
                    <a:pt x="263671" y="434451"/>
                  </a:lnTo>
                  <a:lnTo>
                    <a:pt x="304859" y="421659"/>
                  </a:lnTo>
                  <a:lnTo>
                    <a:pt x="342136" y="401420"/>
                  </a:lnTo>
                  <a:lnTo>
                    <a:pt x="374618" y="374618"/>
                  </a:lnTo>
                  <a:lnTo>
                    <a:pt x="401420" y="342136"/>
                  </a:lnTo>
                  <a:lnTo>
                    <a:pt x="421659" y="304859"/>
                  </a:lnTo>
                  <a:lnTo>
                    <a:pt x="434451" y="263671"/>
                  </a:lnTo>
                  <a:lnTo>
                    <a:pt x="438912" y="21945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75339" y="4332732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438912" y="219456"/>
                  </a:moveTo>
                  <a:lnTo>
                    <a:pt x="434451" y="175240"/>
                  </a:lnTo>
                  <a:lnTo>
                    <a:pt x="421659" y="134052"/>
                  </a:lnTo>
                  <a:lnTo>
                    <a:pt x="401420" y="96775"/>
                  </a:lnTo>
                  <a:lnTo>
                    <a:pt x="374618" y="64293"/>
                  </a:lnTo>
                  <a:lnTo>
                    <a:pt x="342136" y="37491"/>
                  </a:lnTo>
                  <a:lnTo>
                    <a:pt x="304859" y="17252"/>
                  </a:lnTo>
                  <a:lnTo>
                    <a:pt x="263671" y="4460"/>
                  </a:lnTo>
                  <a:lnTo>
                    <a:pt x="219456" y="0"/>
                  </a:lnTo>
                  <a:lnTo>
                    <a:pt x="175240" y="4460"/>
                  </a:lnTo>
                  <a:lnTo>
                    <a:pt x="134052" y="17252"/>
                  </a:lnTo>
                  <a:lnTo>
                    <a:pt x="96775" y="37491"/>
                  </a:lnTo>
                  <a:lnTo>
                    <a:pt x="64293" y="64293"/>
                  </a:lnTo>
                  <a:lnTo>
                    <a:pt x="37491" y="96775"/>
                  </a:lnTo>
                  <a:lnTo>
                    <a:pt x="17252" y="134052"/>
                  </a:lnTo>
                  <a:lnTo>
                    <a:pt x="4460" y="175240"/>
                  </a:lnTo>
                  <a:lnTo>
                    <a:pt x="0" y="219456"/>
                  </a:lnTo>
                  <a:lnTo>
                    <a:pt x="4460" y="263671"/>
                  </a:lnTo>
                  <a:lnTo>
                    <a:pt x="17252" y="304859"/>
                  </a:lnTo>
                  <a:lnTo>
                    <a:pt x="37491" y="342136"/>
                  </a:lnTo>
                  <a:lnTo>
                    <a:pt x="64293" y="374618"/>
                  </a:lnTo>
                  <a:lnTo>
                    <a:pt x="96775" y="401420"/>
                  </a:lnTo>
                  <a:lnTo>
                    <a:pt x="134052" y="421659"/>
                  </a:lnTo>
                  <a:lnTo>
                    <a:pt x="175240" y="434451"/>
                  </a:lnTo>
                  <a:lnTo>
                    <a:pt x="219456" y="438912"/>
                  </a:lnTo>
                  <a:lnTo>
                    <a:pt x="263671" y="434451"/>
                  </a:lnTo>
                  <a:lnTo>
                    <a:pt x="304859" y="421659"/>
                  </a:lnTo>
                  <a:lnTo>
                    <a:pt x="342136" y="401420"/>
                  </a:lnTo>
                  <a:lnTo>
                    <a:pt x="374618" y="374618"/>
                  </a:lnTo>
                  <a:lnTo>
                    <a:pt x="401420" y="342136"/>
                  </a:lnTo>
                  <a:lnTo>
                    <a:pt x="421659" y="304859"/>
                  </a:lnTo>
                  <a:lnTo>
                    <a:pt x="434451" y="263671"/>
                  </a:lnTo>
                  <a:lnTo>
                    <a:pt x="438912" y="21945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18445" y="4863845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438912" y="219455"/>
                  </a:moveTo>
                  <a:lnTo>
                    <a:pt x="434451" y="175240"/>
                  </a:lnTo>
                  <a:lnTo>
                    <a:pt x="421659" y="134052"/>
                  </a:lnTo>
                  <a:lnTo>
                    <a:pt x="401420" y="96775"/>
                  </a:lnTo>
                  <a:lnTo>
                    <a:pt x="374618" y="64293"/>
                  </a:lnTo>
                  <a:lnTo>
                    <a:pt x="342136" y="37491"/>
                  </a:lnTo>
                  <a:lnTo>
                    <a:pt x="304859" y="17252"/>
                  </a:lnTo>
                  <a:lnTo>
                    <a:pt x="263671" y="4460"/>
                  </a:lnTo>
                  <a:lnTo>
                    <a:pt x="219456" y="0"/>
                  </a:lnTo>
                  <a:lnTo>
                    <a:pt x="175240" y="4460"/>
                  </a:lnTo>
                  <a:lnTo>
                    <a:pt x="134052" y="17252"/>
                  </a:lnTo>
                  <a:lnTo>
                    <a:pt x="96775" y="37491"/>
                  </a:lnTo>
                  <a:lnTo>
                    <a:pt x="64293" y="64293"/>
                  </a:lnTo>
                  <a:lnTo>
                    <a:pt x="37491" y="96775"/>
                  </a:lnTo>
                  <a:lnTo>
                    <a:pt x="17252" y="134052"/>
                  </a:lnTo>
                  <a:lnTo>
                    <a:pt x="4460" y="175240"/>
                  </a:lnTo>
                  <a:lnTo>
                    <a:pt x="0" y="219455"/>
                  </a:lnTo>
                  <a:lnTo>
                    <a:pt x="4460" y="263671"/>
                  </a:lnTo>
                  <a:lnTo>
                    <a:pt x="17252" y="304859"/>
                  </a:lnTo>
                  <a:lnTo>
                    <a:pt x="37491" y="342136"/>
                  </a:lnTo>
                  <a:lnTo>
                    <a:pt x="64293" y="374618"/>
                  </a:lnTo>
                  <a:lnTo>
                    <a:pt x="96775" y="401420"/>
                  </a:lnTo>
                  <a:lnTo>
                    <a:pt x="134052" y="421659"/>
                  </a:lnTo>
                  <a:lnTo>
                    <a:pt x="175240" y="434451"/>
                  </a:lnTo>
                  <a:lnTo>
                    <a:pt x="219456" y="438911"/>
                  </a:lnTo>
                  <a:lnTo>
                    <a:pt x="263671" y="434451"/>
                  </a:lnTo>
                  <a:lnTo>
                    <a:pt x="304859" y="421659"/>
                  </a:lnTo>
                  <a:lnTo>
                    <a:pt x="342136" y="401420"/>
                  </a:lnTo>
                  <a:lnTo>
                    <a:pt x="374618" y="374618"/>
                  </a:lnTo>
                  <a:lnTo>
                    <a:pt x="401420" y="342136"/>
                  </a:lnTo>
                  <a:lnTo>
                    <a:pt x="421659" y="304859"/>
                  </a:lnTo>
                  <a:lnTo>
                    <a:pt x="434451" y="263671"/>
                  </a:lnTo>
                  <a:lnTo>
                    <a:pt x="438912" y="219455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26393" y="3054096"/>
              <a:ext cx="440055" cy="440055"/>
            </a:xfrm>
            <a:custGeom>
              <a:avLst/>
              <a:gdLst/>
              <a:ahLst/>
              <a:cxnLst/>
              <a:rect l="l" t="t" r="r" b="b"/>
              <a:pathLst>
                <a:path w="440054" h="440054">
                  <a:moveTo>
                    <a:pt x="439673" y="220217"/>
                  </a:moveTo>
                  <a:lnTo>
                    <a:pt x="435213" y="175751"/>
                  </a:lnTo>
                  <a:lnTo>
                    <a:pt x="422421" y="134373"/>
                  </a:lnTo>
                  <a:lnTo>
                    <a:pt x="402182" y="96961"/>
                  </a:lnTo>
                  <a:lnTo>
                    <a:pt x="375380" y="64388"/>
                  </a:lnTo>
                  <a:lnTo>
                    <a:pt x="342898" y="37531"/>
                  </a:lnTo>
                  <a:lnTo>
                    <a:pt x="305621" y="17264"/>
                  </a:lnTo>
                  <a:lnTo>
                    <a:pt x="264433" y="4461"/>
                  </a:lnTo>
                  <a:lnTo>
                    <a:pt x="220218" y="0"/>
                  </a:lnTo>
                  <a:lnTo>
                    <a:pt x="175751" y="4461"/>
                  </a:lnTo>
                  <a:lnTo>
                    <a:pt x="134373" y="17264"/>
                  </a:lnTo>
                  <a:lnTo>
                    <a:pt x="96961" y="37531"/>
                  </a:lnTo>
                  <a:lnTo>
                    <a:pt x="64388" y="64388"/>
                  </a:lnTo>
                  <a:lnTo>
                    <a:pt x="37531" y="96961"/>
                  </a:lnTo>
                  <a:lnTo>
                    <a:pt x="17264" y="134373"/>
                  </a:lnTo>
                  <a:lnTo>
                    <a:pt x="4461" y="175751"/>
                  </a:lnTo>
                  <a:lnTo>
                    <a:pt x="0" y="220217"/>
                  </a:lnTo>
                  <a:lnTo>
                    <a:pt x="4461" y="264433"/>
                  </a:lnTo>
                  <a:lnTo>
                    <a:pt x="17264" y="305621"/>
                  </a:lnTo>
                  <a:lnTo>
                    <a:pt x="37531" y="342898"/>
                  </a:lnTo>
                  <a:lnTo>
                    <a:pt x="64389" y="375380"/>
                  </a:lnTo>
                  <a:lnTo>
                    <a:pt x="96961" y="402182"/>
                  </a:lnTo>
                  <a:lnTo>
                    <a:pt x="134373" y="422421"/>
                  </a:lnTo>
                  <a:lnTo>
                    <a:pt x="175751" y="435213"/>
                  </a:lnTo>
                  <a:lnTo>
                    <a:pt x="220218" y="439673"/>
                  </a:lnTo>
                  <a:lnTo>
                    <a:pt x="264433" y="435213"/>
                  </a:lnTo>
                  <a:lnTo>
                    <a:pt x="305621" y="422421"/>
                  </a:lnTo>
                  <a:lnTo>
                    <a:pt x="342898" y="402182"/>
                  </a:lnTo>
                  <a:lnTo>
                    <a:pt x="375380" y="375380"/>
                  </a:lnTo>
                  <a:lnTo>
                    <a:pt x="402182" y="342898"/>
                  </a:lnTo>
                  <a:lnTo>
                    <a:pt x="422421" y="305621"/>
                  </a:lnTo>
                  <a:lnTo>
                    <a:pt x="435213" y="264433"/>
                  </a:lnTo>
                  <a:lnTo>
                    <a:pt x="439673" y="22021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15219" y="2547414"/>
              <a:ext cx="245363" cy="16677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5219" y="4993386"/>
              <a:ext cx="245363" cy="2103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4973" y="4440936"/>
              <a:ext cx="204180" cy="2110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7551" y="3161538"/>
              <a:ext cx="210693" cy="2110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86697" y="3421392"/>
              <a:ext cx="1539240" cy="961390"/>
            </a:xfrm>
            <a:custGeom>
              <a:avLst/>
              <a:gdLst/>
              <a:ahLst/>
              <a:cxnLst/>
              <a:rect l="l" t="t" r="r" b="b"/>
              <a:pathLst>
                <a:path w="1539239" h="961389">
                  <a:moveTo>
                    <a:pt x="1539240" y="480060"/>
                  </a:moveTo>
                  <a:lnTo>
                    <a:pt x="1536750" y="430961"/>
                  </a:lnTo>
                  <a:lnTo>
                    <a:pt x="1529486" y="383286"/>
                  </a:lnTo>
                  <a:lnTo>
                    <a:pt x="1517650" y="337286"/>
                  </a:lnTo>
                  <a:lnTo>
                    <a:pt x="1501521" y="293179"/>
                  </a:lnTo>
                  <a:lnTo>
                    <a:pt x="1481302" y="251206"/>
                  </a:lnTo>
                  <a:lnTo>
                    <a:pt x="1457261" y="211632"/>
                  </a:lnTo>
                  <a:lnTo>
                    <a:pt x="1429626" y="174675"/>
                  </a:lnTo>
                  <a:lnTo>
                    <a:pt x="1398651" y="140589"/>
                  </a:lnTo>
                  <a:lnTo>
                    <a:pt x="1364551" y="109601"/>
                  </a:lnTo>
                  <a:lnTo>
                    <a:pt x="1327594" y="81965"/>
                  </a:lnTo>
                  <a:lnTo>
                    <a:pt x="1288021" y="57924"/>
                  </a:lnTo>
                  <a:lnTo>
                    <a:pt x="1246060" y="37719"/>
                  </a:lnTo>
                  <a:lnTo>
                    <a:pt x="1201940" y="21577"/>
                  </a:lnTo>
                  <a:lnTo>
                    <a:pt x="1155941" y="9740"/>
                  </a:lnTo>
                  <a:lnTo>
                    <a:pt x="1108265" y="2476"/>
                  </a:lnTo>
                  <a:lnTo>
                    <a:pt x="1066800" y="393"/>
                  </a:lnTo>
                  <a:lnTo>
                    <a:pt x="1066800" y="0"/>
                  </a:lnTo>
                  <a:lnTo>
                    <a:pt x="1059180" y="0"/>
                  </a:lnTo>
                  <a:lnTo>
                    <a:pt x="0" y="0"/>
                  </a:lnTo>
                  <a:lnTo>
                    <a:pt x="0" y="960882"/>
                  </a:lnTo>
                  <a:lnTo>
                    <a:pt x="1059180" y="960882"/>
                  </a:lnTo>
                  <a:lnTo>
                    <a:pt x="1066800" y="960882"/>
                  </a:lnTo>
                  <a:lnTo>
                    <a:pt x="1066800" y="960501"/>
                  </a:lnTo>
                  <a:lnTo>
                    <a:pt x="1108265" y="958392"/>
                  </a:lnTo>
                  <a:lnTo>
                    <a:pt x="1155941" y="951090"/>
                  </a:lnTo>
                  <a:lnTo>
                    <a:pt x="1201940" y="939228"/>
                  </a:lnTo>
                  <a:lnTo>
                    <a:pt x="1246060" y="923036"/>
                  </a:lnTo>
                  <a:lnTo>
                    <a:pt x="1288021" y="902766"/>
                  </a:lnTo>
                  <a:lnTo>
                    <a:pt x="1327594" y="878662"/>
                  </a:lnTo>
                  <a:lnTo>
                    <a:pt x="1364551" y="850963"/>
                  </a:lnTo>
                  <a:lnTo>
                    <a:pt x="1398651" y="819912"/>
                  </a:lnTo>
                  <a:lnTo>
                    <a:pt x="1429626" y="785749"/>
                  </a:lnTo>
                  <a:lnTo>
                    <a:pt x="1457261" y="748715"/>
                  </a:lnTo>
                  <a:lnTo>
                    <a:pt x="1481302" y="709079"/>
                  </a:lnTo>
                  <a:lnTo>
                    <a:pt x="1501521" y="667054"/>
                  </a:lnTo>
                  <a:lnTo>
                    <a:pt x="1517650" y="622896"/>
                  </a:lnTo>
                  <a:lnTo>
                    <a:pt x="1529486" y="576846"/>
                  </a:lnTo>
                  <a:lnTo>
                    <a:pt x="1536750" y="529158"/>
                  </a:lnTo>
                  <a:lnTo>
                    <a:pt x="1539240" y="480060"/>
                  </a:lnTo>
                  <a:close/>
                </a:path>
              </a:pathLst>
            </a:custGeom>
            <a:solidFill>
              <a:srgbClr val="68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59543" y="3515868"/>
              <a:ext cx="772160" cy="772160"/>
            </a:xfrm>
            <a:custGeom>
              <a:avLst/>
              <a:gdLst/>
              <a:ahLst/>
              <a:cxnLst/>
              <a:rect l="l" t="t" r="r" b="b"/>
              <a:pathLst>
                <a:path w="772160" h="772160">
                  <a:moveTo>
                    <a:pt x="771906" y="385572"/>
                  </a:moveTo>
                  <a:lnTo>
                    <a:pt x="768896" y="337125"/>
                  </a:lnTo>
                  <a:lnTo>
                    <a:pt x="760109" y="290497"/>
                  </a:lnTo>
                  <a:lnTo>
                    <a:pt x="745909" y="246045"/>
                  </a:lnTo>
                  <a:lnTo>
                    <a:pt x="726661" y="204129"/>
                  </a:lnTo>
                  <a:lnTo>
                    <a:pt x="702729" y="165105"/>
                  </a:lnTo>
                  <a:lnTo>
                    <a:pt x="674476" y="129331"/>
                  </a:lnTo>
                  <a:lnTo>
                    <a:pt x="642268" y="97166"/>
                  </a:lnTo>
                  <a:lnTo>
                    <a:pt x="606467" y="68968"/>
                  </a:lnTo>
                  <a:lnTo>
                    <a:pt x="567439" y="45094"/>
                  </a:lnTo>
                  <a:lnTo>
                    <a:pt x="525547" y="25902"/>
                  </a:lnTo>
                  <a:lnTo>
                    <a:pt x="481157" y="11750"/>
                  </a:lnTo>
                  <a:lnTo>
                    <a:pt x="434630" y="2997"/>
                  </a:lnTo>
                  <a:lnTo>
                    <a:pt x="386334" y="0"/>
                  </a:lnTo>
                  <a:lnTo>
                    <a:pt x="337874" y="2997"/>
                  </a:lnTo>
                  <a:lnTo>
                    <a:pt x="291210" y="11750"/>
                  </a:lnTo>
                  <a:lnTo>
                    <a:pt x="246704" y="25902"/>
                  </a:lnTo>
                  <a:lnTo>
                    <a:pt x="204719" y="45094"/>
                  </a:lnTo>
                  <a:lnTo>
                    <a:pt x="165615" y="68968"/>
                  </a:lnTo>
                  <a:lnTo>
                    <a:pt x="129756" y="97166"/>
                  </a:lnTo>
                  <a:lnTo>
                    <a:pt x="97504" y="129331"/>
                  </a:lnTo>
                  <a:lnTo>
                    <a:pt x="69219" y="165105"/>
                  </a:lnTo>
                  <a:lnTo>
                    <a:pt x="45266" y="204129"/>
                  </a:lnTo>
                  <a:lnTo>
                    <a:pt x="26005" y="246045"/>
                  </a:lnTo>
                  <a:lnTo>
                    <a:pt x="11799" y="290497"/>
                  </a:lnTo>
                  <a:lnTo>
                    <a:pt x="3010" y="337125"/>
                  </a:lnTo>
                  <a:lnTo>
                    <a:pt x="0" y="385572"/>
                  </a:lnTo>
                  <a:lnTo>
                    <a:pt x="3010" y="434031"/>
                  </a:lnTo>
                  <a:lnTo>
                    <a:pt x="11799" y="480695"/>
                  </a:lnTo>
                  <a:lnTo>
                    <a:pt x="26005" y="525201"/>
                  </a:lnTo>
                  <a:lnTo>
                    <a:pt x="45266" y="567186"/>
                  </a:lnTo>
                  <a:lnTo>
                    <a:pt x="69219" y="606290"/>
                  </a:lnTo>
                  <a:lnTo>
                    <a:pt x="97504" y="642149"/>
                  </a:lnTo>
                  <a:lnTo>
                    <a:pt x="129756" y="674401"/>
                  </a:lnTo>
                  <a:lnTo>
                    <a:pt x="165615" y="702686"/>
                  </a:lnTo>
                  <a:lnTo>
                    <a:pt x="204719" y="726639"/>
                  </a:lnTo>
                  <a:lnTo>
                    <a:pt x="246704" y="745900"/>
                  </a:lnTo>
                  <a:lnTo>
                    <a:pt x="291210" y="760106"/>
                  </a:lnTo>
                  <a:lnTo>
                    <a:pt x="337874" y="768895"/>
                  </a:lnTo>
                  <a:lnTo>
                    <a:pt x="386334" y="771906"/>
                  </a:lnTo>
                  <a:lnTo>
                    <a:pt x="434630" y="768895"/>
                  </a:lnTo>
                  <a:lnTo>
                    <a:pt x="481157" y="760106"/>
                  </a:lnTo>
                  <a:lnTo>
                    <a:pt x="525547" y="745900"/>
                  </a:lnTo>
                  <a:lnTo>
                    <a:pt x="567439" y="726639"/>
                  </a:lnTo>
                  <a:lnTo>
                    <a:pt x="606467" y="702686"/>
                  </a:lnTo>
                  <a:lnTo>
                    <a:pt x="642268" y="674401"/>
                  </a:lnTo>
                  <a:lnTo>
                    <a:pt x="674476" y="642149"/>
                  </a:lnTo>
                  <a:lnTo>
                    <a:pt x="702729" y="606290"/>
                  </a:lnTo>
                  <a:lnTo>
                    <a:pt x="726661" y="567186"/>
                  </a:lnTo>
                  <a:lnTo>
                    <a:pt x="745909" y="525201"/>
                  </a:lnTo>
                  <a:lnTo>
                    <a:pt x="760109" y="480695"/>
                  </a:lnTo>
                  <a:lnTo>
                    <a:pt x="768896" y="434031"/>
                  </a:lnTo>
                  <a:lnTo>
                    <a:pt x="771906" y="385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43947" y="3707985"/>
              <a:ext cx="426084" cy="439420"/>
            </a:xfrm>
            <a:custGeom>
              <a:avLst/>
              <a:gdLst/>
              <a:ahLst/>
              <a:cxnLst/>
              <a:rect l="l" t="t" r="r" b="b"/>
              <a:pathLst>
                <a:path w="426085" h="439420">
                  <a:moveTo>
                    <a:pt x="425958" y="140876"/>
                  </a:moveTo>
                  <a:lnTo>
                    <a:pt x="425958" y="81440"/>
                  </a:lnTo>
                  <a:lnTo>
                    <a:pt x="423672" y="76106"/>
                  </a:lnTo>
                  <a:lnTo>
                    <a:pt x="419862" y="72296"/>
                  </a:lnTo>
                  <a:lnTo>
                    <a:pt x="416052" y="67724"/>
                  </a:lnTo>
                  <a:lnTo>
                    <a:pt x="411480" y="66200"/>
                  </a:lnTo>
                  <a:lnTo>
                    <a:pt x="324612" y="66200"/>
                  </a:lnTo>
                  <a:lnTo>
                    <a:pt x="324612" y="31910"/>
                  </a:lnTo>
                  <a:lnTo>
                    <a:pt x="323850" y="25814"/>
                  </a:lnTo>
                  <a:lnTo>
                    <a:pt x="323088" y="18956"/>
                  </a:lnTo>
                  <a:lnTo>
                    <a:pt x="321564" y="13622"/>
                  </a:lnTo>
                  <a:lnTo>
                    <a:pt x="120598" y="0"/>
                  </a:lnTo>
                  <a:lnTo>
                    <a:pt x="116586" y="668"/>
                  </a:lnTo>
                  <a:lnTo>
                    <a:pt x="113538" y="2192"/>
                  </a:lnTo>
                  <a:lnTo>
                    <a:pt x="109728" y="3716"/>
                  </a:lnTo>
                  <a:lnTo>
                    <a:pt x="101346" y="25814"/>
                  </a:lnTo>
                  <a:lnTo>
                    <a:pt x="100584" y="31910"/>
                  </a:lnTo>
                  <a:lnTo>
                    <a:pt x="100584" y="66200"/>
                  </a:lnTo>
                  <a:lnTo>
                    <a:pt x="13716" y="66200"/>
                  </a:lnTo>
                  <a:lnTo>
                    <a:pt x="9144" y="67724"/>
                  </a:lnTo>
                  <a:lnTo>
                    <a:pt x="5334" y="72296"/>
                  </a:lnTo>
                  <a:lnTo>
                    <a:pt x="1524" y="76106"/>
                  </a:lnTo>
                  <a:lnTo>
                    <a:pt x="0" y="81440"/>
                  </a:lnTo>
                  <a:lnTo>
                    <a:pt x="0" y="140876"/>
                  </a:lnTo>
                  <a:lnTo>
                    <a:pt x="714" y="150032"/>
                  </a:lnTo>
                  <a:lnTo>
                    <a:pt x="17585" y="187787"/>
                  </a:lnTo>
                  <a:lnTo>
                    <a:pt x="38862" y="211889"/>
                  </a:lnTo>
                  <a:lnTo>
                    <a:pt x="38862" y="109634"/>
                  </a:lnTo>
                  <a:lnTo>
                    <a:pt x="104394" y="109634"/>
                  </a:lnTo>
                  <a:lnTo>
                    <a:pt x="110180" y="150782"/>
                  </a:lnTo>
                  <a:lnTo>
                    <a:pt x="117824" y="190120"/>
                  </a:lnTo>
                  <a:lnTo>
                    <a:pt x="123444" y="214028"/>
                  </a:lnTo>
                  <a:lnTo>
                    <a:pt x="123444" y="259519"/>
                  </a:lnTo>
                  <a:lnTo>
                    <a:pt x="127908" y="260915"/>
                  </a:lnTo>
                  <a:lnTo>
                    <a:pt x="142494" y="264320"/>
                  </a:lnTo>
                  <a:lnTo>
                    <a:pt x="149078" y="265892"/>
                  </a:lnTo>
                  <a:lnTo>
                    <a:pt x="176022" y="438818"/>
                  </a:lnTo>
                  <a:lnTo>
                    <a:pt x="249174" y="438818"/>
                  </a:lnTo>
                  <a:lnTo>
                    <a:pt x="249174" y="288704"/>
                  </a:lnTo>
                  <a:lnTo>
                    <a:pt x="252222" y="281846"/>
                  </a:lnTo>
                  <a:lnTo>
                    <a:pt x="296644" y="261022"/>
                  </a:lnTo>
                  <a:lnTo>
                    <a:pt x="301752" y="259517"/>
                  </a:lnTo>
                  <a:lnTo>
                    <a:pt x="301752" y="214028"/>
                  </a:lnTo>
                  <a:lnTo>
                    <a:pt x="304597" y="202324"/>
                  </a:lnTo>
                  <a:lnTo>
                    <a:pt x="307371" y="190120"/>
                  </a:lnTo>
                  <a:lnTo>
                    <a:pt x="315015" y="150782"/>
                  </a:lnTo>
                  <a:lnTo>
                    <a:pt x="320802" y="109634"/>
                  </a:lnTo>
                  <a:lnTo>
                    <a:pt x="387096" y="109634"/>
                  </a:lnTo>
                  <a:lnTo>
                    <a:pt x="387096" y="211164"/>
                  </a:lnTo>
                  <a:lnTo>
                    <a:pt x="392441" y="206075"/>
                  </a:lnTo>
                  <a:lnTo>
                    <a:pt x="419207" y="168630"/>
                  </a:lnTo>
                  <a:lnTo>
                    <a:pt x="425231" y="150032"/>
                  </a:lnTo>
                  <a:lnTo>
                    <a:pt x="425958" y="140876"/>
                  </a:lnTo>
                  <a:close/>
                </a:path>
                <a:path w="426085" h="439420">
                  <a:moveTo>
                    <a:pt x="123444" y="259519"/>
                  </a:moveTo>
                  <a:lnTo>
                    <a:pt x="123444" y="214028"/>
                  </a:lnTo>
                  <a:lnTo>
                    <a:pt x="113823" y="210366"/>
                  </a:lnTo>
                  <a:lnTo>
                    <a:pt x="105060" y="206503"/>
                  </a:lnTo>
                  <a:lnTo>
                    <a:pt x="67282" y="181834"/>
                  </a:lnTo>
                  <a:lnTo>
                    <a:pt x="40386" y="150020"/>
                  </a:lnTo>
                  <a:lnTo>
                    <a:pt x="38862" y="144686"/>
                  </a:lnTo>
                  <a:lnTo>
                    <a:pt x="38862" y="211889"/>
                  </a:lnTo>
                  <a:lnTo>
                    <a:pt x="74592" y="238257"/>
                  </a:lnTo>
                  <a:lnTo>
                    <a:pt x="114002" y="256566"/>
                  </a:lnTo>
                  <a:lnTo>
                    <a:pt x="123444" y="259519"/>
                  </a:lnTo>
                  <a:close/>
                </a:path>
                <a:path w="426085" h="439420">
                  <a:moveTo>
                    <a:pt x="147828" y="438818"/>
                  </a:moveTo>
                  <a:lnTo>
                    <a:pt x="147828" y="359570"/>
                  </a:lnTo>
                  <a:lnTo>
                    <a:pt x="145542" y="361856"/>
                  </a:lnTo>
                  <a:lnTo>
                    <a:pt x="140970" y="364142"/>
                  </a:lnTo>
                  <a:lnTo>
                    <a:pt x="130302" y="367190"/>
                  </a:lnTo>
                  <a:lnTo>
                    <a:pt x="123444" y="368714"/>
                  </a:lnTo>
                  <a:lnTo>
                    <a:pt x="116586" y="371000"/>
                  </a:lnTo>
                  <a:lnTo>
                    <a:pt x="109728" y="372524"/>
                  </a:lnTo>
                  <a:lnTo>
                    <a:pt x="102870" y="375572"/>
                  </a:lnTo>
                  <a:lnTo>
                    <a:pt x="96012" y="377858"/>
                  </a:lnTo>
                  <a:lnTo>
                    <a:pt x="90678" y="381668"/>
                  </a:lnTo>
                  <a:lnTo>
                    <a:pt x="86868" y="385478"/>
                  </a:lnTo>
                  <a:lnTo>
                    <a:pt x="84582" y="387002"/>
                  </a:lnTo>
                  <a:lnTo>
                    <a:pt x="83058" y="390812"/>
                  </a:lnTo>
                  <a:lnTo>
                    <a:pt x="82296" y="396908"/>
                  </a:lnTo>
                  <a:lnTo>
                    <a:pt x="80772" y="402242"/>
                  </a:lnTo>
                  <a:lnTo>
                    <a:pt x="80010" y="408338"/>
                  </a:lnTo>
                  <a:lnTo>
                    <a:pt x="79248" y="415196"/>
                  </a:lnTo>
                  <a:lnTo>
                    <a:pt x="79248" y="421292"/>
                  </a:lnTo>
                  <a:lnTo>
                    <a:pt x="80010" y="426626"/>
                  </a:lnTo>
                  <a:lnTo>
                    <a:pt x="81534" y="431960"/>
                  </a:lnTo>
                  <a:lnTo>
                    <a:pt x="83058" y="436532"/>
                  </a:lnTo>
                  <a:lnTo>
                    <a:pt x="85344" y="438818"/>
                  </a:lnTo>
                  <a:lnTo>
                    <a:pt x="147828" y="438818"/>
                  </a:lnTo>
                  <a:close/>
                </a:path>
                <a:path w="426085" h="439420">
                  <a:moveTo>
                    <a:pt x="176022" y="438818"/>
                  </a:moveTo>
                  <a:lnTo>
                    <a:pt x="176022" y="302420"/>
                  </a:lnTo>
                  <a:lnTo>
                    <a:pt x="174498" y="307754"/>
                  </a:lnTo>
                  <a:lnTo>
                    <a:pt x="172212" y="310802"/>
                  </a:lnTo>
                  <a:lnTo>
                    <a:pt x="169164" y="313850"/>
                  </a:lnTo>
                  <a:lnTo>
                    <a:pt x="165354" y="316898"/>
                  </a:lnTo>
                  <a:lnTo>
                    <a:pt x="162306" y="319946"/>
                  </a:lnTo>
                  <a:lnTo>
                    <a:pt x="158496" y="322232"/>
                  </a:lnTo>
                  <a:lnTo>
                    <a:pt x="154686" y="325280"/>
                  </a:lnTo>
                  <a:lnTo>
                    <a:pt x="147828" y="332138"/>
                  </a:lnTo>
                  <a:lnTo>
                    <a:pt x="146304" y="336710"/>
                  </a:lnTo>
                  <a:lnTo>
                    <a:pt x="146304" y="354236"/>
                  </a:lnTo>
                  <a:lnTo>
                    <a:pt x="147066" y="357284"/>
                  </a:lnTo>
                  <a:lnTo>
                    <a:pt x="147828" y="359570"/>
                  </a:lnTo>
                  <a:lnTo>
                    <a:pt x="147828" y="438818"/>
                  </a:lnTo>
                  <a:lnTo>
                    <a:pt x="176022" y="438818"/>
                  </a:lnTo>
                  <a:close/>
                </a:path>
                <a:path w="426085" h="439420">
                  <a:moveTo>
                    <a:pt x="279654" y="352712"/>
                  </a:moveTo>
                  <a:lnTo>
                    <a:pt x="279654" y="348140"/>
                  </a:lnTo>
                  <a:lnTo>
                    <a:pt x="278892" y="343568"/>
                  </a:lnTo>
                  <a:lnTo>
                    <a:pt x="278130" y="336710"/>
                  </a:lnTo>
                  <a:lnTo>
                    <a:pt x="262890" y="319946"/>
                  </a:lnTo>
                  <a:lnTo>
                    <a:pt x="259842" y="316898"/>
                  </a:lnTo>
                  <a:lnTo>
                    <a:pt x="256032" y="313850"/>
                  </a:lnTo>
                  <a:lnTo>
                    <a:pt x="253746" y="310802"/>
                  </a:lnTo>
                  <a:lnTo>
                    <a:pt x="250698" y="307754"/>
                  </a:lnTo>
                  <a:lnTo>
                    <a:pt x="249174" y="302420"/>
                  </a:lnTo>
                  <a:lnTo>
                    <a:pt x="249174" y="438818"/>
                  </a:lnTo>
                  <a:lnTo>
                    <a:pt x="278130" y="438818"/>
                  </a:lnTo>
                  <a:lnTo>
                    <a:pt x="278130" y="357284"/>
                  </a:lnTo>
                  <a:lnTo>
                    <a:pt x="279654" y="352712"/>
                  </a:lnTo>
                  <a:close/>
                </a:path>
                <a:path w="426085" h="439420">
                  <a:moveTo>
                    <a:pt x="345948" y="421292"/>
                  </a:moveTo>
                  <a:lnTo>
                    <a:pt x="345186" y="415196"/>
                  </a:lnTo>
                  <a:lnTo>
                    <a:pt x="345186" y="408338"/>
                  </a:lnTo>
                  <a:lnTo>
                    <a:pt x="344424" y="402242"/>
                  </a:lnTo>
                  <a:lnTo>
                    <a:pt x="342900" y="396908"/>
                  </a:lnTo>
                  <a:lnTo>
                    <a:pt x="342138" y="390812"/>
                  </a:lnTo>
                  <a:lnTo>
                    <a:pt x="339852" y="387002"/>
                  </a:lnTo>
                  <a:lnTo>
                    <a:pt x="338328" y="385478"/>
                  </a:lnTo>
                  <a:lnTo>
                    <a:pt x="334518" y="380906"/>
                  </a:lnTo>
                  <a:lnTo>
                    <a:pt x="329184" y="377858"/>
                  </a:lnTo>
                  <a:lnTo>
                    <a:pt x="322326" y="375572"/>
                  </a:lnTo>
                  <a:lnTo>
                    <a:pt x="314706" y="372524"/>
                  </a:lnTo>
                  <a:lnTo>
                    <a:pt x="307848" y="371000"/>
                  </a:lnTo>
                  <a:lnTo>
                    <a:pt x="300990" y="368714"/>
                  </a:lnTo>
                  <a:lnTo>
                    <a:pt x="288798" y="365666"/>
                  </a:lnTo>
                  <a:lnTo>
                    <a:pt x="284226" y="363380"/>
                  </a:lnTo>
                  <a:lnTo>
                    <a:pt x="279654" y="361856"/>
                  </a:lnTo>
                  <a:lnTo>
                    <a:pt x="278130" y="359570"/>
                  </a:lnTo>
                  <a:lnTo>
                    <a:pt x="278130" y="438818"/>
                  </a:lnTo>
                  <a:lnTo>
                    <a:pt x="339852" y="438818"/>
                  </a:lnTo>
                  <a:lnTo>
                    <a:pt x="342900" y="436532"/>
                  </a:lnTo>
                  <a:lnTo>
                    <a:pt x="344424" y="431960"/>
                  </a:lnTo>
                  <a:lnTo>
                    <a:pt x="345948" y="421292"/>
                  </a:lnTo>
                  <a:close/>
                </a:path>
                <a:path w="426085" h="439420">
                  <a:moveTo>
                    <a:pt x="387096" y="211164"/>
                  </a:moveTo>
                  <a:lnTo>
                    <a:pt x="387096" y="144686"/>
                  </a:lnTo>
                  <a:lnTo>
                    <a:pt x="384810" y="150020"/>
                  </a:lnTo>
                  <a:lnTo>
                    <a:pt x="381000" y="156878"/>
                  </a:lnTo>
                  <a:lnTo>
                    <a:pt x="351663" y="186977"/>
                  </a:lnTo>
                  <a:lnTo>
                    <a:pt x="311300" y="210444"/>
                  </a:lnTo>
                  <a:lnTo>
                    <a:pt x="301752" y="214028"/>
                  </a:lnTo>
                  <a:lnTo>
                    <a:pt x="301752" y="259517"/>
                  </a:lnTo>
                  <a:lnTo>
                    <a:pt x="338328" y="245270"/>
                  </a:lnTo>
                  <a:lnTo>
                    <a:pt x="373153" y="223196"/>
                  </a:lnTo>
                  <a:lnTo>
                    <a:pt x="383286" y="214790"/>
                  </a:lnTo>
                  <a:lnTo>
                    <a:pt x="387096" y="211164"/>
                  </a:lnTo>
                  <a:close/>
                </a:path>
              </a:pathLst>
            </a:custGeom>
            <a:solidFill>
              <a:srgbClr val="68C1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3034" y="5287083"/>
              <a:ext cx="1519544" cy="696496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143133" y="1417574"/>
            <a:ext cx="39389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Palatino Linotype" panose="02040502050505030304"/>
                <a:cs typeface="Palatino Linotype" panose="02040502050505030304"/>
              </a:rPr>
              <a:t>Pygame</a:t>
            </a:r>
            <a:r>
              <a:rPr sz="3200" b="1" spc="5" dirty="0">
                <a:latin typeface="Microsoft YaHei UI" panose="020B0503020204020204" charset="-122"/>
                <a:cs typeface="Microsoft YaHei UI" panose="020B0503020204020204" charset="-122"/>
              </a:rPr>
              <a:t>屏幕绘制机制</a:t>
            </a:r>
            <a:endParaRPr sz="3200">
              <a:latin typeface="Microsoft YaHei UI" panose="020B0503020204020204" charset="-122"/>
              <a:cs typeface="Microsoft YaHei UI" panose="020B0503020204020204" charset="-122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5987" y="5169447"/>
            <a:ext cx="962207" cy="89683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01629" y="3609085"/>
            <a:ext cx="1660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Pygame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8387" y="2159761"/>
            <a:ext cx="4155440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Pygame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屏幕绘制机制简介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微软雅黑" panose="020B0503020204020204" charset="-122"/>
              <a:cs typeface="微软雅黑" panose="020B0503020204020204" charset="-122"/>
            </a:endParaRPr>
          </a:p>
          <a:p>
            <a:pPr marL="1207135">
              <a:lnSpc>
                <a:spcPct val="100000"/>
              </a:lnSpc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game屏幕尺寸和模式设置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72809" y="4221726"/>
            <a:ext cx="296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game窗口标题和图标设置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5539" y="5308331"/>
            <a:ext cx="296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game窗口感知和刷新运用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330452"/>
            <a:ext cx="9144000" cy="4895850"/>
          </a:xfrm>
          <a:custGeom>
            <a:avLst/>
            <a:gdLst/>
            <a:ahLst/>
            <a:cxnLst/>
            <a:rect l="l" t="t" r="r" b="b"/>
            <a:pathLst>
              <a:path w="9144000" h="4895850">
                <a:moveTo>
                  <a:pt x="9144000" y="4895849"/>
                </a:moveTo>
                <a:lnTo>
                  <a:pt x="9144000" y="0"/>
                </a:lnTo>
                <a:lnTo>
                  <a:pt x="0" y="0"/>
                </a:lnTo>
                <a:lnTo>
                  <a:pt x="0" y="4895850"/>
                </a:lnTo>
                <a:lnTo>
                  <a:pt x="9144000" y="4895849"/>
                </a:lnTo>
                <a:close/>
              </a:path>
            </a:pathLst>
          </a:custGeom>
          <a:solidFill>
            <a:srgbClr val="2728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564" y="1307846"/>
            <a:ext cx="3463925" cy="173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35"/>
              </a:lnSpc>
              <a:spcBef>
                <a:spcPts val="100"/>
              </a:spcBef>
            </a:pP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Unit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PYG03: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Wall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Game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version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7</a:t>
            </a:r>
            <a:r>
              <a:rPr sz="700" spc="38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感知版</a:t>
            </a:r>
            <a:endParaRPr sz="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ts val="835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700" i="1" spc="-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pygame,sys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pygame.init()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 marR="1916430" indent="-635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=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width,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height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=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600,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400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[1,1]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BLACK</a:t>
            </a:r>
            <a:r>
              <a:rPr sz="700" spc="-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0,</a:t>
            </a:r>
            <a:r>
              <a:rPr sz="700" spc="-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0,</a:t>
            </a:r>
            <a:r>
              <a:rPr sz="700" spc="-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pygame.display.set_mode(size,</a:t>
            </a:r>
            <a:r>
              <a:rPr sz="700" spc="3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pygame.RESIZABLE)</a:t>
            </a:r>
            <a:r>
              <a:rPr sz="700" spc="44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dirty="0">
                <a:solidFill>
                  <a:srgbClr val="3F3F3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窗口大小可调</a:t>
            </a:r>
            <a:endParaRPr sz="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277620" indent="-635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icon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pygame.image.load("PYG03‐flower.png")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pygame.display.set_icon(icon)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pygame.display.set_caption("Pygame</a:t>
            </a:r>
            <a:r>
              <a:rPr sz="700" dirty="0">
                <a:solidFill>
                  <a:srgbClr val="3F3F3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壁球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") </a:t>
            </a:r>
            <a:r>
              <a:rPr sz="700" spc="8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pygame.image.load("PYG02‐ball.gif")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ball.get_rect()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fps</a:t>
            </a:r>
            <a:r>
              <a:rPr sz="700" spc="-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300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fclock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pygame.time.Clock()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653" y="3119909"/>
            <a:ext cx="20929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700" i="1" spc="-4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208915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pygame.event.get():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2615" marR="251460" indent="-197485">
              <a:lnSpc>
                <a:spcPct val="100000"/>
              </a:lnSpc>
            </a:pP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pygame.QUIT: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5765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pygame.KEYDOWN: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2615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==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pygame.K_LEFT: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187" y="3759970"/>
            <a:ext cx="4998085" cy="24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700" i="1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(abs(speed[0])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1)*int(speed[0]/abs(speed[0]))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pygame.K_RIGHT: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pygame.K_UP: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pygame.K_DOWN: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2615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700" i="1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(abs(speed[1])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‐</a:t>
            </a:r>
            <a:r>
              <a:rPr sz="700" spc="2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1)*int(speed[1]/abs(speed[1]))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603250" marR="2908935" indent="-196850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event.key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pygame.K_ESCAPE: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sys.exit()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208915">
              <a:lnSpc>
                <a:spcPct val="100000"/>
              </a:lnSpc>
            </a:pP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event.type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==</a:t>
            </a:r>
            <a:r>
              <a:rPr sz="700" spc="2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pygame.VIDEORESIZE: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406400" marR="1826260" indent="-635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width,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height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event.size[0],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event.size[1]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screen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3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pygame.display.set_mode(size,</a:t>
            </a:r>
            <a:r>
              <a:rPr sz="700" spc="3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pygame.RESIZABLE)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208915" marR="3254375" indent="-196850">
              <a:lnSpc>
                <a:spcPct val="100000"/>
              </a:lnSpc>
            </a:pP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pygame.display.get_active():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ballrect.move(speed)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208915" marR="2663825" indent="-196850">
              <a:lnSpc>
                <a:spcPct val="100000"/>
              </a:lnSpc>
            </a:pP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ballrect.left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ballrect.right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1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width: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 ‐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speed[0]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208915" marR="2614930" indent="-196850">
              <a:lnSpc>
                <a:spcPct val="100000"/>
              </a:lnSpc>
            </a:pPr>
            <a:r>
              <a:rPr sz="700" i="1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700" i="1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ballrect.top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i="1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700" i="1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ballrect.bottom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height: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= ‐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speed[1]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Consolas" panose="020B0609020204030204"/>
              <a:cs typeface="Consolas" panose="020B0609020204030204"/>
            </a:endParaRPr>
          </a:p>
          <a:p>
            <a:pPr marL="12700" marR="3647440">
              <a:lnSpc>
                <a:spcPct val="100000"/>
              </a:lnSpc>
            </a:pP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screen.fill(BLACK)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screen.blit(ball,</a:t>
            </a:r>
            <a:r>
              <a:rPr sz="700" spc="1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ballrect) </a:t>
            </a:r>
            <a:r>
              <a:rPr sz="700" spc="-37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pygame.display.update() </a:t>
            </a:r>
            <a:r>
              <a:rPr sz="700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-5" dirty="0">
                <a:solidFill>
                  <a:srgbClr val="3F3F3F"/>
                </a:solidFill>
                <a:latin typeface="Consolas" panose="020B0609020204030204"/>
                <a:cs typeface="Consolas" panose="020B0609020204030204"/>
              </a:rPr>
              <a:t>fclock.tick(fps)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17625" y="3408680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单元小结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0269" y="5034026"/>
            <a:ext cx="33337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nsolas" panose="020B0609020204030204"/>
                <a:cs typeface="Consolas" panose="020B0609020204030204"/>
              </a:rPr>
              <a:t>Pygame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屏幕绘制机制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3133" y="1994154"/>
            <a:ext cx="3135629" cy="20589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9665" y="4421378"/>
            <a:ext cx="301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game屏幕绘制机制简介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9665" y="4695697"/>
            <a:ext cx="3246755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game屏幕尺寸和模式设置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game窗口标题和图标设置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spc="-1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game窗口感知和刷新运用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7265" y="2100558"/>
            <a:ext cx="2951988" cy="19055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5535" y="3408680"/>
            <a:ext cx="50247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绘制机制简介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7625" y="1531111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屏幕控制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233563" y="2593848"/>
            <a:ext cx="3789679" cy="3027045"/>
            <a:chOff x="1233563" y="2593848"/>
            <a:chExt cx="3789679" cy="30270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2707" y="2602992"/>
              <a:ext cx="3771315" cy="30083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33563" y="2593848"/>
              <a:ext cx="3789679" cy="3027045"/>
            </a:xfrm>
            <a:custGeom>
              <a:avLst/>
              <a:gdLst/>
              <a:ahLst/>
              <a:cxnLst/>
              <a:rect l="l" t="t" r="r" b="b"/>
              <a:pathLst>
                <a:path w="3789679" h="3027045">
                  <a:moveTo>
                    <a:pt x="3789426" y="3024378"/>
                  </a:moveTo>
                  <a:lnTo>
                    <a:pt x="3789426" y="1523"/>
                  </a:lnTo>
                  <a:lnTo>
                    <a:pt x="3787140" y="0"/>
                  </a:lnTo>
                  <a:lnTo>
                    <a:pt x="1523" y="0"/>
                  </a:lnTo>
                  <a:lnTo>
                    <a:pt x="0" y="1524"/>
                  </a:lnTo>
                  <a:lnTo>
                    <a:pt x="0" y="3024378"/>
                  </a:lnTo>
                  <a:lnTo>
                    <a:pt x="1524" y="3026664"/>
                  </a:lnTo>
                  <a:lnTo>
                    <a:pt x="4571" y="302666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3779520" y="9143"/>
                  </a:lnTo>
                  <a:lnTo>
                    <a:pt x="3779520" y="4571"/>
                  </a:lnTo>
                  <a:lnTo>
                    <a:pt x="3784091" y="9143"/>
                  </a:lnTo>
                  <a:lnTo>
                    <a:pt x="3784091" y="3026664"/>
                  </a:lnTo>
                  <a:lnTo>
                    <a:pt x="3787140" y="3026664"/>
                  </a:lnTo>
                  <a:lnTo>
                    <a:pt x="3789426" y="3024378"/>
                  </a:lnTo>
                  <a:close/>
                </a:path>
                <a:path w="3789679" h="3027045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3789679" h="3027045">
                  <a:moveTo>
                    <a:pt x="9144" y="3017520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3017520"/>
                  </a:lnTo>
                  <a:lnTo>
                    <a:pt x="9144" y="3017520"/>
                  </a:lnTo>
                  <a:close/>
                </a:path>
                <a:path w="3789679" h="3027045">
                  <a:moveTo>
                    <a:pt x="3784091" y="3017520"/>
                  </a:moveTo>
                  <a:lnTo>
                    <a:pt x="4572" y="3017520"/>
                  </a:lnTo>
                  <a:lnTo>
                    <a:pt x="9144" y="3022092"/>
                  </a:lnTo>
                  <a:lnTo>
                    <a:pt x="9144" y="3026664"/>
                  </a:lnTo>
                  <a:lnTo>
                    <a:pt x="3779520" y="3026664"/>
                  </a:lnTo>
                  <a:lnTo>
                    <a:pt x="3779520" y="3022091"/>
                  </a:lnTo>
                  <a:lnTo>
                    <a:pt x="3784091" y="3017520"/>
                  </a:lnTo>
                  <a:close/>
                </a:path>
                <a:path w="3789679" h="3027045">
                  <a:moveTo>
                    <a:pt x="9144" y="3026664"/>
                  </a:moveTo>
                  <a:lnTo>
                    <a:pt x="9144" y="3022092"/>
                  </a:lnTo>
                  <a:lnTo>
                    <a:pt x="4572" y="3017520"/>
                  </a:lnTo>
                  <a:lnTo>
                    <a:pt x="4571" y="3026664"/>
                  </a:lnTo>
                  <a:lnTo>
                    <a:pt x="9144" y="3026664"/>
                  </a:lnTo>
                  <a:close/>
                </a:path>
                <a:path w="3789679" h="3027045">
                  <a:moveTo>
                    <a:pt x="3784091" y="9143"/>
                  </a:moveTo>
                  <a:lnTo>
                    <a:pt x="3779520" y="4571"/>
                  </a:lnTo>
                  <a:lnTo>
                    <a:pt x="3779520" y="9143"/>
                  </a:lnTo>
                  <a:lnTo>
                    <a:pt x="3784091" y="9143"/>
                  </a:lnTo>
                  <a:close/>
                </a:path>
                <a:path w="3789679" h="3027045">
                  <a:moveTo>
                    <a:pt x="3784091" y="3017520"/>
                  </a:moveTo>
                  <a:lnTo>
                    <a:pt x="3784091" y="9143"/>
                  </a:lnTo>
                  <a:lnTo>
                    <a:pt x="3779520" y="9143"/>
                  </a:lnTo>
                  <a:lnTo>
                    <a:pt x="3779520" y="3017520"/>
                  </a:lnTo>
                  <a:lnTo>
                    <a:pt x="3784091" y="3017520"/>
                  </a:lnTo>
                  <a:close/>
                </a:path>
                <a:path w="3789679" h="3027045">
                  <a:moveTo>
                    <a:pt x="3784091" y="3026664"/>
                  </a:moveTo>
                  <a:lnTo>
                    <a:pt x="3784091" y="3017520"/>
                  </a:lnTo>
                  <a:lnTo>
                    <a:pt x="3779520" y="3022091"/>
                  </a:lnTo>
                  <a:lnTo>
                    <a:pt x="3779520" y="3026664"/>
                  </a:lnTo>
                  <a:lnTo>
                    <a:pt x="3784091" y="3026664"/>
                  </a:lnTo>
                  <a:close/>
                </a:path>
              </a:pathLst>
            </a:custGeom>
            <a:solidFill>
              <a:srgbClr val="68C1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44993" y="2837700"/>
              <a:ext cx="2590165" cy="1556385"/>
            </a:xfrm>
            <a:custGeom>
              <a:avLst/>
              <a:gdLst/>
              <a:ahLst/>
              <a:cxnLst/>
              <a:rect l="l" t="t" r="r" b="b"/>
              <a:pathLst>
                <a:path w="2590165" h="1556385">
                  <a:moveTo>
                    <a:pt x="50292" y="1403845"/>
                  </a:moveTo>
                  <a:lnTo>
                    <a:pt x="0" y="1403604"/>
                  </a:lnTo>
                  <a:lnTo>
                    <a:pt x="50292" y="1505204"/>
                  </a:lnTo>
                  <a:lnTo>
                    <a:pt x="50292" y="1428750"/>
                  </a:lnTo>
                  <a:lnTo>
                    <a:pt x="50292" y="1403845"/>
                  </a:lnTo>
                  <a:close/>
                </a:path>
                <a:path w="2590165" h="1556385">
                  <a:moveTo>
                    <a:pt x="2590038" y="76200"/>
                  </a:moveTo>
                  <a:lnTo>
                    <a:pt x="2437638" y="0"/>
                  </a:lnTo>
                  <a:lnTo>
                    <a:pt x="2437638" y="51054"/>
                  </a:lnTo>
                  <a:lnTo>
                    <a:pt x="70104" y="51054"/>
                  </a:lnTo>
                  <a:lnTo>
                    <a:pt x="70104" y="52578"/>
                  </a:lnTo>
                  <a:lnTo>
                    <a:pt x="57912" y="52578"/>
                  </a:lnTo>
                  <a:lnTo>
                    <a:pt x="50419" y="1403845"/>
                  </a:lnTo>
                  <a:lnTo>
                    <a:pt x="50292" y="1428750"/>
                  </a:lnTo>
                  <a:lnTo>
                    <a:pt x="50419" y="1505470"/>
                  </a:lnTo>
                  <a:lnTo>
                    <a:pt x="75438" y="1556004"/>
                  </a:lnTo>
                  <a:lnTo>
                    <a:pt x="152400" y="1404366"/>
                  </a:lnTo>
                  <a:lnTo>
                    <a:pt x="101485" y="1404099"/>
                  </a:lnTo>
                  <a:lnTo>
                    <a:pt x="108686" y="102108"/>
                  </a:lnTo>
                  <a:lnTo>
                    <a:pt x="2437638" y="102108"/>
                  </a:lnTo>
                  <a:lnTo>
                    <a:pt x="2437638" y="152400"/>
                  </a:lnTo>
                  <a:lnTo>
                    <a:pt x="2462784" y="139827"/>
                  </a:lnTo>
                  <a:lnTo>
                    <a:pt x="2590038" y="7620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569591" y="3459429"/>
            <a:ext cx="3489325" cy="18973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用来控制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Pygame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游戏的屏幕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latin typeface="Consolas" panose="020B0609020204030204"/>
                <a:cs typeface="Consolas" panose="020B0609020204030204"/>
              </a:rPr>
              <a:t>Pygame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有且只有一个屏幕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屏幕左上角坐标为</a:t>
            </a:r>
            <a:r>
              <a:rPr sz="2100" dirty="0">
                <a:latin typeface="Arial MT"/>
                <a:cs typeface="Arial MT"/>
              </a:rPr>
              <a:t>(0,0)</a:t>
            </a:r>
            <a:endParaRPr sz="21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latin typeface="微软雅黑" panose="020B0503020204020204" charset="-122"/>
                <a:cs typeface="微软雅黑" panose="020B0503020204020204" charset="-122"/>
              </a:rPr>
              <a:t>以像素为单位</a:t>
            </a:r>
            <a:endParaRPr sz="21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0541" y="2526283"/>
            <a:ext cx="27616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pygame.display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6785" y="2991104"/>
            <a:ext cx="723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(0,0)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103" y="2757932"/>
            <a:ext cx="497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X</a:t>
            </a:r>
            <a:r>
              <a:rPr sz="240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轴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6117" y="4396232"/>
            <a:ext cx="497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Y</a:t>
            </a:r>
            <a:r>
              <a:rPr sz="2400" dirty="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轴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371" y="1531111"/>
            <a:ext cx="3075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屏幕控制需求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089545" y="2688335"/>
            <a:ext cx="3409315" cy="2724150"/>
            <a:chOff x="1089545" y="2688335"/>
            <a:chExt cx="3409315" cy="27241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8689" y="2698241"/>
              <a:ext cx="3390404" cy="2705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89545" y="2688335"/>
              <a:ext cx="3409315" cy="2724150"/>
            </a:xfrm>
            <a:custGeom>
              <a:avLst/>
              <a:gdLst/>
              <a:ahLst/>
              <a:cxnLst/>
              <a:rect l="l" t="t" r="r" b="b"/>
              <a:pathLst>
                <a:path w="3409315" h="2724150">
                  <a:moveTo>
                    <a:pt x="3409188" y="2721864"/>
                  </a:moveTo>
                  <a:lnTo>
                    <a:pt x="3409188" y="2285"/>
                  </a:lnTo>
                  <a:lnTo>
                    <a:pt x="3406902" y="0"/>
                  </a:lnTo>
                  <a:lnTo>
                    <a:pt x="1523" y="0"/>
                  </a:lnTo>
                  <a:lnTo>
                    <a:pt x="0" y="2286"/>
                  </a:lnTo>
                  <a:lnTo>
                    <a:pt x="0" y="2721864"/>
                  </a:lnTo>
                  <a:lnTo>
                    <a:pt x="1524" y="2724150"/>
                  </a:lnTo>
                  <a:lnTo>
                    <a:pt x="4572" y="2724150"/>
                  </a:lnTo>
                  <a:lnTo>
                    <a:pt x="4572" y="9906"/>
                  </a:lnTo>
                  <a:lnTo>
                    <a:pt x="9144" y="5334"/>
                  </a:lnTo>
                  <a:lnTo>
                    <a:pt x="9144" y="9906"/>
                  </a:lnTo>
                  <a:lnTo>
                    <a:pt x="3399282" y="9905"/>
                  </a:lnTo>
                  <a:lnTo>
                    <a:pt x="3399282" y="5333"/>
                  </a:lnTo>
                  <a:lnTo>
                    <a:pt x="3404616" y="9905"/>
                  </a:lnTo>
                  <a:lnTo>
                    <a:pt x="3404616" y="2724150"/>
                  </a:lnTo>
                  <a:lnTo>
                    <a:pt x="3406902" y="2724150"/>
                  </a:lnTo>
                  <a:lnTo>
                    <a:pt x="3409188" y="2721864"/>
                  </a:lnTo>
                  <a:close/>
                </a:path>
                <a:path w="3409315" h="2724150">
                  <a:moveTo>
                    <a:pt x="9144" y="9906"/>
                  </a:moveTo>
                  <a:lnTo>
                    <a:pt x="9144" y="5334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3409315" h="2724150">
                  <a:moveTo>
                    <a:pt x="9144" y="2715006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2715006"/>
                  </a:lnTo>
                  <a:lnTo>
                    <a:pt x="9144" y="2715006"/>
                  </a:lnTo>
                  <a:close/>
                </a:path>
                <a:path w="3409315" h="2724150">
                  <a:moveTo>
                    <a:pt x="3404616" y="2715006"/>
                  </a:moveTo>
                  <a:lnTo>
                    <a:pt x="4572" y="2715006"/>
                  </a:lnTo>
                  <a:lnTo>
                    <a:pt x="9144" y="2719578"/>
                  </a:lnTo>
                  <a:lnTo>
                    <a:pt x="9144" y="2724150"/>
                  </a:lnTo>
                  <a:lnTo>
                    <a:pt x="3399282" y="2724150"/>
                  </a:lnTo>
                  <a:lnTo>
                    <a:pt x="3399282" y="2719578"/>
                  </a:lnTo>
                  <a:lnTo>
                    <a:pt x="3404616" y="2715006"/>
                  </a:lnTo>
                  <a:close/>
                </a:path>
                <a:path w="3409315" h="2724150">
                  <a:moveTo>
                    <a:pt x="9144" y="2724150"/>
                  </a:moveTo>
                  <a:lnTo>
                    <a:pt x="9144" y="2719578"/>
                  </a:lnTo>
                  <a:lnTo>
                    <a:pt x="4572" y="2715006"/>
                  </a:lnTo>
                  <a:lnTo>
                    <a:pt x="4572" y="2724150"/>
                  </a:lnTo>
                  <a:lnTo>
                    <a:pt x="9144" y="2724150"/>
                  </a:lnTo>
                  <a:close/>
                </a:path>
                <a:path w="3409315" h="2724150">
                  <a:moveTo>
                    <a:pt x="3404616" y="9905"/>
                  </a:moveTo>
                  <a:lnTo>
                    <a:pt x="3399282" y="5333"/>
                  </a:lnTo>
                  <a:lnTo>
                    <a:pt x="3399282" y="9905"/>
                  </a:lnTo>
                  <a:lnTo>
                    <a:pt x="3404616" y="9905"/>
                  </a:lnTo>
                  <a:close/>
                </a:path>
                <a:path w="3409315" h="2724150">
                  <a:moveTo>
                    <a:pt x="3404616" y="2715006"/>
                  </a:moveTo>
                  <a:lnTo>
                    <a:pt x="3404616" y="9905"/>
                  </a:lnTo>
                  <a:lnTo>
                    <a:pt x="3399282" y="9905"/>
                  </a:lnTo>
                  <a:lnTo>
                    <a:pt x="3399282" y="2715006"/>
                  </a:lnTo>
                  <a:lnTo>
                    <a:pt x="3404616" y="2715006"/>
                  </a:lnTo>
                  <a:close/>
                </a:path>
                <a:path w="3409315" h="2724150">
                  <a:moveTo>
                    <a:pt x="3404616" y="2724150"/>
                  </a:moveTo>
                  <a:lnTo>
                    <a:pt x="3404616" y="2715006"/>
                  </a:lnTo>
                  <a:lnTo>
                    <a:pt x="3399282" y="2719578"/>
                  </a:lnTo>
                  <a:lnTo>
                    <a:pt x="3399282" y="2724150"/>
                  </a:lnTo>
                  <a:lnTo>
                    <a:pt x="3404616" y="2724150"/>
                  </a:lnTo>
                  <a:close/>
                </a:path>
              </a:pathLst>
            </a:custGeom>
            <a:solidFill>
              <a:srgbClr val="68C1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993519" y="2497328"/>
            <a:ext cx="3111500" cy="331724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游戏全屏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游戏屏幕大小可调节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游戏屏幕无边框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更改游戏标题栏内容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更改游戏图标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5" dirty="0">
                <a:latin typeface="Consolas" panose="020B0609020204030204"/>
                <a:cs typeface="Consolas" panose="020B0609020204030204"/>
              </a:rPr>
              <a:t>……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609" y="1531111"/>
            <a:ext cx="4599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屏幕控制的重要函数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74020" y="3708612"/>
            <a:ext cx="393890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Consolas" panose="020B0609020204030204"/>
                <a:cs typeface="Consolas" panose="020B0609020204030204"/>
              </a:rPr>
              <a:t>pygame.display.set_icon()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pygame.display.get_caption()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020" y="4958590"/>
            <a:ext cx="37998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nsolas" panose="020B0609020204030204"/>
                <a:cs typeface="Consolas" panose="020B0609020204030204"/>
              </a:rPr>
              <a:t>pygame.display.get_active()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020" y="5263085"/>
            <a:ext cx="32397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Consolas" panose="020B0609020204030204"/>
                <a:cs typeface="Consolas" panose="020B0609020204030204"/>
              </a:rPr>
              <a:t>pygame.display.flip()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pygame.display.update()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6315" y="3509009"/>
            <a:ext cx="228600" cy="1177290"/>
          </a:xfrm>
          <a:custGeom>
            <a:avLst/>
            <a:gdLst/>
            <a:ahLst/>
            <a:cxnLst/>
            <a:rect l="l" t="t" r="r" b="b"/>
            <a:pathLst>
              <a:path w="228600" h="1177289">
                <a:moveTo>
                  <a:pt x="227838" y="1151382"/>
                </a:moveTo>
                <a:lnTo>
                  <a:pt x="227838" y="25907"/>
                </a:lnTo>
                <a:lnTo>
                  <a:pt x="225552" y="21335"/>
                </a:lnTo>
                <a:lnTo>
                  <a:pt x="224790" y="20573"/>
                </a:lnTo>
                <a:lnTo>
                  <a:pt x="224028" y="19049"/>
                </a:lnTo>
                <a:lnTo>
                  <a:pt x="222504" y="18287"/>
                </a:lnTo>
                <a:lnTo>
                  <a:pt x="221742" y="17525"/>
                </a:lnTo>
                <a:lnTo>
                  <a:pt x="218694" y="16001"/>
                </a:lnTo>
                <a:lnTo>
                  <a:pt x="173602" y="6831"/>
                </a:lnTo>
                <a:lnTo>
                  <a:pt x="120805" y="2719"/>
                </a:lnTo>
                <a:lnTo>
                  <a:pt x="22098" y="0"/>
                </a:lnTo>
                <a:lnTo>
                  <a:pt x="0" y="0"/>
                </a:lnTo>
                <a:lnTo>
                  <a:pt x="0" y="25146"/>
                </a:lnTo>
                <a:lnTo>
                  <a:pt x="22098" y="25146"/>
                </a:lnTo>
                <a:lnTo>
                  <a:pt x="43434" y="25908"/>
                </a:lnTo>
                <a:lnTo>
                  <a:pt x="97531" y="27187"/>
                </a:lnTo>
                <a:lnTo>
                  <a:pt x="151638" y="30479"/>
                </a:lnTo>
                <a:lnTo>
                  <a:pt x="165354" y="32003"/>
                </a:lnTo>
                <a:lnTo>
                  <a:pt x="174711" y="32458"/>
                </a:lnTo>
                <a:lnTo>
                  <a:pt x="185585" y="33808"/>
                </a:lnTo>
                <a:lnTo>
                  <a:pt x="196440" y="35781"/>
                </a:lnTo>
                <a:lnTo>
                  <a:pt x="203454" y="37530"/>
                </a:lnTo>
                <a:lnTo>
                  <a:pt x="203454" y="33527"/>
                </a:lnTo>
                <a:lnTo>
                  <a:pt x="204977" y="36575"/>
                </a:lnTo>
                <a:lnTo>
                  <a:pt x="208026" y="39623"/>
                </a:lnTo>
                <a:lnTo>
                  <a:pt x="208026" y="1163599"/>
                </a:lnTo>
                <a:lnTo>
                  <a:pt x="216408" y="1162050"/>
                </a:lnTo>
                <a:lnTo>
                  <a:pt x="218694" y="1161288"/>
                </a:lnTo>
                <a:lnTo>
                  <a:pt x="219456" y="1160526"/>
                </a:lnTo>
                <a:lnTo>
                  <a:pt x="220218" y="1160526"/>
                </a:lnTo>
                <a:lnTo>
                  <a:pt x="220218" y="1159764"/>
                </a:lnTo>
                <a:lnTo>
                  <a:pt x="221742" y="1159002"/>
                </a:lnTo>
                <a:lnTo>
                  <a:pt x="222504" y="1158240"/>
                </a:lnTo>
                <a:lnTo>
                  <a:pt x="224028" y="1157478"/>
                </a:lnTo>
                <a:lnTo>
                  <a:pt x="225552" y="1155954"/>
                </a:lnTo>
                <a:lnTo>
                  <a:pt x="227838" y="1151382"/>
                </a:lnTo>
                <a:close/>
              </a:path>
              <a:path w="228600" h="1177289">
                <a:moveTo>
                  <a:pt x="208026" y="1137666"/>
                </a:moveTo>
                <a:lnTo>
                  <a:pt x="204978" y="1139190"/>
                </a:lnTo>
                <a:lnTo>
                  <a:pt x="194829" y="1141864"/>
                </a:lnTo>
                <a:lnTo>
                  <a:pt x="185213" y="1143266"/>
                </a:lnTo>
                <a:lnTo>
                  <a:pt x="175574" y="1144154"/>
                </a:lnTo>
                <a:lnTo>
                  <a:pt x="151638" y="1146810"/>
                </a:lnTo>
                <a:lnTo>
                  <a:pt x="124688" y="1148524"/>
                </a:lnTo>
                <a:lnTo>
                  <a:pt x="97464" y="1150070"/>
                </a:lnTo>
                <a:lnTo>
                  <a:pt x="70376" y="1151124"/>
                </a:lnTo>
                <a:lnTo>
                  <a:pt x="43434" y="1151382"/>
                </a:lnTo>
                <a:lnTo>
                  <a:pt x="22098" y="1152144"/>
                </a:lnTo>
                <a:lnTo>
                  <a:pt x="0" y="1152144"/>
                </a:lnTo>
                <a:lnTo>
                  <a:pt x="0" y="1177290"/>
                </a:lnTo>
                <a:lnTo>
                  <a:pt x="22098" y="1177290"/>
                </a:lnTo>
                <a:lnTo>
                  <a:pt x="68093" y="1176116"/>
                </a:lnTo>
                <a:lnTo>
                  <a:pt x="119557" y="1174499"/>
                </a:lnTo>
                <a:lnTo>
                  <a:pt x="170870" y="1170467"/>
                </a:lnTo>
                <a:lnTo>
                  <a:pt x="203454" y="1164444"/>
                </a:lnTo>
                <a:lnTo>
                  <a:pt x="203454" y="1143762"/>
                </a:lnTo>
                <a:lnTo>
                  <a:pt x="204978" y="1140714"/>
                </a:lnTo>
                <a:lnTo>
                  <a:pt x="204978" y="1139952"/>
                </a:lnTo>
                <a:lnTo>
                  <a:pt x="205740" y="1139190"/>
                </a:lnTo>
                <a:lnTo>
                  <a:pt x="205740" y="1139380"/>
                </a:lnTo>
                <a:lnTo>
                  <a:pt x="208026" y="1137666"/>
                </a:lnTo>
                <a:close/>
              </a:path>
              <a:path w="228600" h="1177289">
                <a:moveTo>
                  <a:pt x="205740" y="38099"/>
                </a:moveTo>
                <a:lnTo>
                  <a:pt x="203454" y="33527"/>
                </a:lnTo>
                <a:lnTo>
                  <a:pt x="203454" y="37530"/>
                </a:lnTo>
                <a:lnTo>
                  <a:pt x="205740" y="38099"/>
                </a:lnTo>
                <a:close/>
              </a:path>
              <a:path w="228600" h="1177289">
                <a:moveTo>
                  <a:pt x="208026" y="1137666"/>
                </a:moveTo>
                <a:lnTo>
                  <a:pt x="208026" y="39623"/>
                </a:lnTo>
                <a:lnTo>
                  <a:pt x="207264" y="38861"/>
                </a:lnTo>
                <a:lnTo>
                  <a:pt x="205740" y="38099"/>
                </a:lnTo>
                <a:lnTo>
                  <a:pt x="203454" y="37530"/>
                </a:lnTo>
                <a:lnTo>
                  <a:pt x="203454" y="1139591"/>
                </a:lnTo>
                <a:lnTo>
                  <a:pt x="204978" y="1139190"/>
                </a:lnTo>
                <a:lnTo>
                  <a:pt x="208026" y="1137666"/>
                </a:lnTo>
                <a:close/>
              </a:path>
              <a:path w="228600" h="1177289">
                <a:moveTo>
                  <a:pt x="208026" y="1163599"/>
                </a:moveTo>
                <a:lnTo>
                  <a:pt x="208026" y="1137666"/>
                </a:lnTo>
                <a:lnTo>
                  <a:pt x="205587" y="1139494"/>
                </a:lnTo>
                <a:lnTo>
                  <a:pt x="203454" y="1143762"/>
                </a:lnTo>
                <a:lnTo>
                  <a:pt x="203454" y="1164444"/>
                </a:lnTo>
                <a:lnTo>
                  <a:pt x="208026" y="1163599"/>
                </a:lnTo>
                <a:close/>
              </a:path>
              <a:path w="228600" h="1177289">
                <a:moveTo>
                  <a:pt x="207264" y="38861"/>
                </a:moveTo>
                <a:lnTo>
                  <a:pt x="204977" y="36575"/>
                </a:lnTo>
                <a:lnTo>
                  <a:pt x="205740" y="38099"/>
                </a:lnTo>
                <a:lnTo>
                  <a:pt x="207264" y="38861"/>
                </a:lnTo>
                <a:close/>
              </a:path>
              <a:path w="228600" h="1177289">
                <a:moveTo>
                  <a:pt x="205740" y="1139190"/>
                </a:moveTo>
                <a:lnTo>
                  <a:pt x="204978" y="1139952"/>
                </a:lnTo>
                <a:lnTo>
                  <a:pt x="205587" y="1139494"/>
                </a:lnTo>
                <a:lnTo>
                  <a:pt x="205740" y="1139190"/>
                </a:lnTo>
                <a:close/>
              </a:path>
              <a:path w="228600" h="1177289">
                <a:moveTo>
                  <a:pt x="205587" y="1139494"/>
                </a:moveTo>
                <a:lnTo>
                  <a:pt x="204978" y="1139952"/>
                </a:lnTo>
                <a:lnTo>
                  <a:pt x="204978" y="1140714"/>
                </a:lnTo>
                <a:lnTo>
                  <a:pt x="205587" y="1139494"/>
                </a:lnTo>
                <a:close/>
              </a:path>
              <a:path w="228600" h="1177289">
                <a:moveTo>
                  <a:pt x="205740" y="1139380"/>
                </a:moveTo>
                <a:lnTo>
                  <a:pt x="205740" y="1139190"/>
                </a:lnTo>
                <a:lnTo>
                  <a:pt x="205587" y="1139494"/>
                </a:lnTo>
                <a:lnTo>
                  <a:pt x="205740" y="1139380"/>
                </a:lnTo>
                <a:close/>
              </a:path>
              <a:path w="228600" h="1177289">
                <a:moveTo>
                  <a:pt x="228600" y="1149096"/>
                </a:moveTo>
                <a:lnTo>
                  <a:pt x="228600" y="28193"/>
                </a:lnTo>
                <a:lnTo>
                  <a:pt x="227838" y="26669"/>
                </a:lnTo>
                <a:lnTo>
                  <a:pt x="227838" y="1150620"/>
                </a:lnTo>
                <a:lnTo>
                  <a:pt x="228600" y="114909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26315" y="2566416"/>
            <a:ext cx="228600" cy="539750"/>
          </a:xfrm>
          <a:custGeom>
            <a:avLst/>
            <a:gdLst/>
            <a:ahLst/>
            <a:cxnLst/>
            <a:rect l="l" t="t" r="r" b="b"/>
            <a:pathLst>
              <a:path w="228600" h="539750">
                <a:moveTo>
                  <a:pt x="227838" y="513588"/>
                </a:moveTo>
                <a:lnTo>
                  <a:pt x="227838" y="25907"/>
                </a:lnTo>
                <a:lnTo>
                  <a:pt x="225552" y="21335"/>
                </a:lnTo>
                <a:lnTo>
                  <a:pt x="224028" y="19811"/>
                </a:lnTo>
                <a:lnTo>
                  <a:pt x="222504" y="19049"/>
                </a:lnTo>
                <a:lnTo>
                  <a:pt x="221742" y="18287"/>
                </a:lnTo>
                <a:lnTo>
                  <a:pt x="215646" y="15239"/>
                </a:lnTo>
                <a:lnTo>
                  <a:pt x="205357" y="12108"/>
                </a:lnTo>
                <a:lnTo>
                  <a:pt x="192190" y="9896"/>
                </a:lnTo>
                <a:lnTo>
                  <a:pt x="175538" y="7855"/>
                </a:lnTo>
                <a:lnTo>
                  <a:pt x="167640" y="6857"/>
                </a:lnTo>
                <a:lnTo>
                  <a:pt x="124649" y="3527"/>
                </a:lnTo>
                <a:lnTo>
                  <a:pt x="70963" y="1006"/>
                </a:lnTo>
                <a:lnTo>
                  <a:pt x="43434" y="761"/>
                </a:lnTo>
                <a:lnTo>
                  <a:pt x="22098" y="0"/>
                </a:lnTo>
                <a:lnTo>
                  <a:pt x="0" y="0"/>
                </a:lnTo>
                <a:lnTo>
                  <a:pt x="0" y="25146"/>
                </a:lnTo>
                <a:lnTo>
                  <a:pt x="22098" y="25908"/>
                </a:lnTo>
                <a:lnTo>
                  <a:pt x="43434" y="25908"/>
                </a:lnTo>
                <a:lnTo>
                  <a:pt x="67419" y="26137"/>
                </a:lnTo>
                <a:lnTo>
                  <a:pt x="126394" y="28860"/>
                </a:lnTo>
                <a:lnTo>
                  <a:pt x="165354" y="32003"/>
                </a:lnTo>
                <a:lnTo>
                  <a:pt x="195675" y="36429"/>
                </a:lnTo>
                <a:lnTo>
                  <a:pt x="203454" y="37720"/>
                </a:lnTo>
                <a:lnTo>
                  <a:pt x="203454" y="33527"/>
                </a:lnTo>
                <a:lnTo>
                  <a:pt x="205587" y="37795"/>
                </a:lnTo>
                <a:lnTo>
                  <a:pt x="206501" y="38480"/>
                </a:lnTo>
                <a:lnTo>
                  <a:pt x="207264" y="38861"/>
                </a:lnTo>
                <a:lnTo>
                  <a:pt x="208026" y="39623"/>
                </a:lnTo>
                <a:lnTo>
                  <a:pt x="208026" y="525160"/>
                </a:lnTo>
                <a:lnTo>
                  <a:pt x="216408" y="523494"/>
                </a:lnTo>
                <a:lnTo>
                  <a:pt x="218694" y="522731"/>
                </a:lnTo>
                <a:lnTo>
                  <a:pt x="219456" y="522731"/>
                </a:lnTo>
                <a:lnTo>
                  <a:pt x="220218" y="521970"/>
                </a:lnTo>
                <a:lnTo>
                  <a:pt x="221742" y="521208"/>
                </a:lnTo>
                <a:lnTo>
                  <a:pt x="222504" y="520445"/>
                </a:lnTo>
                <a:lnTo>
                  <a:pt x="224028" y="519684"/>
                </a:lnTo>
                <a:lnTo>
                  <a:pt x="224790" y="518922"/>
                </a:lnTo>
                <a:lnTo>
                  <a:pt x="225552" y="517398"/>
                </a:lnTo>
                <a:lnTo>
                  <a:pt x="226314" y="516636"/>
                </a:lnTo>
                <a:lnTo>
                  <a:pt x="227838" y="513588"/>
                </a:lnTo>
                <a:close/>
              </a:path>
              <a:path w="228600" h="539750">
                <a:moveTo>
                  <a:pt x="208026" y="499872"/>
                </a:moveTo>
                <a:lnTo>
                  <a:pt x="165354" y="507492"/>
                </a:lnTo>
                <a:lnTo>
                  <a:pt x="158496" y="508254"/>
                </a:lnTo>
                <a:lnTo>
                  <a:pt x="151638" y="508254"/>
                </a:lnTo>
                <a:lnTo>
                  <a:pt x="124649" y="510594"/>
                </a:lnTo>
                <a:lnTo>
                  <a:pt x="97526" y="512057"/>
                </a:lnTo>
                <a:lnTo>
                  <a:pt x="70963" y="512933"/>
                </a:lnTo>
                <a:lnTo>
                  <a:pt x="43434" y="513588"/>
                </a:lnTo>
                <a:lnTo>
                  <a:pt x="0" y="513588"/>
                </a:lnTo>
                <a:lnTo>
                  <a:pt x="0" y="539496"/>
                </a:lnTo>
                <a:lnTo>
                  <a:pt x="22098" y="539496"/>
                </a:lnTo>
                <a:lnTo>
                  <a:pt x="70963" y="537970"/>
                </a:lnTo>
                <a:lnTo>
                  <a:pt x="119553" y="536495"/>
                </a:lnTo>
                <a:lnTo>
                  <a:pt x="171536" y="532412"/>
                </a:lnTo>
                <a:lnTo>
                  <a:pt x="203454" y="526068"/>
                </a:lnTo>
                <a:lnTo>
                  <a:pt x="203454" y="505968"/>
                </a:lnTo>
                <a:lnTo>
                  <a:pt x="204978" y="502920"/>
                </a:lnTo>
                <a:lnTo>
                  <a:pt x="204978" y="502158"/>
                </a:lnTo>
                <a:lnTo>
                  <a:pt x="205740" y="501395"/>
                </a:lnTo>
                <a:lnTo>
                  <a:pt x="205740" y="501586"/>
                </a:lnTo>
                <a:lnTo>
                  <a:pt x="208026" y="499872"/>
                </a:lnTo>
                <a:close/>
              </a:path>
              <a:path w="228600" h="539750">
                <a:moveTo>
                  <a:pt x="205587" y="37795"/>
                </a:moveTo>
                <a:lnTo>
                  <a:pt x="203454" y="33527"/>
                </a:lnTo>
                <a:lnTo>
                  <a:pt x="203454" y="37720"/>
                </a:lnTo>
                <a:lnTo>
                  <a:pt x="204978" y="37973"/>
                </a:lnTo>
                <a:lnTo>
                  <a:pt x="204978" y="37337"/>
                </a:lnTo>
                <a:lnTo>
                  <a:pt x="205587" y="37795"/>
                </a:lnTo>
                <a:close/>
              </a:path>
              <a:path w="228600" h="539750">
                <a:moveTo>
                  <a:pt x="208026" y="499872"/>
                </a:moveTo>
                <a:lnTo>
                  <a:pt x="208026" y="39623"/>
                </a:lnTo>
                <a:lnTo>
                  <a:pt x="206501" y="38480"/>
                </a:lnTo>
                <a:lnTo>
                  <a:pt x="205740" y="38099"/>
                </a:lnTo>
                <a:lnTo>
                  <a:pt x="203454" y="37720"/>
                </a:lnTo>
                <a:lnTo>
                  <a:pt x="203454" y="501659"/>
                </a:lnTo>
                <a:lnTo>
                  <a:pt x="204978" y="501395"/>
                </a:lnTo>
                <a:lnTo>
                  <a:pt x="208026" y="499872"/>
                </a:lnTo>
                <a:close/>
              </a:path>
              <a:path w="228600" h="539750">
                <a:moveTo>
                  <a:pt x="208026" y="525160"/>
                </a:moveTo>
                <a:lnTo>
                  <a:pt x="208026" y="499872"/>
                </a:lnTo>
                <a:lnTo>
                  <a:pt x="205587" y="501700"/>
                </a:lnTo>
                <a:lnTo>
                  <a:pt x="203454" y="505968"/>
                </a:lnTo>
                <a:lnTo>
                  <a:pt x="203454" y="526068"/>
                </a:lnTo>
                <a:lnTo>
                  <a:pt x="208026" y="525160"/>
                </a:lnTo>
                <a:close/>
              </a:path>
              <a:path w="228600" h="539750">
                <a:moveTo>
                  <a:pt x="205740" y="38099"/>
                </a:moveTo>
                <a:lnTo>
                  <a:pt x="205587" y="37795"/>
                </a:lnTo>
                <a:lnTo>
                  <a:pt x="204978" y="37337"/>
                </a:lnTo>
                <a:lnTo>
                  <a:pt x="205740" y="38099"/>
                </a:lnTo>
                <a:close/>
              </a:path>
              <a:path w="228600" h="539750">
                <a:moveTo>
                  <a:pt x="205740" y="38099"/>
                </a:moveTo>
                <a:lnTo>
                  <a:pt x="204978" y="37337"/>
                </a:lnTo>
                <a:lnTo>
                  <a:pt x="204978" y="37973"/>
                </a:lnTo>
                <a:lnTo>
                  <a:pt x="205740" y="38099"/>
                </a:lnTo>
                <a:close/>
              </a:path>
              <a:path w="228600" h="539750">
                <a:moveTo>
                  <a:pt x="205740" y="501395"/>
                </a:moveTo>
                <a:lnTo>
                  <a:pt x="204978" y="502158"/>
                </a:lnTo>
                <a:lnTo>
                  <a:pt x="205587" y="501700"/>
                </a:lnTo>
                <a:lnTo>
                  <a:pt x="205740" y="501395"/>
                </a:lnTo>
                <a:close/>
              </a:path>
              <a:path w="228600" h="539750">
                <a:moveTo>
                  <a:pt x="205587" y="501700"/>
                </a:moveTo>
                <a:lnTo>
                  <a:pt x="204978" y="502158"/>
                </a:lnTo>
                <a:lnTo>
                  <a:pt x="204978" y="502920"/>
                </a:lnTo>
                <a:lnTo>
                  <a:pt x="205587" y="501700"/>
                </a:lnTo>
                <a:close/>
              </a:path>
              <a:path w="228600" h="539750">
                <a:moveTo>
                  <a:pt x="206501" y="38480"/>
                </a:moveTo>
                <a:lnTo>
                  <a:pt x="205587" y="37795"/>
                </a:lnTo>
                <a:lnTo>
                  <a:pt x="205740" y="38099"/>
                </a:lnTo>
                <a:lnTo>
                  <a:pt x="206501" y="38480"/>
                </a:lnTo>
                <a:close/>
              </a:path>
              <a:path w="228600" h="539750">
                <a:moveTo>
                  <a:pt x="205740" y="501586"/>
                </a:moveTo>
                <a:lnTo>
                  <a:pt x="205740" y="501395"/>
                </a:lnTo>
                <a:lnTo>
                  <a:pt x="205587" y="501700"/>
                </a:lnTo>
                <a:lnTo>
                  <a:pt x="205740" y="501586"/>
                </a:lnTo>
                <a:close/>
              </a:path>
              <a:path w="228600" h="539750">
                <a:moveTo>
                  <a:pt x="228600" y="511302"/>
                </a:moveTo>
                <a:lnTo>
                  <a:pt x="228600" y="28193"/>
                </a:lnTo>
                <a:lnTo>
                  <a:pt x="227838" y="26669"/>
                </a:lnTo>
                <a:lnTo>
                  <a:pt x="227838" y="512064"/>
                </a:lnTo>
                <a:lnTo>
                  <a:pt x="228600" y="51130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74020" y="2398268"/>
            <a:ext cx="6569709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95"/>
              </a:spcBef>
            </a:pPr>
            <a:r>
              <a:rPr sz="2000" spc="-5" dirty="0">
                <a:latin typeface="Consolas" panose="020B0609020204030204"/>
                <a:cs typeface="Consolas" panose="020B0609020204030204"/>
              </a:rPr>
              <a:t>pygame.display.set_mode()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R="5080" algn="r">
              <a:lnSpc>
                <a:spcPts val="1560"/>
              </a:lnSpc>
            </a:pPr>
            <a:r>
              <a:rPr sz="16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屏幕尺寸和模式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ts val="2100"/>
              </a:lnSpc>
            </a:pPr>
            <a:r>
              <a:rPr sz="2000" spc="-5" dirty="0">
                <a:latin typeface="Consolas" panose="020B0609020204030204"/>
                <a:cs typeface="Consolas" panose="020B0609020204030204"/>
              </a:rPr>
              <a:t>pygame.display.Info()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nsolas" panose="020B0609020204030204"/>
                <a:cs typeface="Consolas" panose="020B0609020204030204"/>
              </a:rPr>
              <a:t>pygame.display.set_caption()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6315" y="5133594"/>
            <a:ext cx="228600" cy="1106170"/>
          </a:xfrm>
          <a:custGeom>
            <a:avLst/>
            <a:gdLst/>
            <a:ahLst/>
            <a:cxnLst/>
            <a:rect l="l" t="t" r="r" b="b"/>
            <a:pathLst>
              <a:path w="228600" h="1106170">
                <a:moveTo>
                  <a:pt x="227838" y="1079754"/>
                </a:moveTo>
                <a:lnTo>
                  <a:pt x="227838" y="25907"/>
                </a:lnTo>
                <a:lnTo>
                  <a:pt x="226314" y="22859"/>
                </a:lnTo>
                <a:lnTo>
                  <a:pt x="225552" y="22097"/>
                </a:lnTo>
                <a:lnTo>
                  <a:pt x="224790" y="20573"/>
                </a:lnTo>
                <a:lnTo>
                  <a:pt x="224028" y="19811"/>
                </a:lnTo>
                <a:lnTo>
                  <a:pt x="222504" y="19049"/>
                </a:lnTo>
                <a:lnTo>
                  <a:pt x="221742" y="18287"/>
                </a:lnTo>
                <a:lnTo>
                  <a:pt x="218694" y="16763"/>
                </a:lnTo>
                <a:lnTo>
                  <a:pt x="173970" y="7347"/>
                </a:lnTo>
                <a:lnTo>
                  <a:pt x="120710" y="3067"/>
                </a:lnTo>
                <a:lnTo>
                  <a:pt x="67292" y="1444"/>
                </a:lnTo>
                <a:lnTo>
                  <a:pt x="22098" y="0"/>
                </a:lnTo>
                <a:lnTo>
                  <a:pt x="0" y="0"/>
                </a:lnTo>
                <a:lnTo>
                  <a:pt x="0" y="25908"/>
                </a:lnTo>
                <a:lnTo>
                  <a:pt x="43434" y="25908"/>
                </a:lnTo>
                <a:lnTo>
                  <a:pt x="70947" y="26427"/>
                </a:lnTo>
                <a:lnTo>
                  <a:pt x="124688" y="28951"/>
                </a:lnTo>
                <a:lnTo>
                  <a:pt x="165354" y="32003"/>
                </a:lnTo>
                <a:lnTo>
                  <a:pt x="203454" y="38288"/>
                </a:lnTo>
                <a:lnTo>
                  <a:pt x="203454" y="33527"/>
                </a:lnTo>
                <a:lnTo>
                  <a:pt x="205587" y="37795"/>
                </a:lnTo>
                <a:lnTo>
                  <a:pt x="208026" y="39623"/>
                </a:lnTo>
                <a:lnTo>
                  <a:pt x="208026" y="1091971"/>
                </a:lnTo>
                <a:lnTo>
                  <a:pt x="216408" y="1090422"/>
                </a:lnTo>
                <a:lnTo>
                  <a:pt x="218694" y="1089660"/>
                </a:lnTo>
                <a:lnTo>
                  <a:pt x="219456" y="1088898"/>
                </a:lnTo>
                <a:lnTo>
                  <a:pt x="220218" y="1088898"/>
                </a:lnTo>
                <a:lnTo>
                  <a:pt x="220218" y="1088136"/>
                </a:lnTo>
                <a:lnTo>
                  <a:pt x="221742" y="1087374"/>
                </a:lnTo>
                <a:lnTo>
                  <a:pt x="222504" y="1086612"/>
                </a:lnTo>
                <a:lnTo>
                  <a:pt x="224028" y="1085850"/>
                </a:lnTo>
                <a:lnTo>
                  <a:pt x="225552" y="1084326"/>
                </a:lnTo>
                <a:lnTo>
                  <a:pt x="227838" y="1079754"/>
                </a:lnTo>
                <a:close/>
              </a:path>
              <a:path w="228600" h="1106170">
                <a:moveTo>
                  <a:pt x="208026" y="1066038"/>
                </a:moveTo>
                <a:lnTo>
                  <a:pt x="204978" y="1067562"/>
                </a:lnTo>
                <a:lnTo>
                  <a:pt x="194823" y="1070236"/>
                </a:lnTo>
                <a:lnTo>
                  <a:pt x="185208" y="1071638"/>
                </a:lnTo>
                <a:lnTo>
                  <a:pt x="175336" y="1072553"/>
                </a:lnTo>
                <a:lnTo>
                  <a:pt x="151638" y="1075182"/>
                </a:lnTo>
                <a:lnTo>
                  <a:pt x="97531" y="1078444"/>
                </a:lnTo>
                <a:lnTo>
                  <a:pt x="43434" y="1079754"/>
                </a:lnTo>
                <a:lnTo>
                  <a:pt x="22098" y="1080516"/>
                </a:lnTo>
                <a:lnTo>
                  <a:pt x="0" y="1080516"/>
                </a:lnTo>
                <a:lnTo>
                  <a:pt x="0" y="1105662"/>
                </a:lnTo>
                <a:lnTo>
                  <a:pt x="22098" y="1105662"/>
                </a:lnTo>
                <a:lnTo>
                  <a:pt x="67292" y="1104508"/>
                </a:lnTo>
                <a:lnTo>
                  <a:pt x="119562" y="1102871"/>
                </a:lnTo>
                <a:lnTo>
                  <a:pt x="170875" y="1098839"/>
                </a:lnTo>
                <a:lnTo>
                  <a:pt x="203454" y="1092816"/>
                </a:lnTo>
                <a:lnTo>
                  <a:pt x="203454" y="1072134"/>
                </a:lnTo>
                <a:lnTo>
                  <a:pt x="204978" y="1069086"/>
                </a:lnTo>
                <a:lnTo>
                  <a:pt x="204978" y="1068324"/>
                </a:lnTo>
                <a:lnTo>
                  <a:pt x="205740" y="1067562"/>
                </a:lnTo>
                <a:lnTo>
                  <a:pt x="205740" y="1067752"/>
                </a:lnTo>
                <a:lnTo>
                  <a:pt x="208026" y="1066038"/>
                </a:lnTo>
                <a:close/>
              </a:path>
              <a:path w="228600" h="1106170">
                <a:moveTo>
                  <a:pt x="205587" y="37795"/>
                </a:moveTo>
                <a:lnTo>
                  <a:pt x="203454" y="33527"/>
                </a:lnTo>
                <a:lnTo>
                  <a:pt x="203454" y="38288"/>
                </a:lnTo>
                <a:lnTo>
                  <a:pt x="204978" y="38670"/>
                </a:lnTo>
                <a:lnTo>
                  <a:pt x="204978" y="37337"/>
                </a:lnTo>
                <a:lnTo>
                  <a:pt x="205587" y="37795"/>
                </a:lnTo>
                <a:close/>
              </a:path>
              <a:path w="228600" h="1106170">
                <a:moveTo>
                  <a:pt x="208026" y="1066038"/>
                </a:moveTo>
                <a:lnTo>
                  <a:pt x="208026" y="39623"/>
                </a:lnTo>
                <a:lnTo>
                  <a:pt x="207264" y="39623"/>
                </a:lnTo>
                <a:lnTo>
                  <a:pt x="205740" y="38861"/>
                </a:lnTo>
                <a:lnTo>
                  <a:pt x="203454" y="38288"/>
                </a:lnTo>
                <a:lnTo>
                  <a:pt x="203454" y="1067963"/>
                </a:lnTo>
                <a:lnTo>
                  <a:pt x="204978" y="1067562"/>
                </a:lnTo>
                <a:lnTo>
                  <a:pt x="208026" y="1066038"/>
                </a:lnTo>
                <a:close/>
              </a:path>
              <a:path w="228600" h="1106170">
                <a:moveTo>
                  <a:pt x="208026" y="1066038"/>
                </a:moveTo>
                <a:lnTo>
                  <a:pt x="205587" y="1067866"/>
                </a:lnTo>
                <a:lnTo>
                  <a:pt x="203454" y="1072134"/>
                </a:lnTo>
                <a:lnTo>
                  <a:pt x="203454" y="1092816"/>
                </a:lnTo>
                <a:lnTo>
                  <a:pt x="206502" y="1092253"/>
                </a:lnTo>
                <a:lnTo>
                  <a:pt x="206502" y="1067562"/>
                </a:lnTo>
                <a:lnTo>
                  <a:pt x="208026" y="1066038"/>
                </a:lnTo>
                <a:close/>
              </a:path>
              <a:path w="228600" h="1106170">
                <a:moveTo>
                  <a:pt x="205740" y="38099"/>
                </a:moveTo>
                <a:lnTo>
                  <a:pt x="205587" y="37795"/>
                </a:lnTo>
                <a:lnTo>
                  <a:pt x="204978" y="37337"/>
                </a:lnTo>
                <a:lnTo>
                  <a:pt x="205740" y="38099"/>
                </a:lnTo>
                <a:close/>
              </a:path>
              <a:path w="228600" h="1106170">
                <a:moveTo>
                  <a:pt x="205740" y="38861"/>
                </a:moveTo>
                <a:lnTo>
                  <a:pt x="205740" y="38099"/>
                </a:lnTo>
                <a:lnTo>
                  <a:pt x="204978" y="37337"/>
                </a:lnTo>
                <a:lnTo>
                  <a:pt x="204978" y="38670"/>
                </a:lnTo>
                <a:lnTo>
                  <a:pt x="205740" y="38861"/>
                </a:lnTo>
                <a:close/>
              </a:path>
              <a:path w="228600" h="1106170">
                <a:moveTo>
                  <a:pt x="205740" y="1067562"/>
                </a:moveTo>
                <a:lnTo>
                  <a:pt x="204978" y="1068324"/>
                </a:lnTo>
                <a:lnTo>
                  <a:pt x="205587" y="1067866"/>
                </a:lnTo>
                <a:lnTo>
                  <a:pt x="205740" y="1067562"/>
                </a:lnTo>
                <a:close/>
              </a:path>
              <a:path w="228600" h="1106170">
                <a:moveTo>
                  <a:pt x="205587" y="1067866"/>
                </a:moveTo>
                <a:lnTo>
                  <a:pt x="204978" y="1068324"/>
                </a:lnTo>
                <a:lnTo>
                  <a:pt x="204978" y="1069086"/>
                </a:lnTo>
                <a:lnTo>
                  <a:pt x="205587" y="1067866"/>
                </a:lnTo>
                <a:close/>
              </a:path>
              <a:path w="228600" h="1106170">
                <a:moveTo>
                  <a:pt x="208026" y="39623"/>
                </a:moveTo>
                <a:lnTo>
                  <a:pt x="205587" y="37795"/>
                </a:lnTo>
                <a:lnTo>
                  <a:pt x="205740" y="38099"/>
                </a:lnTo>
                <a:lnTo>
                  <a:pt x="205740" y="38861"/>
                </a:lnTo>
                <a:lnTo>
                  <a:pt x="207264" y="39623"/>
                </a:lnTo>
                <a:lnTo>
                  <a:pt x="208026" y="39623"/>
                </a:lnTo>
                <a:close/>
              </a:path>
              <a:path w="228600" h="1106170">
                <a:moveTo>
                  <a:pt x="205740" y="1067752"/>
                </a:moveTo>
                <a:lnTo>
                  <a:pt x="205740" y="1067562"/>
                </a:lnTo>
                <a:lnTo>
                  <a:pt x="205587" y="1067866"/>
                </a:lnTo>
                <a:lnTo>
                  <a:pt x="205740" y="1067752"/>
                </a:lnTo>
                <a:close/>
              </a:path>
              <a:path w="228600" h="1106170">
                <a:moveTo>
                  <a:pt x="208026" y="1091971"/>
                </a:moveTo>
                <a:lnTo>
                  <a:pt x="208026" y="1066038"/>
                </a:lnTo>
                <a:lnTo>
                  <a:pt x="206502" y="1067562"/>
                </a:lnTo>
                <a:lnTo>
                  <a:pt x="206502" y="1092253"/>
                </a:lnTo>
                <a:lnTo>
                  <a:pt x="208026" y="1091971"/>
                </a:lnTo>
                <a:close/>
              </a:path>
              <a:path w="228600" h="1106170">
                <a:moveTo>
                  <a:pt x="228600" y="1077468"/>
                </a:moveTo>
                <a:lnTo>
                  <a:pt x="228600" y="28193"/>
                </a:lnTo>
                <a:lnTo>
                  <a:pt x="227838" y="27431"/>
                </a:lnTo>
                <a:lnTo>
                  <a:pt x="227838" y="1078992"/>
                </a:lnTo>
                <a:lnTo>
                  <a:pt x="228600" y="107746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08383" y="3953515"/>
            <a:ext cx="14497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窗口标题和图标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8383" y="5542287"/>
            <a:ext cx="14497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窗口感知和刷新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4041" y="1531111"/>
            <a:ext cx="45466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OpenGL和硬件加速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233563" y="2593848"/>
            <a:ext cx="3789679" cy="3027045"/>
            <a:chOff x="1233563" y="2593848"/>
            <a:chExt cx="3789679" cy="30270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2707" y="2602992"/>
              <a:ext cx="3771315" cy="30083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33563" y="2593848"/>
              <a:ext cx="3789679" cy="3027045"/>
            </a:xfrm>
            <a:custGeom>
              <a:avLst/>
              <a:gdLst/>
              <a:ahLst/>
              <a:cxnLst/>
              <a:rect l="l" t="t" r="r" b="b"/>
              <a:pathLst>
                <a:path w="3789679" h="3027045">
                  <a:moveTo>
                    <a:pt x="3789426" y="3024378"/>
                  </a:moveTo>
                  <a:lnTo>
                    <a:pt x="3789426" y="1523"/>
                  </a:lnTo>
                  <a:lnTo>
                    <a:pt x="3787140" y="0"/>
                  </a:lnTo>
                  <a:lnTo>
                    <a:pt x="1523" y="0"/>
                  </a:lnTo>
                  <a:lnTo>
                    <a:pt x="0" y="1524"/>
                  </a:lnTo>
                  <a:lnTo>
                    <a:pt x="0" y="3024378"/>
                  </a:lnTo>
                  <a:lnTo>
                    <a:pt x="1524" y="3026664"/>
                  </a:lnTo>
                  <a:lnTo>
                    <a:pt x="4571" y="302666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3779520" y="9143"/>
                  </a:lnTo>
                  <a:lnTo>
                    <a:pt x="3779520" y="4571"/>
                  </a:lnTo>
                  <a:lnTo>
                    <a:pt x="3784091" y="9143"/>
                  </a:lnTo>
                  <a:lnTo>
                    <a:pt x="3784091" y="3026664"/>
                  </a:lnTo>
                  <a:lnTo>
                    <a:pt x="3787140" y="3026664"/>
                  </a:lnTo>
                  <a:lnTo>
                    <a:pt x="3789426" y="3024378"/>
                  </a:lnTo>
                  <a:close/>
                </a:path>
                <a:path w="3789679" h="3027045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3789679" h="3027045">
                  <a:moveTo>
                    <a:pt x="9144" y="3017520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3017520"/>
                  </a:lnTo>
                  <a:lnTo>
                    <a:pt x="9144" y="3017520"/>
                  </a:lnTo>
                  <a:close/>
                </a:path>
                <a:path w="3789679" h="3027045">
                  <a:moveTo>
                    <a:pt x="3784091" y="3017520"/>
                  </a:moveTo>
                  <a:lnTo>
                    <a:pt x="4572" y="3017520"/>
                  </a:lnTo>
                  <a:lnTo>
                    <a:pt x="9144" y="3022092"/>
                  </a:lnTo>
                  <a:lnTo>
                    <a:pt x="9144" y="3026664"/>
                  </a:lnTo>
                  <a:lnTo>
                    <a:pt x="3779520" y="3026664"/>
                  </a:lnTo>
                  <a:lnTo>
                    <a:pt x="3779520" y="3022091"/>
                  </a:lnTo>
                  <a:lnTo>
                    <a:pt x="3784091" y="3017520"/>
                  </a:lnTo>
                  <a:close/>
                </a:path>
                <a:path w="3789679" h="3027045">
                  <a:moveTo>
                    <a:pt x="9144" y="3026664"/>
                  </a:moveTo>
                  <a:lnTo>
                    <a:pt x="9144" y="3022092"/>
                  </a:lnTo>
                  <a:lnTo>
                    <a:pt x="4572" y="3017520"/>
                  </a:lnTo>
                  <a:lnTo>
                    <a:pt x="4571" y="3026664"/>
                  </a:lnTo>
                  <a:lnTo>
                    <a:pt x="9144" y="3026664"/>
                  </a:lnTo>
                  <a:close/>
                </a:path>
                <a:path w="3789679" h="3027045">
                  <a:moveTo>
                    <a:pt x="3784091" y="9143"/>
                  </a:moveTo>
                  <a:lnTo>
                    <a:pt x="3779520" y="4571"/>
                  </a:lnTo>
                  <a:lnTo>
                    <a:pt x="3779520" y="9143"/>
                  </a:lnTo>
                  <a:lnTo>
                    <a:pt x="3784091" y="9143"/>
                  </a:lnTo>
                  <a:close/>
                </a:path>
                <a:path w="3789679" h="3027045">
                  <a:moveTo>
                    <a:pt x="3784091" y="3017520"/>
                  </a:moveTo>
                  <a:lnTo>
                    <a:pt x="3784091" y="9143"/>
                  </a:lnTo>
                  <a:lnTo>
                    <a:pt x="3779520" y="9143"/>
                  </a:lnTo>
                  <a:lnTo>
                    <a:pt x="3779520" y="3017520"/>
                  </a:lnTo>
                  <a:lnTo>
                    <a:pt x="3784091" y="3017520"/>
                  </a:lnTo>
                  <a:close/>
                </a:path>
                <a:path w="3789679" h="3027045">
                  <a:moveTo>
                    <a:pt x="3784091" y="3026664"/>
                  </a:moveTo>
                  <a:lnTo>
                    <a:pt x="3784091" y="3017520"/>
                  </a:lnTo>
                  <a:lnTo>
                    <a:pt x="3779520" y="3022091"/>
                  </a:lnTo>
                  <a:lnTo>
                    <a:pt x="3779520" y="3026664"/>
                  </a:lnTo>
                  <a:lnTo>
                    <a:pt x="3784091" y="3026664"/>
                  </a:lnTo>
                  <a:close/>
                </a:path>
              </a:pathLst>
            </a:custGeom>
            <a:solidFill>
              <a:srgbClr val="68C1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478151" y="2604769"/>
            <a:ext cx="4194810" cy="232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pygame.display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800">
              <a:latin typeface="Consolas" panose="020B0609020204030204"/>
              <a:cs typeface="Consolas" panose="020B0609020204030204"/>
            </a:endParaRPr>
          </a:p>
          <a:p>
            <a:pPr marL="375285" indent="-343535">
              <a:lnSpc>
                <a:spcPct val="100000"/>
              </a:lnSpc>
              <a:spcBef>
                <a:spcPts val="186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可以采用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OpenGL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支持显示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7528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可以采用硬件加速显示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7528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绘制加速将带来更流畅的运行效果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屏幕尺寸和模式设置</a:t>
            </a: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AxYTZhNThjZTQ4NTM5MzI1ZWVkOTRmNmFlYWVlMj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8912</Words>
  <Application>WPS 演示</Application>
  <PresentationFormat>自定义</PresentationFormat>
  <Paragraphs>395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Consolas</vt:lpstr>
      <vt:lpstr>Palatino Linotype</vt:lpstr>
      <vt:lpstr>Microsoft YaHei UI</vt:lpstr>
      <vt:lpstr>Tahoma</vt:lpstr>
      <vt:lpstr>Arial MT</vt:lpstr>
      <vt:lpstr>Calibri</vt:lpstr>
      <vt:lpstr>Arial Unicode MS</vt:lpstr>
      <vt:lpstr>Times New Roman</vt:lpstr>
      <vt:lpstr>Office Theme</vt:lpstr>
      <vt:lpstr>Pygame屏幕绘制机制</vt:lpstr>
      <vt:lpstr>单元开篇</vt:lpstr>
      <vt:lpstr>Pygame屏幕绘制机制</vt:lpstr>
      <vt:lpstr>Pygame绘制机制简介</vt:lpstr>
      <vt:lpstr>屏幕控制</vt:lpstr>
      <vt:lpstr>屏幕控制需求</vt:lpstr>
      <vt:lpstr>屏幕控制的重要函数</vt:lpstr>
      <vt:lpstr>OpenGL和硬件加速</vt:lpstr>
      <vt:lpstr>Pygame屏幕尺寸和模式设置</vt:lpstr>
      <vt:lpstr>屏幕模式函数</vt:lpstr>
      <vt:lpstr>屏幕设置为大小可调</vt:lpstr>
      <vt:lpstr>屏幕设置为大小可调</vt:lpstr>
      <vt:lpstr>屏幕设置为无边框</vt:lpstr>
      <vt:lpstr>屏幕设置为全屏</vt:lpstr>
      <vt:lpstr>屏幕信息函数</vt:lpstr>
      <vt:lpstr>屏幕控制的重要函数</vt:lpstr>
      <vt:lpstr>壁球小游戏(全屏型)</vt:lpstr>
      <vt:lpstr>PowerPoint 演示文稿</vt:lpstr>
      <vt:lpstr>壁球小游戏(伸缩型)</vt:lpstr>
      <vt:lpstr>PowerPoint 演示文稿</vt:lpstr>
      <vt:lpstr>Pygame窗口标题和图标设置</vt:lpstr>
      <vt:lpstr>窗口标题和图标函数</vt:lpstr>
      <vt:lpstr>窗口标题和图标函数</vt:lpstr>
      <vt:lpstr>窗口标题和图标函数</vt:lpstr>
      <vt:lpstr>窗口标题和图标函数</vt:lpstr>
      <vt:lpstr>PowerPoint 演示文稿</vt:lpstr>
      <vt:lpstr>Pygame窗口感知和刷新运用</vt:lpstr>
      <vt:lpstr>屏幕控制的重要函数</vt:lpstr>
      <vt:lpstr>屏幕控制的重要函数</vt:lpstr>
      <vt:lpstr>PowerPoint 演示文稿</vt:lpstr>
      <vt:lpstr>单元小结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PYG03-Pygame屏幕绘制机制v1.1</dc:title>
  <dc:creator>Tian Song</dc:creator>
  <cp:lastModifiedBy>Administrator</cp:lastModifiedBy>
  <cp:revision>2</cp:revision>
  <dcterms:created xsi:type="dcterms:W3CDTF">2024-06-10T14:26:00Z</dcterms:created>
  <dcterms:modified xsi:type="dcterms:W3CDTF">2024-06-11T02:01:47Z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2017-12-04T08:00:00Z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2024-06-10T08:00:00Z</vt:filetime>
  </property>
  <property fmtid="{D5CDD505-2E9C-101B-9397-08002B2CF9AE}" pid="5" name="ICV">
    <vt:lpwstr>F237FD4302604A0CA782E2CAFD793F8A_12</vt:lpwstr>
  </property>
  <property fmtid="{D5CDD505-2E9C-101B-9397-08002B2CF9AE}" pid="6" name="KSOProductBuildVer">
    <vt:lpwstr>2052-12.1.0.16929</vt:lpwstr>
  </property>
</Properties>
</file>