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0693400" cy="7562850"/>
  <p:notesSz cx="10693400" cy="7562850"/>
  <p:custDataLst>
    <p:tags r:id="rId48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13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74020" y="2181555"/>
            <a:ext cx="3660775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700" y="2394644"/>
            <a:ext cx="4003135" cy="24942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49887" y="449351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0" y="3048"/>
                </a:lnTo>
                <a:lnTo>
                  <a:pt x="2286" y="3048"/>
                </a:lnTo>
                <a:lnTo>
                  <a:pt x="22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8723" y="1531111"/>
            <a:ext cx="307595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32081" y="2418906"/>
            <a:ext cx="4849495" cy="3550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7885" y="2810510"/>
            <a:ext cx="55168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5" dirty="0"/>
              <a:t>Pygame</a:t>
            </a:r>
            <a:r>
              <a:rPr sz="4400" spc="-55" dirty="0"/>
              <a:t>事件处理机制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87487" y="4302252"/>
            <a:ext cx="7919720" cy="13335"/>
          </a:xfrm>
          <a:custGeom>
            <a:avLst/>
            <a:gdLst/>
            <a:ahLst/>
            <a:cxnLst/>
            <a:rect l="l" t="t" r="r" b="b"/>
            <a:pathLst>
              <a:path w="7919720" h="13335">
                <a:moveTo>
                  <a:pt x="7919466" y="12953"/>
                </a:moveTo>
                <a:lnTo>
                  <a:pt x="7919466" y="0"/>
                </a:lnTo>
                <a:lnTo>
                  <a:pt x="0" y="0"/>
                </a:lnTo>
                <a:lnTo>
                  <a:pt x="0" y="12954"/>
                </a:lnTo>
                <a:lnTo>
                  <a:pt x="7919466" y="12953"/>
                </a:lnTo>
                <a:close/>
              </a:path>
            </a:pathLst>
          </a:custGeom>
          <a:solidFill>
            <a:srgbClr val="68C10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事件处理的重要函数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4550">
              <a:lnSpc>
                <a:spcPct val="150000"/>
              </a:lnSpc>
              <a:spcBef>
                <a:spcPts val="100"/>
              </a:spcBef>
            </a:pPr>
            <a:r>
              <a:rPr spc="-10" dirty="0"/>
              <a:t>pygame.event.get() pygame.event.poll() pygame.event.clear()</a:t>
            </a:r>
            <a:endParaRPr spc="-10" dirty="0"/>
          </a:p>
          <a:p>
            <a:pPr marL="12700" marR="5080" algn="just">
              <a:lnSpc>
                <a:spcPct val="150000"/>
              </a:lnSpc>
              <a:spcBef>
                <a:spcPts val="1440"/>
              </a:spcBef>
            </a:pPr>
            <a:r>
              <a:rPr spc="-10" dirty="0"/>
              <a:t>pygame.event.set_blocked() pygame.event.get_blocked() pygame.event.set_allowed()</a:t>
            </a:r>
            <a:endParaRPr spc="-10" dirty="0"/>
          </a:p>
          <a:p>
            <a:pPr marL="12700" marR="844550">
              <a:lnSpc>
                <a:spcPct val="150000"/>
              </a:lnSpc>
              <a:spcBef>
                <a:spcPts val="1440"/>
              </a:spcBef>
            </a:pPr>
            <a:r>
              <a:rPr spc="-10" dirty="0"/>
              <a:t>pygame.event.post() pygame.event.Event()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5634875" y="3957065"/>
            <a:ext cx="229870" cy="1033780"/>
          </a:xfrm>
          <a:custGeom>
            <a:avLst/>
            <a:gdLst/>
            <a:ahLst/>
            <a:cxnLst/>
            <a:rect l="l" t="t" r="r" b="b"/>
            <a:pathLst>
              <a:path w="229870" h="1033779">
                <a:moveTo>
                  <a:pt x="227838" y="1008888"/>
                </a:moveTo>
                <a:lnTo>
                  <a:pt x="227838" y="24383"/>
                </a:lnTo>
                <a:lnTo>
                  <a:pt x="227076" y="22859"/>
                </a:lnTo>
                <a:lnTo>
                  <a:pt x="224790" y="20573"/>
                </a:lnTo>
                <a:lnTo>
                  <a:pt x="224028" y="19049"/>
                </a:lnTo>
                <a:lnTo>
                  <a:pt x="223266" y="18287"/>
                </a:lnTo>
                <a:lnTo>
                  <a:pt x="221742" y="17525"/>
                </a:lnTo>
                <a:lnTo>
                  <a:pt x="219456" y="16001"/>
                </a:lnTo>
                <a:lnTo>
                  <a:pt x="174753" y="6815"/>
                </a:lnTo>
                <a:lnTo>
                  <a:pt x="121396" y="2524"/>
                </a:lnTo>
                <a:lnTo>
                  <a:pt x="70738" y="1053"/>
                </a:lnTo>
                <a:lnTo>
                  <a:pt x="22860" y="0"/>
                </a:lnTo>
                <a:lnTo>
                  <a:pt x="762" y="0"/>
                </a:lnTo>
                <a:lnTo>
                  <a:pt x="0" y="25146"/>
                </a:lnTo>
                <a:lnTo>
                  <a:pt x="22860" y="25166"/>
                </a:lnTo>
                <a:lnTo>
                  <a:pt x="70738" y="26448"/>
                </a:lnTo>
                <a:lnTo>
                  <a:pt x="115242" y="27732"/>
                </a:lnTo>
                <a:lnTo>
                  <a:pt x="164519" y="31291"/>
                </a:lnTo>
                <a:lnTo>
                  <a:pt x="203454" y="38066"/>
                </a:lnTo>
                <a:lnTo>
                  <a:pt x="203454" y="30479"/>
                </a:lnTo>
                <a:lnTo>
                  <a:pt x="204216" y="34289"/>
                </a:lnTo>
                <a:lnTo>
                  <a:pt x="204216" y="33527"/>
                </a:lnTo>
                <a:lnTo>
                  <a:pt x="206502" y="37337"/>
                </a:lnTo>
                <a:lnTo>
                  <a:pt x="208026" y="38861"/>
                </a:lnTo>
                <a:lnTo>
                  <a:pt x="208788" y="38861"/>
                </a:lnTo>
                <a:lnTo>
                  <a:pt x="208788" y="1019517"/>
                </a:lnTo>
                <a:lnTo>
                  <a:pt x="217170" y="1018032"/>
                </a:lnTo>
                <a:lnTo>
                  <a:pt x="219456" y="1016508"/>
                </a:lnTo>
                <a:lnTo>
                  <a:pt x="220218" y="1016508"/>
                </a:lnTo>
                <a:lnTo>
                  <a:pt x="220980" y="1015746"/>
                </a:lnTo>
                <a:lnTo>
                  <a:pt x="222504" y="1014984"/>
                </a:lnTo>
                <a:lnTo>
                  <a:pt x="227076" y="1010412"/>
                </a:lnTo>
                <a:lnTo>
                  <a:pt x="227838" y="1008888"/>
                </a:lnTo>
                <a:close/>
              </a:path>
              <a:path w="229870" h="1033779">
                <a:moveTo>
                  <a:pt x="207645" y="994029"/>
                </a:moveTo>
                <a:lnTo>
                  <a:pt x="206502" y="994410"/>
                </a:lnTo>
                <a:lnTo>
                  <a:pt x="203454" y="995934"/>
                </a:lnTo>
                <a:lnTo>
                  <a:pt x="200406" y="996696"/>
                </a:lnTo>
                <a:lnTo>
                  <a:pt x="196596" y="996696"/>
                </a:lnTo>
                <a:lnTo>
                  <a:pt x="192786" y="997458"/>
                </a:lnTo>
                <a:lnTo>
                  <a:pt x="183642" y="998982"/>
                </a:lnTo>
                <a:lnTo>
                  <a:pt x="177546" y="999744"/>
                </a:lnTo>
                <a:lnTo>
                  <a:pt x="172212" y="1000506"/>
                </a:lnTo>
                <a:lnTo>
                  <a:pt x="164519" y="1001372"/>
                </a:lnTo>
                <a:lnTo>
                  <a:pt x="98007" y="1006044"/>
                </a:lnTo>
                <a:lnTo>
                  <a:pt x="43434" y="1007363"/>
                </a:lnTo>
                <a:lnTo>
                  <a:pt x="22098" y="1007363"/>
                </a:lnTo>
                <a:lnTo>
                  <a:pt x="0" y="1008126"/>
                </a:lnTo>
                <a:lnTo>
                  <a:pt x="762" y="1033272"/>
                </a:lnTo>
                <a:lnTo>
                  <a:pt x="22860" y="1033272"/>
                </a:lnTo>
                <a:lnTo>
                  <a:pt x="70738" y="1031873"/>
                </a:lnTo>
                <a:lnTo>
                  <a:pt x="120286" y="1030228"/>
                </a:lnTo>
                <a:lnTo>
                  <a:pt x="170715" y="1026262"/>
                </a:lnTo>
                <a:lnTo>
                  <a:pt x="203454" y="1020462"/>
                </a:lnTo>
                <a:lnTo>
                  <a:pt x="203454" y="1002791"/>
                </a:lnTo>
                <a:lnTo>
                  <a:pt x="204216" y="998982"/>
                </a:lnTo>
                <a:lnTo>
                  <a:pt x="204216" y="999744"/>
                </a:lnTo>
                <a:lnTo>
                  <a:pt x="205740" y="996695"/>
                </a:lnTo>
                <a:lnTo>
                  <a:pt x="205740" y="995934"/>
                </a:lnTo>
                <a:lnTo>
                  <a:pt x="207645" y="994029"/>
                </a:lnTo>
                <a:close/>
              </a:path>
              <a:path w="229870" h="1033779">
                <a:moveTo>
                  <a:pt x="206502" y="37337"/>
                </a:moveTo>
                <a:lnTo>
                  <a:pt x="204216" y="33527"/>
                </a:lnTo>
                <a:lnTo>
                  <a:pt x="204216" y="34289"/>
                </a:lnTo>
                <a:lnTo>
                  <a:pt x="203454" y="30479"/>
                </a:lnTo>
                <a:lnTo>
                  <a:pt x="203454" y="38066"/>
                </a:lnTo>
                <a:lnTo>
                  <a:pt x="205740" y="38464"/>
                </a:lnTo>
                <a:lnTo>
                  <a:pt x="205740" y="36575"/>
                </a:lnTo>
                <a:lnTo>
                  <a:pt x="206502" y="37337"/>
                </a:lnTo>
                <a:close/>
              </a:path>
              <a:path w="229870" h="1033779">
                <a:moveTo>
                  <a:pt x="208788" y="993647"/>
                </a:moveTo>
                <a:lnTo>
                  <a:pt x="208788" y="39623"/>
                </a:lnTo>
                <a:lnTo>
                  <a:pt x="208026" y="38861"/>
                </a:lnTo>
                <a:lnTo>
                  <a:pt x="203454" y="38066"/>
                </a:lnTo>
                <a:lnTo>
                  <a:pt x="203454" y="995934"/>
                </a:lnTo>
                <a:lnTo>
                  <a:pt x="206502" y="994410"/>
                </a:lnTo>
                <a:lnTo>
                  <a:pt x="207645" y="994029"/>
                </a:lnTo>
                <a:lnTo>
                  <a:pt x="208026" y="993647"/>
                </a:lnTo>
                <a:lnTo>
                  <a:pt x="208026" y="993901"/>
                </a:lnTo>
                <a:lnTo>
                  <a:pt x="208788" y="993647"/>
                </a:lnTo>
                <a:close/>
              </a:path>
              <a:path w="229870" h="1033779">
                <a:moveTo>
                  <a:pt x="208788" y="1019517"/>
                </a:moveTo>
                <a:lnTo>
                  <a:pt x="208788" y="993647"/>
                </a:lnTo>
                <a:lnTo>
                  <a:pt x="207264" y="994410"/>
                </a:lnTo>
                <a:lnTo>
                  <a:pt x="206502" y="995172"/>
                </a:lnTo>
                <a:lnTo>
                  <a:pt x="204216" y="999744"/>
                </a:lnTo>
                <a:lnTo>
                  <a:pt x="204216" y="998982"/>
                </a:lnTo>
                <a:lnTo>
                  <a:pt x="203454" y="1002791"/>
                </a:lnTo>
                <a:lnTo>
                  <a:pt x="203454" y="1020462"/>
                </a:lnTo>
                <a:lnTo>
                  <a:pt x="208788" y="1019517"/>
                </a:lnTo>
                <a:close/>
              </a:path>
              <a:path w="229870" h="1033779">
                <a:moveTo>
                  <a:pt x="208026" y="38861"/>
                </a:moveTo>
                <a:lnTo>
                  <a:pt x="205740" y="36575"/>
                </a:lnTo>
                <a:lnTo>
                  <a:pt x="205740" y="38464"/>
                </a:lnTo>
                <a:lnTo>
                  <a:pt x="208026" y="38861"/>
                </a:lnTo>
                <a:close/>
              </a:path>
              <a:path w="229870" h="1033779">
                <a:moveTo>
                  <a:pt x="206502" y="995172"/>
                </a:moveTo>
                <a:lnTo>
                  <a:pt x="205740" y="995934"/>
                </a:lnTo>
                <a:lnTo>
                  <a:pt x="205740" y="996695"/>
                </a:lnTo>
                <a:lnTo>
                  <a:pt x="206502" y="995172"/>
                </a:lnTo>
                <a:close/>
              </a:path>
              <a:path w="229870" h="1033779">
                <a:moveTo>
                  <a:pt x="208788" y="993647"/>
                </a:moveTo>
                <a:lnTo>
                  <a:pt x="207645" y="994029"/>
                </a:lnTo>
                <a:lnTo>
                  <a:pt x="207264" y="994410"/>
                </a:lnTo>
                <a:lnTo>
                  <a:pt x="208788" y="993647"/>
                </a:lnTo>
                <a:close/>
              </a:path>
              <a:path w="229870" h="1033779">
                <a:moveTo>
                  <a:pt x="208026" y="993901"/>
                </a:moveTo>
                <a:lnTo>
                  <a:pt x="208026" y="993647"/>
                </a:lnTo>
                <a:lnTo>
                  <a:pt x="207645" y="994029"/>
                </a:lnTo>
                <a:lnTo>
                  <a:pt x="208026" y="993901"/>
                </a:lnTo>
                <a:close/>
              </a:path>
              <a:path w="229870" h="1033779">
                <a:moveTo>
                  <a:pt x="228600" y="1006602"/>
                </a:moveTo>
                <a:lnTo>
                  <a:pt x="228600" y="26669"/>
                </a:lnTo>
                <a:lnTo>
                  <a:pt x="227838" y="25907"/>
                </a:lnTo>
                <a:lnTo>
                  <a:pt x="227838" y="1007363"/>
                </a:lnTo>
                <a:lnTo>
                  <a:pt x="228600" y="1006602"/>
                </a:lnTo>
                <a:close/>
              </a:path>
              <a:path w="229870" h="1033779">
                <a:moveTo>
                  <a:pt x="229362" y="1003554"/>
                </a:moveTo>
                <a:lnTo>
                  <a:pt x="229362" y="28955"/>
                </a:lnTo>
                <a:lnTo>
                  <a:pt x="228600" y="27431"/>
                </a:lnTo>
                <a:lnTo>
                  <a:pt x="228600" y="1005078"/>
                </a:lnTo>
                <a:lnTo>
                  <a:pt x="229362" y="10035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4875" y="2469642"/>
            <a:ext cx="229870" cy="967740"/>
          </a:xfrm>
          <a:custGeom>
            <a:avLst/>
            <a:gdLst/>
            <a:ahLst/>
            <a:cxnLst/>
            <a:rect l="l" t="t" r="r" b="b"/>
            <a:pathLst>
              <a:path w="229870" h="967739">
                <a:moveTo>
                  <a:pt x="227838" y="943356"/>
                </a:moveTo>
                <a:lnTo>
                  <a:pt x="227838" y="24383"/>
                </a:lnTo>
                <a:lnTo>
                  <a:pt x="227076" y="22859"/>
                </a:lnTo>
                <a:lnTo>
                  <a:pt x="224028" y="19811"/>
                </a:lnTo>
                <a:lnTo>
                  <a:pt x="223266" y="18287"/>
                </a:lnTo>
                <a:lnTo>
                  <a:pt x="221742" y="18287"/>
                </a:lnTo>
                <a:lnTo>
                  <a:pt x="219456" y="16763"/>
                </a:lnTo>
                <a:lnTo>
                  <a:pt x="175945" y="7152"/>
                </a:lnTo>
                <a:lnTo>
                  <a:pt x="121629" y="2843"/>
                </a:lnTo>
                <a:lnTo>
                  <a:pt x="65913" y="1268"/>
                </a:lnTo>
                <a:lnTo>
                  <a:pt x="22860" y="0"/>
                </a:lnTo>
                <a:lnTo>
                  <a:pt x="762" y="0"/>
                </a:lnTo>
                <a:lnTo>
                  <a:pt x="0" y="25146"/>
                </a:lnTo>
                <a:lnTo>
                  <a:pt x="22860" y="25169"/>
                </a:lnTo>
                <a:lnTo>
                  <a:pt x="73256" y="26739"/>
                </a:lnTo>
                <a:lnTo>
                  <a:pt x="115162" y="28003"/>
                </a:lnTo>
                <a:lnTo>
                  <a:pt x="164360" y="31489"/>
                </a:lnTo>
                <a:lnTo>
                  <a:pt x="203454" y="38090"/>
                </a:lnTo>
                <a:lnTo>
                  <a:pt x="203454" y="30479"/>
                </a:lnTo>
                <a:lnTo>
                  <a:pt x="204216" y="34289"/>
                </a:lnTo>
                <a:lnTo>
                  <a:pt x="204216" y="33527"/>
                </a:lnTo>
                <a:lnTo>
                  <a:pt x="205740" y="36575"/>
                </a:lnTo>
                <a:lnTo>
                  <a:pt x="208788" y="39623"/>
                </a:lnTo>
                <a:lnTo>
                  <a:pt x="208788" y="954926"/>
                </a:lnTo>
                <a:lnTo>
                  <a:pt x="217170" y="951738"/>
                </a:lnTo>
                <a:lnTo>
                  <a:pt x="220980" y="950213"/>
                </a:lnTo>
                <a:lnTo>
                  <a:pt x="221742" y="949452"/>
                </a:lnTo>
                <a:lnTo>
                  <a:pt x="223266" y="948690"/>
                </a:lnTo>
                <a:lnTo>
                  <a:pt x="227076" y="944880"/>
                </a:lnTo>
                <a:lnTo>
                  <a:pt x="227838" y="943356"/>
                </a:lnTo>
                <a:close/>
              </a:path>
              <a:path w="229870" h="967739">
                <a:moveTo>
                  <a:pt x="208788" y="928116"/>
                </a:moveTo>
                <a:lnTo>
                  <a:pt x="207264" y="928878"/>
                </a:lnTo>
                <a:lnTo>
                  <a:pt x="206349" y="928920"/>
                </a:lnTo>
                <a:lnTo>
                  <a:pt x="197984" y="931235"/>
                </a:lnTo>
                <a:lnTo>
                  <a:pt x="186399" y="933059"/>
                </a:lnTo>
                <a:lnTo>
                  <a:pt x="174578" y="934507"/>
                </a:lnTo>
                <a:lnTo>
                  <a:pt x="164360" y="935860"/>
                </a:lnTo>
                <a:lnTo>
                  <a:pt x="125256" y="938994"/>
                </a:lnTo>
                <a:lnTo>
                  <a:pt x="70570" y="941576"/>
                </a:lnTo>
                <a:lnTo>
                  <a:pt x="22098" y="941832"/>
                </a:lnTo>
                <a:lnTo>
                  <a:pt x="0" y="942594"/>
                </a:lnTo>
                <a:lnTo>
                  <a:pt x="762" y="967740"/>
                </a:lnTo>
                <a:lnTo>
                  <a:pt x="22860" y="967740"/>
                </a:lnTo>
                <a:lnTo>
                  <a:pt x="44196" y="966978"/>
                </a:lnTo>
                <a:lnTo>
                  <a:pt x="73256" y="966603"/>
                </a:lnTo>
                <a:lnTo>
                  <a:pt x="132433" y="963811"/>
                </a:lnTo>
                <a:lnTo>
                  <a:pt x="175260" y="960119"/>
                </a:lnTo>
                <a:lnTo>
                  <a:pt x="185166" y="958728"/>
                </a:lnTo>
                <a:lnTo>
                  <a:pt x="196948" y="957233"/>
                </a:lnTo>
                <a:lnTo>
                  <a:pt x="203454" y="956010"/>
                </a:lnTo>
                <a:lnTo>
                  <a:pt x="203454" y="937260"/>
                </a:lnTo>
                <a:lnTo>
                  <a:pt x="204216" y="933450"/>
                </a:lnTo>
                <a:lnTo>
                  <a:pt x="204216" y="934212"/>
                </a:lnTo>
                <a:lnTo>
                  <a:pt x="205740" y="931164"/>
                </a:lnTo>
                <a:lnTo>
                  <a:pt x="205740" y="930402"/>
                </a:lnTo>
                <a:lnTo>
                  <a:pt x="206502" y="929640"/>
                </a:lnTo>
                <a:lnTo>
                  <a:pt x="206502" y="929830"/>
                </a:lnTo>
                <a:lnTo>
                  <a:pt x="208788" y="928116"/>
                </a:lnTo>
                <a:close/>
              </a:path>
              <a:path w="229870" h="967739">
                <a:moveTo>
                  <a:pt x="206502" y="38604"/>
                </a:moveTo>
                <a:lnTo>
                  <a:pt x="206502" y="38099"/>
                </a:lnTo>
                <a:lnTo>
                  <a:pt x="204216" y="33527"/>
                </a:lnTo>
                <a:lnTo>
                  <a:pt x="204216" y="34289"/>
                </a:lnTo>
                <a:lnTo>
                  <a:pt x="203454" y="30479"/>
                </a:lnTo>
                <a:lnTo>
                  <a:pt x="203454" y="38090"/>
                </a:lnTo>
                <a:lnTo>
                  <a:pt x="206502" y="38604"/>
                </a:lnTo>
                <a:close/>
              </a:path>
              <a:path w="229870" h="967739">
                <a:moveTo>
                  <a:pt x="208788" y="928116"/>
                </a:moveTo>
                <a:lnTo>
                  <a:pt x="208788" y="39623"/>
                </a:lnTo>
                <a:lnTo>
                  <a:pt x="208026" y="38861"/>
                </a:lnTo>
                <a:lnTo>
                  <a:pt x="203454" y="38090"/>
                </a:lnTo>
                <a:lnTo>
                  <a:pt x="203454" y="929721"/>
                </a:lnTo>
                <a:lnTo>
                  <a:pt x="206349" y="928920"/>
                </a:lnTo>
                <a:lnTo>
                  <a:pt x="207264" y="928878"/>
                </a:lnTo>
                <a:lnTo>
                  <a:pt x="208788" y="928116"/>
                </a:lnTo>
                <a:close/>
              </a:path>
              <a:path w="229870" h="967739">
                <a:moveTo>
                  <a:pt x="208788" y="954926"/>
                </a:moveTo>
                <a:lnTo>
                  <a:pt x="208788" y="928116"/>
                </a:lnTo>
                <a:lnTo>
                  <a:pt x="206349" y="929944"/>
                </a:lnTo>
                <a:lnTo>
                  <a:pt x="204216" y="934212"/>
                </a:lnTo>
                <a:lnTo>
                  <a:pt x="204216" y="933450"/>
                </a:lnTo>
                <a:lnTo>
                  <a:pt x="203454" y="937260"/>
                </a:lnTo>
                <a:lnTo>
                  <a:pt x="203454" y="956010"/>
                </a:lnTo>
                <a:lnTo>
                  <a:pt x="208364" y="955087"/>
                </a:lnTo>
                <a:lnTo>
                  <a:pt x="208788" y="954926"/>
                </a:lnTo>
                <a:close/>
              </a:path>
              <a:path w="229870" h="967739">
                <a:moveTo>
                  <a:pt x="208026" y="38861"/>
                </a:moveTo>
                <a:lnTo>
                  <a:pt x="205740" y="36575"/>
                </a:lnTo>
                <a:lnTo>
                  <a:pt x="206502" y="38099"/>
                </a:lnTo>
                <a:lnTo>
                  <a:pt x="206502" y="38604"/>
                </a:lnTo>
                <a:lnTo>
                  <a:pt x="208026" y="38861"/>
                </a:lnTo>
                <a:close/>
              </a:path>
              <a:path w="229870" h="967739">
                <a:moveTo>
                  <a:pt x="206502" y="929640"/>
                </a:moveTo>
                <a:lnTo>
                  <a:pt x="205740" y="930402"/>
                </a:lnTo>
                <a:lnTo>
                  <a:pt x="206349" y="929944"/>
                </a:lnTo>
                <a:lnTo>
                  <a:pt x="206502" y="929640"/>
                </a:lnTo>
                <a:close/>
              </a:path>
              <a:path w="229870" h="967739">
                <a:moveTo>
                  <a:pt x="206349" y="929944"/>
                </a:moveTo>
                <a:lnTo>
                  <a:pt x="205740" y="930402"/>
                </a:lnTo>
                <a:lnTo>
                  <a:pt x="205740" y="931164"/>
                </a:lnTo>
                <a:lnTo>
                  <a:pt x="206349" y="929944"/>
                </a:lnTo>
                <a:close/>
              </a:path>
              <a:path w="229870" h="967739">
                <a:moveTo>
                  <a:pt x="206502" y="929830"/>
                </a:moveTo>
                <a:lnTo>
                  <a:pt x="206502" y="929640"/>
                </a:lnTo>
                <a:lnTo>
                  <a:pt x="206349" y="929944"/>
                </a:lnTo>
                <a:lnTo>
                  <a:pt x="206502" y="929830"/>
                </a:lnTo>
                <a:close/>
              </a:path>
              <a:path w="229870" h="967739">
                <a:moveTo>
                  <a:pt x="228600" y="941069"/>
                </a:moveTo>
                <a:lnTo>
                  <a:pt x="228600" y="26669"/>
                </a:lnTo>
                <a:lnTo>
                  <a:pt x="227838" y="25907"/>
                </a:lnTo>
                <a:lnTo>
                  <a:pt x="227838" y="941832"/>
                </a:lnTo>
                <a:lnTo>
                  <a:pt x="228600" y="941069"/>
                </a:lnTo>
                <a:close/>
              </a:path>
              <a:path w="229870" h="967739">
                <a:moveTo>
                  <a:pt x="229362" y="938022"/>
                </a:moveTo>
                <a:lnTo>
                  <a:pt x="229362" y="28955"/>
                </a:lnTo>
                <a:lnTo>
                  <a:pt x="228600" y="28193"/>
                </a:lnTo>
                <a:lnTo>
                  <a:pt x="228600" y="939546"/>
                </a:lnTo>
                <a:lnTo>
                  <a:pt x="229362" y="93802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34875" y="5510021"/>
            <a:ext cx="229870" cy="632460"/>
          </a:xfrm>
          <a:custGeom>
            <a:avLst/>
            <a:gdLst/>
            <a:ahLst/>
            <a:cxnLst/>
            <a:rect l="l" t="t" r="r" b="b"/>
            <a:pathLst>
              <a:path w="229870" h="632460">
                <a:moveTo>
                  <a:pt x="227838" y="608076"/>
                </a:moveTo>
                <a:lnTo>
                  <a:pt x="227838" y="24383"/>
                </a:lnTo>
                <a:lnTo>
                  <a:pt x="227076" y="22859"/>
                </a:lnTo>
                <a:lnTo>
                  <a:pt x="224790" y="20573"/>
                </a:lnTo>
                <a:lnTo>
                  <a:pt x="224028" y="19049"/>
                </a:lnTo>
                <a:lnTo>
                  <a:pt x="223266" y="18287"/>
                </a:lnTo>
                <a:lnTo>
                  <a:pt x="221742" y="17525"/>
                </a:lnTo>
                <a:lnTo>
                  <a:pt x="219456" y="16001"/>
                </a:lnTo>
                <a:lnTo>
                  <a:pt x="174753" y="6815"/>
                </a:lnTo>
                <a:lnTo>
                  <a:pt x="121396" y="2524"/>
                </a:lnTo>
                <a:lnTo>
                  <a:pt x="69715" y="1023"/>
                </a:lnTo>
                <a:lnTo>
                  <a:pt x="22860" y="0"/>
                </a:lnTo>
                <a:lnTo>
                  <a:pt x="762" y="0"/>
                </a:lnTo>
                <a:lnTo>
                  <a:pt x="0" y="25146"/>
                </a:lnTo>
                <a:lnTo>
                  <a:pt x="22860" y="25166"/>
                </a:lnTo>
                <a:lnTo>
                  <a:pt x="71150" y="26462"/>
                </a:lnTo>
                <a:lnTo>
                  <a:pt x="115247" y="27736"/>
                </a:lnTo>
                <a:lnTo>
                  <a:pt x="164521" y="31296"/>
                </a:lnTo>
                <a:lnTo>
                  <a:pt x="203454" y="38066"/>
                </a:lnTo>
                <a:lnTo>
                  <a:pt x="203454" y="30479"/>
                </a:lnTo>
                <a:lnTo>
                  <a:pt x="204216" y="34289"/>
                </a:lnTo>
                <a:lnTo>
                  <a:pt x="204216" y="33527"/>
                </a:lnTo>
                <a:lnTo>
                  <a:pt x="206501" y="37337"/>
                </a:lnTo>
                <a:lnTo>
                  <a:pt x="208026" y="38861"/>
                </a:lnTo>
                <a:lnTo>
                  <a:pt x="208788" y="38861"/>
                </a:lnTo>
                <a:lnTo>
                  <a:pt x="208788" y="618704"/>
                </a:lnTo>
                <a:lnTo>
                  <a:pt x="217170" y="617220"/>
                </a:lnTo>
                <a:lnTo>
                  <a:pt x="219456" y="615696"/>
                </a:lnTo>
                <a:lnTo>
                  <a:pt x="220218" y="615696"/>
                </a:lnTo>
                <a:lnTo>
                  <a:pt x="220980" y="614934"/>
                </a:lnTo>
                <a:lnTo>
                  <a:pt x="222504" y="614172"/>
                </a:lnTo>
                <a:lnTo>
                  <a:pt x="227076" y="609600"/>
                </a:lnTo>
                <a:lnTo>
                  <a:pt x="227838" y="608076"/>
                </a:lnTo>
                <a:close/>
              </a:path>
              <a:path w="229870" h="632460">
                <a:moveTo>
                  <a:pt x="207645" y="593217"/>
                </a:moveTo>
                <a:lnTo>
                  <a:pt x="206502" y="593598"/>
                </a:lnTo>
                <a:lnTo>
                  <a:pt x="203454" y="595122"/>
                </a:lnTo>
                <a:lnTo>
                  <a:pt x="200406" y="595884"/>
                </a:lnTo>
                <a:lnTo>
                  <a:pt x="196596" y="595884"/>
                </a:lnTo>
                <a:lnTo>
                  <a:pt x="192786" y="596646"/>
                </a:lnTo>
                <a:lnTo>
                  <a:pt x="183642" y="598170"/>
                </a:lnTo>
                <a:lnTo>
                  <a:pt x="177546" y="598932"/>
                </a:lnTo>
                <a:lnTo>
                  <a:pt x="172212" y="599694"/>
                </a:lnTo>
                <a:lnTo>
                  <a:pt x="164521" y="600560"/>
                </a:lnTo>
                <a:lnTo>
                  <a:pt x="120281" y="603778"/>
                </a:lnTo>
                <a:lnTo>
                  <a:pt x="71150" y="606034"/>
                </a:lnTo>
                <a:lnTo>
                  <a:pt x="43434" y="606552"/>
                </a:lnTo>
                <a:lnTo>
                  <a:pt x="22098" y="606552"/>
                </a:lnTo>
                <a:lnTo>
                  <a:pt x="0" y="607314"/>
                </a:lnTo>
                <a:lnTo>
                  <a:pt x="762" y="632460"/>
                </a:lnTo>
                <a:lnTo>
                  <a:pt x="22860" y="632460"/>
                </a:lnTo>
                <a:lnTo>
                  <a:pt x="71150" y="631047"/>
                </a:lnTo>
                <a:lnTo>
                  <a:pt x="120281" y="629416"/>
                </a:lnTo>
                <a:lnTo>
                  <a:pt x="170714" y="625450"/>
                </a:lnTo>
                <a:lnTo>
                  <a:pt x="203454" y="619649"/>
                </a:lnTo>
                <a:lnTo>
                  <a:pt x="203454" y="601980"/>
                </a:lnTo>
                <a:lnTo>
                  <a:pt x="204216" y="598170"/>
                </a:lnTo>
                <a:lnTo>
                  <a:pt x="204216" y="598932"/>
                </a:lnTo>
                <a:lnTo>
                  <a:pt x="205740" y="595883"/>
                </a:lnTo>
                <a:lnTo>
                  <a:pt x="205740" y="595122"/>
                </a:lnTo>
                <a:lnTo>
                  <a:pt x="207645" y="593217"/>
                </a:lnTo>
                <a:close/>
              </a:path>
              <a:path w="229870" h="632460">
                <a:moveTo>
                  <a:pt x="206501" y="37337"/>
                </a:moveTo>
                <a:lnTo>
                  <a:pt x="204216" y="33527"/>
                </a:lnTo>
                <a:lnTo>
                  <a:pt x="204216" y="34289"/>
                </a:lnTo>
                <a:lnTo>
                  <a:pt x="203454" y="30479"/>
                </a:lnTo>
                <a:lnTo>
                  <a:pt x="203454" y="38066"/>
                </a:lnTo>
                <a:lnTo>
                  <a:pt x="205740" y="38464"/>
                </a:lnTo>
                <a:lnTo>
                  <a:pt x="205740" y="36575"/>
                </a:lnTo>
                <a:lnTo>
                  <a:pt x="206501" y="37337"/>
                </a:lnTo>
                <a:close/>
              </a:path>
              <a:path w="229870" h="632460">
                <a:moveTo>
                  <a:pt x="208788" y="592836"/>
                </a:moveTo>
                <a:lnTo>
                  <a:pt x="208788" y="39623"/>
                </a:lnTo>
                <a:lnTo>
                  <a:pt x="208026" y="38861"/>
                </a:lnTo>
                <a:lnTo>
                  <a:pt x="203454" y="38066"/>
                </a:lnTo>
                <a:lnTo>
                  <a:pt x="203454" y="595122"/>
                </a:lnTo>
                <a:lnTo>
                  <a:pt x="206502" y="593598"/>
                </a:lnTo>
                <a:lnTo>
                  <a:pt x="207645" y="593217"/>
                </a:lnTo>
                <a:lnTo>
                  <a:pt x="208026" y="592836"/>
                </a:lnTo>
                <a:lnTo>
                  <a:pt x="208026" y="593090"/>
                </a:lnTo>
                <a:lnTo>
                  <a:pt x="208788" y="592836"/>
                </a:lnTo>
                <a:close/>
              </a:path>
              <a:path w="229870" h="632460">
                <a:moveTo>
                  <a:pt x="208788" y="618704"/>
                </a:moveTo>
                <a:lnTo>
                  <a:pt x="208788" y="592836"/>
                </a:lnTo>
                <a:lnTo>
                  <a:pt x="207264" y="593598"/>
                </a:lnTo>
                <a:lnTo>
                  <a:pt x="206502" y="594360"/>
                </a:lnTo>
                <a:lnTo>
                  <a:pt x="204216" y="598932"/>
                </a:lnTo>
                <a:lnTo>
                  <a:pt x="204216" y="598170"/>
                </a:lnTo>
                <a:lnTo>
                  <a:pt x="203454" y="601980"/>
                </a:lnTo>
                <a:lnTo>
                  <a:pt x="203454" y="619649"/>
                </a:lnTo>
                <a:lnTo>
                  <a:pt x="208788" y="618704"/>
                </a:lnTo>
                <a:close/>
              </a:path>
              <a:path w="229870" h="632460">
                <a:moveTo>
                  <a:pt x="208026" y="38861"/>
                </a:moveTo>
                <a:lnTo>
                  <a:pt x="205740" y="36575"/>
                </a:lnTo>
                <a:lnTo>
                  <a:pt x="205740" y="38464"/>
                </a:lnTo>
                <a:lnTo>
                  <a:pt x="208026" y="38861"/>
                </a:lnTo>
                <a:close/>
              </a:path>
              <a:path w="229870" h="632460">
                <a:moveTo>
                  <a:pt x="206502" y="594360"/>
                </a:moveTo>
                <a:lnTo>
                  <a:pt x="205740" y="595122"/>
                </a:lnTo>
                <a:lnTo>
                  <a:pt x="205740" y="595883"/>
                </a:lnTo>
                <a:lnTo>
                  <a:pt x="206502" y="594360"/>
                </a:lnTo>
                <a:close/>
              </a:path>
              <a:path w="229870" h="632460">
                <a:moveTo>
                  <a:pt x="208788" y="592836"/>
                </a:moveTo>
                <a:lnTo>
                  <a:pt x="207645" y="593217"/>
                </a:lnTo>
                <a:lnTo>
                  <a:pt x="207264" y="593598"/>
                </a:lnTo>
                <a:lnTo>
                  <a:pt x="208788" y="592836"/>
                </a:lnTo>
                <a:close/>
              </a:path>
              <a:path w="229870" h="632460">
                <a:moveTo>
                  <a:pt x="208026" y="593090"/>
                </a:moveTo>
                <a:lnTo>
                  <a:pt x="208026" y="592836"/>
                </a:lnTo>
                <a:lnTo>
                  <a:pt x="207645" y="593217"/>
                </a:lnTo>
                <a:lnTo>
                  <a:pt x="208026" y="593090"/>
                </a:lnTo>
                <a:close/>
              </a:path>
              <a:path w="229870" h="632460">
                <a:moveTo>
                  <a:pt x="228600" y="605790"/>
                </a:moveTo>
                <a:lnTo>
                  <a:pt x="228600" y="26669"/>
                </a:lnTo>
                <a:lnTo>
                  <a:pt x="227838" y="25907"/>
                </a:lnTo>
                <a:lnTo>
                  <a:pt x="227838" y="606552"/>
                </a:lnTo>
                <a:lnTo>
                  <a:pt x="228600" y="605790"/>
                </a:lnTo>
                <a:close/>
              </a:path>
              <a:path w="229870" h="632460">
                <a:moveTo>
                  <a:pt x="229362" y="602742"/>
                </a:moveTo>
                <a:lnTo>
                  <a:pt x="229362" y="28955"/>
                </a:lnTo>
                <a:lnTo>
                  <a:pt x="228600" y="27431"/>
                </a:lnTo>
                <a:lnTo>
                  <a:pt x="228600" y="604266"/>
                </a:lnTo>
                <a:lnTo>
                  <a:pt x="229362" y="6027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23259" y="2723642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处理事件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8756" y="4319270"/>
            <a:ext cx="12465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操作事件队列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2211" y="5628395"/>
            <a:ext cx="307086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生成事件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38100">
              <a:lnSpc>
                <a:spcPct val="100000"/>
              </a:lnSpc>
              <a:spcBef>
                <a:spcPts val="1480"/>
              </a:spcBef>
            </a:pPr>
            <a:r>
              <a:rPr sz="1400" spc="-25" dirty="0">
                <a:solidFill>
                  <a:srgbClr val="BFBFBF"/>
                </a:solidFill>
                <a:latin typeface="微软雅黑" panose="020B0503020204020204" charset="-122"/>
                <a:cs typeface="微软雅黑" panose="020B0503020204020204" charset="-122"/>
              </a:rPr>
              <a:t>更多事件处理函数将不在本课程中介绍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2863" y="3408680"/>
            <a:ext cx="5107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键盘事件及类型的使用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459483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键盘事件及属性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57611" y="2652776"/>
            <a:ext cx="3390900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pygame.event.KEYDOWN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871220">
              <a:lnSpc>
                <a:spcPct val="100000"/>
              </a:lnSpc>
              <a:spcBef>
                <a:spcPts val="1820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键盘按下事件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703" y="4406899"/>
            <a:ext cx="188341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event.key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event.mod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8577" y="2590291"/>
            <a:ext cx="305498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pygame.event.KEYUP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967740">
              <a:lnSpc>
                <a:spcPct val="100000"/>
              </a:lnSpc>
              <a:spcBef>
                <a:spcPts val="229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键盘释放事件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611" y="3905503"/>
            <a:ext cx="255651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event.unicode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event.key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event.mod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873" y="4116577"/>
            <a:ext cx="4809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按键的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unicode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码，平台有关，不推荐使用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73" y="4670556"/>
            <a:ext cx="2309495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按键的常量名称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按键修饰符的组合值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459483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按键的常量名称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0002" y="2384073"/>
          <a:ext cx="8232139" cy="386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190"/>
                <a:gridCol w="1888489"/>
                <a:gridCol w="1016635"/>
                <a:gridCol w="2195830"/>
                <a:gridCol w="1610995"/>
              </a:tblGrid>
              <a:tr h="28448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K_BACKSPACE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510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K_DOLLAR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ts val="1510"/>
                        </a:lnSpc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K_0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1510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K_COLON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51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K_UNDERSCORE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K_TAB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K_AMPERSAND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K_SEMICOLON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K_BACKQUOTE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K_CLEAR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K_QUOTE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K_LESS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K_DELETE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K_RETURN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K_LEFTPAREN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K_EQUALS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K_UP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K_PAUSE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K_RIGHTPAREN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K_4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K_GREATER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K_DOWN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K_ESCAPE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K_ASTERISK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K_5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K_QUESTION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K_RIGHT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K_SPACE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K_PLUS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K_6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K_AT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K_LEFT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K_EXCLAIM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K_COMMA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K_7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K_LEFTBRACKET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K_INSERT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K_QUOTEDBL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K_MINUS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K_8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K_BACKSLASH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K_HOME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K_HASH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K_PERIOD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K_9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K_RIGHTBRACKET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K_END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28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91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K_SLASH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1915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K_CARET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459483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按键的常量名称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5608" y="2506755"/>
          <a:ext cx="8043542" cy="349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"/>
                <a:gridCol w="2045335"/>
                <a:gridCol w="1121410"/>
                <a:gridCol w="1053464"/>
                <a:gridCol w="1739264"/>
                <a:gridCol w="1200784"/>
              </a:tblGrid>
              <a:tr h="28448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K_KP0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510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K_KP_PERIOD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1510"/>
                        </a:lnSpc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10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K_F11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1510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K_CAPSLOCK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51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K_LSUPER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K_KP_DIVIDE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K_F12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K_SCROLLOCK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K_RSUPER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K_KP_MULTIPLY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K_F13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K_RSHIFT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K_MODE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K_KP_MINUS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K_F4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K_F14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K_LSHIFT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K_HELP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K_KP4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K_KP_PLUS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K_F5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K_F15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K_RCTRL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K_PRINT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K_KP5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K_KP_ENTER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K_F6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K_LCTRL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K_SYSREQ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K_KP6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K_KP_EQUALS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K_F7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K_RALT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K_BREAK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K_KP7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K_PAGEUP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K_F8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K_LALT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K_MENU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K_KP8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K_PAGEDOWN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K_F9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K_RMETA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K_POWER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  <a:tr h="284480">
                <a:tc>
                  <a:txBody>
                    <a:bodyPr/>
                    <a:lstStyle/>
                    <a:p>
                      <a:pPr marL="31750">
                        <a:lnSpc>
                          <a:spcPts val="1915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K_KP9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915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K_NUMLOCK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1915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K_F10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1915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K_LMETA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910"/>
                        </a:lnSpc>
                        <a:spcBef>
                          <a:spcPts val="230"/>
                        </a:spcBef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K_EURO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459483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按键的常量名称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70181" y="2418906"/>
          <a:ext cx="4773293" cy="3550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25"/>
                <a:gridCol w="2164079"/>
                <a:gridCol w="1329689"/>
              </a:tblGrid>
              <a:tr h="337185">
                <a:tc>
                  <a:txBody>
                    <a:bodyPr/>
                    <a:lstStyle/>
                    <a:p>
                      <a:pPr marL="31750">
                        <a:lnSpc>
                          <a:spcPts val="1990"/>
                        </a:lnSpc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K_j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055"/>
                        </a:lnSpc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</a:tr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441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6159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K_u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</a:tr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</a:tr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</a:tr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K_f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</a:tr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</a:tr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K_q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K_z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  <a:spcBef>
                          <a:spcPts val="4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K_i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18745" algn="ctr">
                        <a:lnSpc>
                          <a:spcPts val="208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K_r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371" y="1459483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按键的修饰符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329567" y="2458466"/>
            <a:ext cx="166497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KMOD_NONE KMOD_LSHIFT KMOD_RSHIFT 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KMOD_SHIFT </a:t>
            </a:r>
            <a:r>
              <a:rPr sz="1800" spc="-10" dirty="0">
                <a:latin typeface="Arial MT"/>
                <a:cs typeface="Arial MT"/>
              </a:rPr>
              <a:t>KMOD_CAPS KMOD_LCTRL KMOD_RCTRL 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KMOD_CTRL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5999" y="2458466"/>
            <a:ext cx="162242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KMOD_LALT KMOD_RALT 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KMOD_ALT </a:t>
            </a:r>
            <a:r>
              <a:rPr sz="1800" spc="-10" dirty="0">
                <a:latin typeface="Arial MT"/>
                <a:cs typeface="Arial MT"/>
              </a:rPr>
              <a:t>KMOD_LMETA </a:t>
            </a:r>
            <a:r>
              <a:rPr sz="1800" spc="-25" dirty="0">
                <a:latin typeface="Arial MT"/>
                <a:cs typeface="Arial MT"/>
              </a:rPr>
              <a:t>KMOD_RMETA </a:t>
            </a:r>
            <a:r>
              <a:rPr sz="1800" spc="-10" dirty="0">
                <a:latin typeface="Arial MT"/>
                <a:cs typeface="Arial MT"/>
              </a:rPr>
              <a:t>KMOD_META KMOD_NUM KMOD_MODE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371" y="1459483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按键的修饰符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37087" y="2495042"/>
            <a:ext cx="5139690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event.mod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2800">
              <a:latin typeface="Consolas" panose="020B0609020204030204"/>
              <a:cs typeface="Consolas" panose="020B0609020204030204"/>
            </a:endParaRPr>
          </a:p>
          <a:p>
            <a:pPr marL="327660">
              <a:lnSpc>
                <a:spcPct val="100000"/>
              </a:lnSpc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修饰符的按位或运算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27025">
              <a:lnSpc>
                <a:spcPct val="100000"/>
              </a:lnSpc>
              <a:tabLst>
                <a:tab pos="3284220" algn="l"/>
                <a:tab pos="3492500" algn="l"/>
              </a:tabLst>
            </a:pPr>
            <a:r>
              <a:rPr sz="2000" dirty="0">
                <a:latin typeface="Arial MT"/>
                <a:cs typeface="Arial MT"/>
              </a:rPr>
              <a:t>event.mod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KMOD_ALT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	</a:t>
            </a:r>
            <a:r>
              <a:rPr sz="2000" spc="-50" dirty="0">
                <a:solidFill>
                  <a:srgbClr val="1D8F1D"/>
                </a:solidFill>
                <a:latin typeface="Arial MT"/>
                <a:cs typeface="Arial MT"/>
              </a:rPr>
              <a:t>|</a:t>
            </a:r>
            <a:r>
              <a:rPr sz="2000" dirty="0">
                <a:solidFill>
                  <a:srgbClr val="1D8F1D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KMOD_SHIFT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834133"/>
            <a:ext cx="9144000" cy="3990340"/>
          </a:xfrm>
          <a:custGeom>
            <a:avLst/>
            <a:gdLst/>
            <a:ahLst/>
            <a:cxnLst/>
            <a:rect l="l" t="t" r="r" b="b"/>
            <a:pathLst>
              <a:path w="9144000" h="3990340">
                <a:moveTo>
                  <a:pt x="9144000" y="3989832"/>
                </a:moveTo>
                <a:lnTo>
                  <a:pt x="9144000" y="0"/>
                </a:lnTo>
                <a:lnTo>
                  <a:pt x="0" y="0"/>
                </a:lnTo>
                <a:lnTo>
                  <a:pt x="0" y="3989832"/>
                </a:lnTo>
                <a:lnTo>
                  <a:pt x="9144000" y="3989832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9" y="1886204"/>
            <a:ext cx="4355465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 PYG04:</a:t>
            </a:r>
            <a:r>
              <a:rPr sz="14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4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4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Print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4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ts val="1700"/>
              </a:lnSpc>
              <a:spcBef>
                <a:spcPts val="40"/>
              </a:spcBef>
            </a:pP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400" spc="-3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4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400" spc="-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40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)) pygame.display.set_caption(</a:t>
            </a:r>
            <a:r>
              <a:rPr sz="14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400" spc="-2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事件处理</a:t>
            </a:r>
            <a:r>
              <a:rPr sz="1400" spc="-2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40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1" y="3379720"/>
            <a:ext cx="474853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4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192530" marR="1087755" indent="-393700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799465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40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4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pygame.KEYDOWN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192530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40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event.unicode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4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2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140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586230">
              <a:lnSpc>
                <a:spcPct val="100000"/>
              </a:lnSpc>
            </a:pPr>
            <a:r>
              <a:rPr sz="140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4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"#"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3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3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event.mod)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192530">
              <a:lnSpc>
                <a:spcPct val="100000"/>
              </a:lnSpc>
            </a:pPr>
            <a:r>
              <a:rPr sz="140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536" y="5086577"/>
            <a:ext cx="41592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(event.unicode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4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4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event.mod)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393" y="5514054"/>
            <a:ext cx="22898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3293" y="3702050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测试一下键盘的事件吧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043" y="5374640"/>
            <a:ext cx="4186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PYG04-</a:t>
            </a: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PygameEventPrint.py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2863" y="3408680"/>
            <a:ext cx="5107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鼠标事件及类型的使用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625" y="3408680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单元开篇</a:t>
            </a:r>
            <a:endParaRPr spc="-1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459483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鼠标事件及属性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57611" y="2886709"/>
            <a:ext cx="406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pygame.event.MOUSEMOTION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079" y="3826255"/>
            <a:ext cx="1802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鼠标键释放事件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3691" y="2909573"/>
            <a:ext cx="154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鼠标移动事件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611" y="3802634"/>
            <a:ext cx="440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pygame.event.MOUSEBUTTONUP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275" y="4752847"/>
            <a:ext cx="473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pygame.event.MOUSEBUTTONDOWN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0265" y="4790947"/>
            <a:ext cx="1802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鼠标键按下事件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459483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鼠标事件及属性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57611" y="2652776"/>
            <a:ext cx="406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pygame.event.MOUSEMOTION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327" y="3539743"/>
            <a:ext cx="255651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event.pos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event.rel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event.buttons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1776" y="3750817"/>
            <a:ext cx="5064125" cy="1453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鼠标当前坐标值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(x,y)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，相对于窗口左上角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84000"/>
              </a:lnSpc>
              <a:spcBef>
                <a:spcPts val="5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鼠标相对运动距离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(X,Y)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，相对于上次事件</a:t>
            </a:r>
            <a:r>
              <a:rPr sz="2000" spc="5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鼠标按钮状态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(a,b,c)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，对应于鼠标的三个键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8925" y="2694676"/>
            <a:ext cx="154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鼠标移动事件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459483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鼠标事件及属性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57611" y="2652776"/>
            <a:ext cx="440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pygame.event.MOUSEBUTTONUP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327" y="3539743"/>
            <a:ext cx="238760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event.pos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event.button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1801" y="3750817"/>
            <a:ext cx="478472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鼠标当前坐标值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(x,y)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，相对于窗口左上角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鼠标按下键编号</a:t>
            </a:r>
            <a:r>
              <a:rPr sz="2000" spc="-50" dirty="0">
                <a:latin typeface="Consolas" panose="020B0609020204030204"/>
                <a:cs typeface="Consolas" panose="020B0609020204030204"/>
              </a:rPr>
              <a:t>n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65976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取</a:t>
            </a:r>
            <a:r>
              <a:rPr sz="2000" spc="-50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0/1/2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分别对应三个</a:t>
            </a:r>
            <a:r>
              <a:rPr sz="2000" spc="-50" dirty="0">
                <a:latin typeface="微软雅黑" panose="020B0503020204020204" charset="-122"/>
                <a:cs typeface="微软雅黑" panose="020B0503020204020204" charset="-122"/>
              </a:rPr>
              <a:t>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8456" y="2725938"/>
            <a:ext cx="1802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鼠标键释放事件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459483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鼠标事件及属性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57611" y="2652776"/>
            <a:ext cx="473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pygame.event.MOUSEBUTTONDOWN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327" y="3539743"/>
            <a:ext cx="238760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event.pos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event.button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1801" y="3750817"/>
            <a:ext cx="487362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鼠标当前坐标值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(x,y)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，相对于窗口左上角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鼠标按下键编号</a:t>
            </a:r>
            <a:r>
              <a:rPr sz="2000" spc="-50" dirty="0">
                <a:latin typeface="Consolas" panose="020B0609020204030204"/>
                <a:cs typeface="Consolas" panose="020B0609020204030204"/>
              </a:rPr>
              <a:t>n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取值为整数，左键为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1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，右键为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3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，设备相关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8481" y="2725938"/>
            <a:ext cx="1802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鼠标键按下事件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546097"/>
            <a:ext cx="9144000" cy="4392295"/>
          </a:xfrm>
          <a:custGeom>
            <a:avLst/>
            <a:gdLst/>
            <a:ahLst/>
            <a:cxnLst/>
            <a:rect l="l" t="t" r="r" b="b"/>
            <a:pathLst>
              <a:path w="9144000" h="4392295">
                <a:moveTo>
                  <a:pt x="9144000" y="4392168"/>
                </a:moveTo>
                <a:lnTo>
                  <a:pt x="9144000" y="0"/>
                </a:lnTo>
                <a:lnTo>
                  <a:pt x="0" y="0"/>
                </a:lnTo>
                <a:lnTo>
                  <a:pt x="0" y="4392168"/>
                </a:lnTo>
                <a:lnTo>
                  <a:pt x="9144000" y="4392168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31" y="1692656"/>
            <a:ext cx="4355465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 PYG04:</a:t>
            </a:r>
            <a:r>
              <a:rPr sz="14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4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40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40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2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v1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4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ts val="1700"/>
              </a:lnSpc>
              <a:spcBef>
                <a:spcPts val="40"/>
              </a:spcBef>
            </a:pP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400" spc="-3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4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400" spc="-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40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)) pygame.display.set_caption(</a:t>
            </a:r>
            <a:r>
              <a:rPr sz="14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400" spc="-2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事件处理</a:t>
            </a:r>
            <a:r>
              <a:rPr sz="1400" spc="-2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40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13" y="3186173"/>
            <a:ext cx="455104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4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192530" marR="890270" indent="-393700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799465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40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4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pygame.MOUSEMOTION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0333" y="4252958"/>
            <a:ext cx="63239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4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"[MOUSEMOTION]:"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3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event.pos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4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event.rel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4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event.buttons)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 marR="989330" indent="-393700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40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4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pygame.MOUSEBUTTONUP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40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4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"[MOUSEBUTTONUP]:"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5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event.pos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4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event.button)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 marR="791845" indent="-393700">
              <a:lnSpc>
                <a:spcPct val="10000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40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4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pygame.MOUSEBUTTONDOWN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40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4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"[MOUSEBUTTONDOWN]:"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5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event.pos</a:t>
            </a:r>
            <a:r>
              <a:rPr sz="14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-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event.button)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713" y="5533893"/>
            <a:ext cx="22898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5683" y="3300476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测试一下鼠标的事件吧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6023" y="5456173"/>
            <a:ext cx="4186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PYG04-</a:t>
            </a: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PygameEventPrint.py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191" y="3408680"/>
            <a:ext cx="4431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壁球小游戏(鼠标型)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191" y="1531111"/>
            <a:ext cx="4431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壁球小游戏(鼠标型)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93070" y="2576581"/>
            <a:ext cx="7664450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微软雅黑" panose="020B0503020204020204" charset="-122"/>
                <a:cs typeface="微软雅黑" panose="020B0503020204020204" charset="-122"/>
              </a:rPr>
              <a:t>需求：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40715">
              <a:lnSpc>
                <a:spcPct val="100000"/>
              </a:lnSpc>
              <a:spcBef>
                <a:spcPts val="216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鼠标可以通过左键摆放壁球，当释放按键时壁球运动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sz="2800" b="1" spc="-15" dirty="0">
                <a:latin typeface="微软雅黑" panose="020B0503020204020204" charset="-122"/>
                <a:cs typeface="微软雅黑" panose="020B0503020204020204" charset="-122"/>
              </a:rPr>
              <a:t>从需求到实现的关键要素：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818515" indent="-285750">
              <a:lnSpc>
                <a:spcPct val="100000"/>
              </a:lnSpc>
              <a:spcBef>
                <a:spcPts val="4425"/>
              </a:spcBef>
              <a:buFont typeface="Arial MT"/>
              <a:buChar char="•"/>
              <a:tabLst>
                <a:tab pos="81851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鼠标事件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：对于鼠标键按下和释放的合理处置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191" y="1531874"/>
            <a:ext cx="4431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壁球小游戏(鼠标型)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93070" y="2577337"/>
            <a:ext cx="3198495" cy="293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鼠标左键按下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7155">
              <a:lnSpc>
                <a:spcPct val="100000"/>
              </a:lnSpc>
              <a:spcBef>
                <a:spcPts val="356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左键按下拖拽小球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1590">
              <a:lnSpc>
                <a:spcPct val="100000"/>
              </a:lnSpc>
              <a:spcBef>
                <a:spcPts val="3290"/>
              </a:spcBef>
            </a:pP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鼠标左键释放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37160">
              <a:lnSpc>
                <a:spcPct val="100000"/>
              </a:lnSpc>
              <a:spcBef>
                <a:spcPts val="356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左键释放小球继续运动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58803" y="3267455"/>
            <a:ext cx="3744595" cy="2687955"/>
            <a:chOff x="5058803" y="3267455"/>
            <a:chExt cx="3744595" cy="26879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8803" y="3267455"/>
              <a:ext cx="3744467" cy="26875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1595" y="4443983"/>
              <a:ext cx="153923" cy="2537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37795" y="4005842"/>
              <a:ext cx="1772920" cy="458470"/>
            </a:xfrm>
            <a:custGeom>
              <a:avLst/>
              <a:gdLst/>
              <a:ahLst/>
              <a:cxnLst/>
              <a:rect l="l" t="t" r="r" b="b"/>
              <a:pathLst>
                <a:path w="1772920" h="458470">
                  <a:moveTo>
                    <a:pt x="1709927" y="191253"/>
                  </a:moveTo>
                  <a:lnTo>
                    <a:pt x="1693458" y="186409"/>
                  </a:lnTo>
                  <a:lnTo>
                    <a:pt x="1677924" y="196587"/>
                  </a:lnTo>
                  <a:lnTo>
                    <a:pt x="1655064" y="210303"/>
                  </a:lnTo>
                  <a:lnTo>
                    <a:pt x="1606916" y="236713"/>
                  </a:lnTo>
                  <a:lnTo>
                    <a:pt x="1557361" y="257095"/>
                  </a:lnTo>
                  <a:lnTo>
                    <a:pt x="1506431" y="271439"/>
                  </a:lnTo>
                  <a:lnTo>
                    <a:pt x="1454155" y="279733"/>
                  </a:lnTo>
                  <a:lnTo>
                    <a:pt x="1400565" y="281964"/>
                  </a:lnTo>
                  <a:lnTo>
                    <a:pt x="1345692" y="278121"/>
                  </a:lnTo>
                  <a:lnTo>
                    <a:pt x="1281994" y="263730"/>
                  </a:lnTo>
                  <a:lnTo>
                    <a:pt x="1236752" y="247876"/>
                  </a:lnTo>
                  <a:lnTo>
                    <a:pt x="1191736" y="229054"/>
                  </a:lnTo>
                  <a:lnTo>
                    <a:pt x="1147005" y="208044"/>
                  </a:lnTo>
                  <a:lnTo>
                    <a:pt x="1102616" y="185628"/>
                  </a:lnTo>
                  <a:lnTo>
                    <a:pt x="1015095" y="139703"/>
                  </a:lnTo>
                  <a:lnTo>
                    <a:pt x="972080" y="117756"/>
                  </a:lnTo>
                  <a:lnTo>
                    <a:pt x="929640" y="97527"/>
                  </a:lnTo>
                  <a:lnTo>
                    <a:pt x="904494" y="84573"/>
                  </a:lnTo>
                  <a:lnTo>
                    <a:pt x="878586" y="72381"/>
                  </a:lnTo>
                  <a:lnTo>
                    <a:pt x="827532" y="50283"/>
                  </a:lnTo>
                  <a:lnTo>
                    <a:pt x="776422" y="31183"/>
                  </a:lnTo>
                  <a:lnTo>
                    <a:pt x="727007" y="15587"/>
                  </a:lnTo>
                  <a:lnTo>
                    <a:pt x="678146" y="4768"/>
                  </a:lnTo>
                  <a:lnTo>
                    <a:pt x="628700" y="0"/>
                  </a:lnTo>
                  <a:lnTo>
                    <a:pt x="577529" y="2555"/>
                  </a:lnTo>
                  <a:lnTo>
                    <a:pt x="523494" y="13707"/>
                  </a:lnTo>
                  <a:lnTo>
                    <a:pt x="482345" y="26661"/>
                  </a:lnTo>
                  <a:lnTo>
                    <a:pt x="437161" y="46340"/>
                  </a:lnTo>
                  <a:lnTo>
                    <a:pt x="393986" y="69350"/>
                  </a:lnTo>
                  <a:lnTo>
                    <a:pt x="352652" y="95304"/>
                  </a:lnTo>
                  <a:lnTo>
                    <a:pt x="312988" y="123815"/>
                  </a:lnTo>
                  <a:lnTo>
                    <a:pt x="274824" y="154496"/>
                  </a:lnTo>
                  <a:lnTo>
                    <a:pt x="237992" y="186959"/>
                  </a:lnTo>
                  <a:lnTo>
                    <a:pt x="202322" y="220817"/>
                  </a:lnTo>
                  <a:lnTo>
                    <a:pt x="167643" y="255683"/>
                  </a:lnTo>
                  <a:lnTo>
                    <a:pt x="133787" y="291169"/>
                  </a:lnTo>
                  <a:lnTo>
                    <a:pt x="100583" y="326889"/>
                  </a:lnTo>
                  <a:lnTo>
                    <a:pt x="0" y="441189"/>
                  </a:lnTo>
                  <a:lnTo>
                    <a:pt x="19050" y="457953"/>
                  </a:lnTo>
                  <a:lnTo>
                    <a:pt x="86106" y="381753"/>
                  </a:lnTo>
                  <a:lnTo>
                    <a:pt x="119634" y="344415"/>
                  </a:lnTo>
                  <a:lnTo>
                    <a:pt x="151778" y="309368"/>
                  </a:lnTo>
                  <a:lnTo>
                    <a:pt x="185746" y="273589"/>
                  </a:lnTo>
                  <a:lnTo>
                    <a:pt x="221438" y="237772"/>
                  </a:lnTo>
                  <a:lnTo>
                    <a:pt x="258757" y="202609"/>
                  </a:lnTo>
                  <a:lnTo>
                    <a:pt x="297603" y="168793"/>
                  </a:lnTo>
                  <a:lnTo>
                    <a:pt x="337879" y="137018"/>
                  </a:lnTo>
                  <a:lnTo>
                    <a:pt x="379485" y="107977"/>
                  </a:lnTo>
                  <a:lnTo>
                    <a:pt x="422323" y="82363"/>
                  </a:lnTo>
                  <a:lnTo>
                    <a:pt x="466295" y="60868"/>
                  </a:lnTo>
                  <a:lnTo>
                    <a:pt x="511302" y="44187"/>
                  </a:lnTo>
                  <a:lnTo>
                    <a:pt x="550164" y="33519"/>
                  </a:lnTo>
                  <a:lnTo>
                    <a:pt x="600234" y="25707"/>
                  </a:lnTo>
                  <a:lnTo>
                    <a:pt x="650251" y="26732"/>
                  </a:lnTo>
                  <a:lnTo>
                    <a:pt x="699863" y="34862"/>
                  </a:lnTo>
                  <a:lnTo>
                    <a:pt x="748721" y="48367"/>
                  </a:lnTo>
                  <a:lnTo>
                    <a:pt x="796474" y="65514"/>
                  </a:lnTo>
                  <a:lnTo>
                    <a:pt x="842772" y="84573"/>
                  </a:lnTo>
                  <a:lnTo>
                    <a:pt x="867918" y="96003"/>
                  </a:lnTo>
                  <a:lnTo>
                    <a:pt x="893826" y="107433"/>
                  </a:lnTo>
                  <a:lnTo>
                    <a:pt x="918972" y="120387"/>
                  </a:lnTo>
                  <a:lnTo>
                    <a:pt x="944118" y="132579"/>
                  </a:lnTo>
                  <a:lnTo>
                    <a:pt x="989590" y="155186"/>
                  </a:lnTo>
                  <a:lnTo>
                    <a:pt x="1036606" y="179716"/>
                  </a:lnTo>
                  <a:lnTo>
                    <a:pt x="1084837" y="205013"/>
                  </a:lnTo>
                  <a:lnTo>
                    <a:pt x="1133956" y="229920"/>
                  </a:lnTo>
                  <a:lnTo>
                    <a:pt x="1183633" y="253279"/>
                  </a:lnTo>
                  <a:lnTo>
                    <a:pt x="1233541" y="273934"/>
                  </a:lnTo>
                  <a:lnTo>
                    <a:pt x="1283352" y="290728"/>
                  </a:lnTo>
                  <a:lnTo>
                    <a:pt x="1332738" y="302505"/>
                  </a:lnTo>
                  <a:lnTo>
                    <a:pt x="1342644" y="303267"/>
                  </a:lnTo>
                  <a:lnTo>
                    <a:pt x="1360932" y="305553"/>
                  </a:lnTo>
                  <a:lnTo>
                    <a:pt x="1415973" y="307243"/>
                  </a:lnTo>
                  <a:lnTo>
                    <a:pt x="1469102" y="303493"/>
                  </a:lnTo>
                  <a:lnTo>
                    <a:pt x="1520594" y="294218"/>
                  </a:lnTo>
                  <a:lnTo>
                    <a:pt x="1570727" y="279335"/>
                  </a:lnTo>
                  <a:lnTo>
                    <a:pt x="1619776" y="258757"/>
                  </a:lnTo>
                  <a:lnTo>
                    <a:pt x="1668018" y="232401"/>
                  </a:lnTo>
                  <a:lnTo>
                    <a:pt x="1709061" y="206563"/>
                  </a:lnTo>
                  <a:lnTo>
                    <a:pt x="1709927" y="191253"/>
                  </a:lnTo>
                  <a:close/>
                </a:path>
                <a:path w="1772920" h="458470">
                  <a:moveTo>
                    <a:pt x="1772412" y="147057"/>
                  </a:moveTo>
                  <a:lnTo>
                    <a:pt x="1632204" y="168393"/>
                  </a:lnTo>
                  <a:lnTo>
                    <a:pt x="1693458" y="186409"/>
                  </a:lnTo>
                  <a:lnTo>
                    <a:pt x="1700022" y="182109"/>
                  </a:lnTo>
                  <a:lnTo>
                    <a:pt x="1703070" y="180585"/>
                  </a:lnTo>
                  <a:lnTo>
                    <a:pt x="1716786" y="201159"/>
                  </a:lnTo>
                  <a:lnTo>
                    <a:pt x="1716786" y="250724"/>
                  </a:lnTo>
                  <a:lnTo>
                    <a:pt x="1772412" y="147057"/>
                  </a:lnTo>
                  <a:close/>
                </a:path>
                <a:path w="1772920" h="458470">
                  <a:moveTo>
                    <a:pt x="1716786" y="201159"/>
                  </a:moveTo>
                  <a:lnTo>
                    <a:pt x="1703070" y="180585"/>
                  </a:lnTo>
                  <a:lnTo>
                    <a:pt x="1700022" y="182109"/>
                  </a:lnTo>
                  <a:lnTo>
                    <a:pt x="1693458" y="186409"/>
                  </a:lnTo>
                  <a:lnTo>
                    <a:pt x="1709927" y="191253"/>
                  </a:lnTo>
                  <a:lnTo>
                    <a:pt x="1709927" y="205985"/>
                  </a:lnTo>
                  <a:lnTo>
                    <a:pt x="1713738" y="203445"/>
                  </a:lnTo>
                  <a:lnTo>
                    <a:pt x="1716786" y="201159"/>
                  </a:lnTo>
                  <a:close/>
                </a:path>
                <a:path w="1772920" h="458470">
                  <a:moveTo>
                    <a:pt x="1716786" y="250724"/>
                  </a:moveTo>
                  <a:lnTo>
                    <a:pt x="1716786" y="201159"/>
                  </a:lnTo>
                  <a:lnTo>
                    <a:pt x="1713738" y="203445"/>
                  </a:lnTo>
                  <a:lnTo>
                    <a:pt x="1709061" y="206563"/>
                  </a:lnTo>
                  <a:lnTo>
                    <a:pt x="1705356" y="272025"/>
                  </a:lnTo>
                  <a:lnTo>
                    <a:pt x="1716786" y="250724"/>
                  </a:lnTo>
                  <a:close/>
                </a:path>
                <a:path w="1772920" h="458470">
                  <a:moveTo>
                    <a:pt x="1709927" y="205985"/>
                  </a:moveTo>
                  <a:lnTo>
                    <a:pt x="1709927" y="191253"/>
                  </a:lnTo>
                  <a:lnTo>
                    <a:pt x="1709061" y="206563"/>
                  </a:lnTo>
                  <a:lnTo>
                    <a:pt x="1709927" y="20598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4779" y="4090415"/>
              <a:ext cx="711708" cy="827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1223" y="2917698"/>
            <a:ext cx="4478655" cy="2860675"/>
            <a:chOff x="5371223" y="2917698"/>
            <a:chExt cx="4478655" cy="28606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71223" y="2917698"/>
              <a:ext cx="3971544" cy="2849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9986" y="5524500"/>
              <a:ext cx="153923" cy="2537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4543" y="4090416"/>
              <a:ext cx="728472" cy="7033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39720" y="4084332"/>
              <a:ext cx="509905" cy="777240"/>
            </a:xfrm>
            <a:custGeom>
              <a:avLst/>
              <a:gdLst/>
              <a:ahLst/>
              <a:cxnLst/>
              <a:rect l="l" t="t" r="r" b="b"/>
              <a:pathLst>
                <a:path w="509904" h="777239">
                  <a:moveTo>
                    <a:pt x="509778" y="1524"/>
                  </a:moveTo>
                  <a:lnTo>
                    <a:pt x="508254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775716"/>
                  </a:lnTo>
                  <a:lnTo>
                    <a:pt x="1524" y="777240"/>
                  </a:lnTo>
                  <a:lnTo>
                    <a:pt x="3048" y="777240"/>
                  </a:lnTo>
                  <a:lnTo>
                    <a:pt x="6096" y="777240"/>
                  </a:lnTo>
                  <a:lnTo>
                    <a:pt x="503682" y="777240"/>
                  </a:lnTo>
                  <a:lnTo>
                    <a:pt x="506730" y="777240"/>
                  </a:lnTo>
                  <a:lnTo>
                    <a:pt x="508254" y="777240"/>
                  </a:lnTo>
                  <a:lnTo>
                    <a:pt x="509778" y="775716"/>
                  </a:lnTo>
                  <a:lnTo>
                    <a:pt x="509778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1191" y="1531874"/>
            <a:ext cx="4431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壁球小游戏(鼠标型)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356493" y="2577337"/>
            <a:ext cx="3378200" cy="247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微软雅黑" panose="020B0503020204020204" charset="-122"/>
                <a:cs typeface="微软雅黑" panose="020B0503020204020204" charset="-122"/>
              </a:rPr>
              <a:t>局部处理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173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增加一种交互方式要考虑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额外的局部处理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游戏逻辑的调试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35963"/>
            <a:ext cx="9144000" cy="5092065"/>
          </a:xfrm>
          <a:custGeom>
            <a:avLst/>
            <a:gdLst/>
            <a:ahLst/>
            <a:cxnLst/>
            <a:rect l="l" t="t" r="r" b="b"/>
            <a:pathLst>
              <a:path w="9144000" h="5092065">
                <a:moveTo>
                  <a:pt x="9144000" y="5091684"/>
                </a:moveTo>
                <a:lnTo>
                  <a:pt x="9144000" y="0"/>
                </a:lnTo>
                <a:lnTo>
                  <a:pt x="0" y="0"/>
                </a:lnTo>
                <a:lnTo>
                  <a:pt x="0" y="5091684"/>
                </a:lnTo>
                <a:lnTo>
                  <a:pt x="9144000" y="5091684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573" y="1209548"/>
            <a:ext cx="2694940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"/>
              </a:lnSpc>
              <a:spcBef>
                <a:spcPts val="100"/>
              </a:spcBef>
            </a:pPr>
            <a:r>
              <a:rPr sz="55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55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PYG03</a:t>
            </a:r>
            <a:r>
              <a:rPr sz="550" spc="-1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55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Wall</a:t>
            </a:r>
            <a:r>
              <a:rPr sz="55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550" spc="-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Game</a:t>
            </a:r>
            <a:r>
              <a:rPr sz="55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version</a:t>
            </a:r>
            <a:r>
              <a:rPr sz="55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550" spc="31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20" dirty="0">
                <a:solidFill>
                  <a:srgbClr val="7570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鼠标型</a:t>
            </a:r>
            <a:endParaRPr sz="5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655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55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2700" marR="1492885" indent="-635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1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2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400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550" spc="-3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pygame.display.set_mode(size</a:t>
            </a:r>
            <a:r>
              <a:rPr sz="550" spc="-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pygame.RESIZABLE</a:t>
            </a:r>
            <a:r>
              <a:rPr sz="550" spc="13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55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550" spc="-15" dirty="0">
                <a:solidFill>
                  <a:srgbClr val="7570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窗口大小可调</a:t>
            </a:r>
            <a:endParaRPr sz="5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96950">
              <a:lnSpc>
                <a:spcPct val="100000"/>
              </a:lnSpc>
              <a:spcBef>
                <a:spcPts val="645"/>
              </a:spcBef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icon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pygame.image.load(</a:t>
            </a:r>
            <a:r>
              <a:rPr sz="55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"PYG03‐flower.png"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 pygame.display.set_icon(icon) pygame.display.set_caption(</a:t>
            </a:r>
            <a:r>
              <a:rPr sz="55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550" spc="-5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壁球</a:t>
            </a:r>
            <a:r>
              <a:rPr sz="550" spc="-2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55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550" spc="5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pygame.image.load(</a:t>
            </a:r>
            <a:r>
              <a:rPr sz="55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"PYG02‐ball.gif"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ball.get_rect()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fps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2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300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2700" marR="1607185" indent="-635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fclock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pygame.time.Clock()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still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False</a:t>
            </a:r>
            <a:endParaRPr sz="5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89" y="2716790"/>
            <a:ext cx="16262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55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64465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55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900" marR="195580" indent="-153035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pygame.KEYDOWN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pygame.K_LEFT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004" y="3219723"/>
            <a:ext cx="3874135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55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abs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])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550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(speed[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550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abs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(speed[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]))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pygame.K_RIGHT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55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pygame.K_UP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55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pygame.K_DOWN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55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abs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])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550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(speed[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550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abs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(speed[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]))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265" marR="2252345" indent="-1524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pygame.K_ESCAPE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64465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pygame.VIDEORESIZE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 marR="1414145" indent="-635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550" spc="-2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1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event.size[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1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event.size[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550" spc="-3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3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pygame.display.set_mode(size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3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pygame.RESIZABLE)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pygame.MOUSEBUTTONDOWN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900" marR="2747645" indent="-153035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event.button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3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3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still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True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 marR="2176145" indent="-153035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pygame.MOUSEBUTTONUP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still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False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event.button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3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3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</a:t>
            </a:r>
            <a:r>
              <a:rPr sz="55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ballrect.move(event.pos[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ballrect.left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2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event.pos[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ballrect.top)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pygame.MOUSEMOTION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event.buttons[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2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55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2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</a:t>
            </a:r>
            <a:r>
              <a:rPr sz="55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ballrect.move(event.pos[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ballrect.left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2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event.pos[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ballrect.top)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65100" marR="2138045" indent="-1524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2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pygame.display.get_active()</a:t>
            </a:r>
            <a:r>
              <a:rPr sz="550" spc="-2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550" i="1" spc="-2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still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ballrect.move(speed)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65100" marR="2061845" indent="-153035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ballrect.left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ballrect.right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6865" marR="918845" indent="-152400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ballrect.right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ballrect.right</a:t>
            </a:r>
            <a:r>
              <a:rPr sz="550" spc="-2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ballrect.right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165100" marR="2023745" indent="-153035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ballrect.top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550" spc="-15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ballrect.bottom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550">
              <a:latin typeface="Consolas" panose="020B0609020204030204"/>
              <a:cs typeface="Consolas" panose="020B0609020204030204"/>
            </a:endParaRPr>
          </a:p>
          <a:p>
            <a:pPr marL="317500" marR="766445" indent="-153035">
              <a:lnSpc>
                <a:spcPct val="100000"/>
              </a:lnSpc>
            </a:pP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55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ballrect.bottom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550" spc="-2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55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ballrect.bottom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55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55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ballrect.bottom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55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55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speed[</a:t>
            </a:r>
            <a:r>
              <a:rPr sz="55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5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074" y="5985766"/>
            <a:ext cx="105473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screen.fill(BLACK) </a:t>
            </a:r>
            <a:r>
              <a:rPr sz="5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screen.blit(ball</a:t>
            </a:r>
            <a:r>
              <a:rPr sz="55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550" spc="-4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55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ballrect) pygame.display.update() fclock.tick(fps)</a:t>
            </a:r>
            <a:endParaRPr sz="55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4019" y="5599429"/>
            <a:ext cx="419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PYG04-</a:t>
            </a: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PygameWallBallv8.py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993" y="3421379"/>
            <a:ext cx="2280285" cy="961390"/>
          </a:xfrm>
          <a:custGeom>
            <a:avLst/>
            <a:gdLst/>
            <a:ahLst/>
            <a:cxnLst/>
            <a:rect l="l" t="t" r="r" b="b"/>
            <a:pathLst>
              <a:path w="2280285" h="961389">
                <a:moveTo>
                  <a:pt x="2279904" y="960881"/>
                </a:moveTo>
                <a:lnTo>
                  <a:pt x="2279904" y="0"/>
                </a:lnTo>
                <a:lnTo>
                  <a:pt x="0" y="0"/>
                </a:lnTo>
                <a:lnTo>
                  <a:pt x="0" y="960881"/>
                </a:lnTo>
                <a:lnTo>
                  <a:pt x="2279904" y="960881"/>
                </a:lnTo>
                <a:close/>
              </a:path>
            </a:pathLst>
          </a:custGeom>
          <a:solidFill>
            <a:srgbClr val="68C1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63034" y="2399538"/>
            <a:ext cx="3413125" cy="3584575"/>
            <a:chOff x="1863034" y="2399538"/>
            <a:chExt cx="3413125" cy="3584575"/>
          </a:xfrm>
        </p:grpSpPr>
        <p:sp>
          <p:nvSpPr>
            <p:cNvPr id="4" name="object 4"/>
            <p:cNvSpPr/>
            <p:nvPr/>
          </p:nvSpPr>
          <p:spPr>
            <a:xfrm>
              <a:off x="3943997" y="2551938"/>
              <a:ext cx="1332230" cy="2651760"/>
            </a:xfrm>
            <a:custGeom>
              <a:avLst/>
              <a:gdLst/>
              <a:ahLst/>
              <a:cxnLst/>
              <a:rect l="l" t="t" r="r" b="b"/>
              <a:pathLst>
                <a:path w="1332229" h="2651760">
                  <a:moveTo>
                    <a:pt x="1331976" y="1331976"/>
                  </a:moveTo>
                  <a:lnTo>
                    <a:pt x="1331353" y="1283363"/>
                  </a:lnTo>
                  <a:lnTo>
                    <a:pt x="1328997" y="1235182"/>
                  </a:lnTo>
                  <a:lnTo>
                    <a:pt x="1324937" y="1187463"/>
                  </a:lnTo>
                  <a:lnTo>
                    <a:pt x="1319204" y="1140237"/>
                  </a:lnTo>
                  <a:lnTo>
                    <a:pt x="1311827" y="1093533"/>
                  </a:lnTo>
                  <a:lnTo>
                    <a:pt x="1302836" y="1047382"/>
                  </a:lnTo>
                  <a:lnTo>
                    <a:pt x="1292262" y="1001814"/>
                  </a:lnTo>
                  <a:lnTo>
                    <a:pt x="1280133" y="956859"/>
                  </a:lnTo>
                  <a:lnTo>
                    <a:pt x="1266480" y="912546"/>
                  </a:lnTo>
                  <a:lnTo>
                    <a:pt x="1251333" y="868907"/>
                  </a:lnTo>
                  <a:lnTo>
                    <a:pt x="1234722" y="825972"/>
                  </a:lnTo>
                  <a:lnTo>
                    <a:pt x="1216676" y="783770"/>
                  </a:lnTo>
                  <a:lnTo>
                    <a:pt x="1197226" y="742332"/>
                  </a:lnTo>
                  <a:lnTo>
                    <a:pt x="1176401" y="701687"/>
                  </a:lnTo>
                  <a:lnTo>
                    <a:pt x="1154232" y="661867"/>
                  </a:lnTo>
                  <a:lnTo>
                    <a:pt x="1130748" y="622901"/>
                  </a:lnTo>
                  <a:lnTo>
                    <a:pt x="1105979" y="584819"/>
                  </a:lnTo>
                  <a:lnTo>
                    <a:pt x="1079955" y="547652"/>
                  </a:lnTo>
                  <a:lnTo>
                    <a:pt x="1052706" y="511429"/>
                  </a:lnTo>
                  <a:lnTo>
                    <a:pt x="1024261" y="476182"/>
                  </a:lnTo>
                  <a:lnTo>
                    <a:pt x="994652" y="441939"/>
                  </a:lnTo>
                  <a:lnTo>
                    <a:pt x="963907" y="408731"/>
                  </a:lnTo>
                  <a:lnTo>
                    <a:pt x="932057" y="376589"/>
                  </a:lnTo>
                  <a:lnTo>
                    <a:pt x="899131" y="345542"/>
                  </a:lnTo>
                  <a:lnTo>
                    <a:pt x="865159" y="315620"/>
                  </a:lnTo>
                  <a:lnTo>
                    <a:pt x="830172" y="286854"/>
                  </a:lnTo>
                  <a:lnTo>
                    <a:pt x="794199" y="259275"/>
                  </a:lnTo>
                  <a:lnTo>
                    <a:pt x="757269" y="232911"/>
                  </a:lnTo>
                  <a:lnTo>
                    <a:pt x="719414" y="207793"/>
                  </a:lnTo>
                  <a:lnTo>
                    <a:pt x="680663" y="183952"/>
                  </a:lnTo>
                  <a:lnTo>
                    <a:pt x="641046" y="161417"/>
                  </a:lnTo>
                  <a:lnTo>
                    <a:pt x="600592" y="140219"/>
                  </a:lnTo>
                  <a:lnTo>
                    <a:pt x="559331" y="120388"/>
                  </a:lnTo>
                  <a:lnTo>
                    <a:pt x="517295" y="101954"/>
                  </a:lnTo>
                  <a:lnTo>
                    <a:pt x="474511" y="84946"/>
                  </a:lnTo>
                  <a:lnTo>
                    <a:pt x="431011" y="69396"/>
                  </a:lnTo>
                  <a:lnTo>
                    <a:pt x="386824" y="55334"/>
                  </a:lnTo>
                  <a:lnTo>
                    <a:pt x="341980" y="42789"/>
                  </a:lnTo>
                  <a:lnTo>
                    <a:pt x="296509" y="31792"/>
                  </a:lnTo>
                  <a:lnTo>
                    <a:pt x="250441" y="22372"/>
                  </a:lnTo>
                  <a:lnTo>
                    <a:pt x="203806" y="14561"/>
                  </a:lnTo>
                  <a:lnTo>
                    <a:pt x="156634" y="8388"/>
                  </a:lnTo>
                  <a:lnTo>
                    <a:pt x="108954" y="3883"/>
                  </a:lnTo>
                  <a:lnTo>
                    <a:pt x="60796" y="1077"/>
                  </a:lnTo>
                  <a:lnTo>
                    <a:pt x="5333" y="0"/>
                  </a:lnTo>
                  <a:lnTo>
                    <a:pt x="5333" y="163068"/>
                  </a:lnTo>
                  <a:lnTo>
                    <a:pt x="53276" y="163981"/>
                  </a:lnTo>
                  <a:lnTo>
                    <a:pt x="100724" y="166812"/>
                  </a:lnTo>
                  <a:lnTo>
                    <a:pt x="147641" y="171523"/>
                  </a:lnTo>
                  <a:lnTo>
                    <a:pt x="193988" y="178075"/>
                  </a:lnTo>
                  <a:lnTo>
                    <a:pt x="239729" y="186432"/>
                  </a:lnTo>
                  <a:lnTo>
                    <a:pt x="284826" y="196556"/>
                  </a:lnTo>
                  <a:lnTo>
                    <a:pt x="329242" y="208409"/>
                  </a:lnTo>
                  <a:lnTo>
                    <a:pt x="372941" y="221955"/>
                  </a:lnTo>
                  <a:lnTo>
                    <a:pt x="415883" y="237155"/>
                  </a:lnTo>
                  <a:lnTo>
                    <a:pt x="458033" y="253972"/>
                  </a:lnTo>
                  <a:lnTo>
                    <a:pt x="499353" y="272368"/>
                  </a:lnTo>
                  <a:lnTo>
                    <a:pt x="539805" y="292307"/>
                  </a:lnTo>
                  <a:lnTo>
                    <a:pt x="579352" y="313749"/>
                  </a:lnTo>
                  <a:lnTo>
                    <a:pt x="617958" y="336659"/>
                  </a:lnTo>
                  <a:lnTo>
                    <a:pt x="655584" y="360998"/>
                  </a:lnTo>
                  <a:lnTo>
                    <a:pt x="692194" y="386730"/>
                  </a:lnTo>
                  <a:lnTo>
                    <a:pt x="727750" y="413815"/>
                  </a:lnTo>
                  <a:lnTo>
                    <a:pt x="762215" y="442218"/>
                  </a:lnTo>
                  <a:lnTo>
                    <a:pt x="795551" y="471900"/>
                  </a:lnTo>
                  <a:lnTo>
                    <a:pt x="827722" y="502824"/>
                  </a:lnTo>
                  <a:lnTo>
                    <a:pt x="858690" y="534953"/>
                  </a:lnTo>
                  <a:lnTo>
                    <a:pt x="888417" y="568248"/>
                  </a:lnTo>
                  <a:lnTo>
                    <a:pt x="916867" y="602673"/>
                  </a:lnTo>
                  <a:lnTo>
                    <a:pt x="944002" y="638190"/>
                  </a:lnTo>
                  <a:lnTo>
                    <a:pt x="969784" y="674761"/>
                  </a:lnTo>
                  <a:lnTo>
                    <a:pt x="994178" y="712349"/>
                  </a:lnTo>
                  <a:lnTo>
                    <a:pt x="1017144" y="750917"/>
                  </a:lnTo>
                  <a:lnTo>
                    <a:pt x="1038647" y="790426"/>
                  </a:lnTo>
                  <a:lnTo>
                    <a:pt x="1058648" y="830840"/>
                  </a:lnTo>
                  <a:lnTo>
                    <a:pt x="1077110" y="872120"/>
                  </a:lnTo>
                  <a:lnTo>
                    <a:pt x="1093997" y="914230"/>
                  </a:lnTo>
                  <a:lnTo>
                    <a:pt x="1109270" y="957132"/>
                  </a:lnTo>
                  <a:lnTo>
                    <a:pt x="1122893" y="1000789"/>
                  </a:lnTo>
                  <a:lnTo>
                    <a:pt x="1134828" y="1045162"/>
                  </a:lnTo>
                  <a:lnTo>
                    <a:pt x="1145038" y="1090215"/>
                  </a:lnTo>
                  <a:lnTo>
                    <a:pt x="1153486" y="1135909"/>
                  </a:lnTo>
                  <a:lnTo>
                    <a:pt x="1160134" y="1182208"/>
                  </a:lnTo>
                  <a:lnTo>
                    <a:pt x="1164945" y="1229074"/>
                  </a:lnTo>
                  <a:lnTo>
                    <a:pt x="1167882" y="1276469"/>
                  </a:lnTo>
                  <a:lnTo>
                    <a:pt x="1168908" y="1324356"/>
                  </a:lnTo>
                  <a:lnTo>
                    <a:pt x="1167994" y="1372300"/>
                  </a:lnTo>
                  <a:lnTo>
                    <a:pt x="1165163" y="1419752"/>
                  </a:lnTo>
                  <a:lnTo>
                    <a:pt x="1160452" y="1466675"/>
                  </a:lnTo>
                  <a:lnTo>
                    <a:pt x="1153900" y="1513031"/>
                  </a:lnTo>
                  <a:lnTo>
                    <a:pt x="1145543" y="1558784"/>
                  </a:lnTo>
                  <a:lnTo>
                    <a:pt x="1135419" y="1603894"/>
                  </a:lnTo>
                  <a:lnTo>
                    <a:pt x="1123566" y="1648326"/>
                  </a:lnTo>
                  <a:lnTo>
                    <a:pt x="1110020" y="1692042"/>
                  </a:lnTo>
                  <a:lnTo>
                    <a:pt x="1094820" y="1735004"/>
                  </a:lnTo>
                  <a:lnTo>
                    <a:pt x="1078003" y="1777174"/>
                  </a:lnTo>
                  <a:lnTo>
                    <a:pt x="1059607" y="1818516"/>
                  </a:lnTo>
                  <a:lnTo>
                    <a:pt x="1039668" y="1858991"/>
                  </a:lnTo>
                  <a:lnTo>
                    <a:pt x="1018226" y="1898564"/>
                  </a:lnTo>
                  <a:lnTo>
                    <a:pt x="995316" y="1937195"/>
                  </a:lnTo>
                  <a:lnTo>
                    <a:pt x="970977" y="1974848"/>
                  </a:lnTo>
                  <a:lnTo>
                    <a:pt x="945245" y="2011484"/>
                  </a:lnTo>
                  <a:lnTo>
                    <a:pt x="918160" y="2047068"/>
                  </a:lnTo>
                  <a:lnTo>
                    <a:pt x="889757" y="2081561"/>
                  </a:lnTo>
                  <a:lnTo>
                    <a:pt x="860075" y="2114926"/>
                  </a:lnTo>
                  <a:lnTo>
                    <a:pt x="829151" y="2147125"/>
                  </a:lnTo>
                  <a:lnTo>
                    <a:pt x="797022" y="2178121"/>
                  </a:lnTo>
                  <a:lnTo>
                    <a:pt x="763727" y="2207877"/>
                  </a:lnTo>
                  <a:lnTo>
                    <a:pt x="729302" y="2236355"/>
                  </a:lnTo>
                  <a:lnTo>
                    <a:pt x="693785" y="2263517"/>
                  </a:lnTo>
                  <a:lnTo>
                    <a:pt x="657214" y="2289327"/>
                  </a:lnTo>
                  <a:lnTo>
                    <a:pt x="619626" y="2313747"/>
                  </a:lnTo>
                  <a:lnTo>
                    <a:pt x="581058" y="2336739"/>
                  </a:lnTo>
                  <a:lnTo>
                    <a:pt x="541549" y="2358266"/>
                  </a:lnTo>
                  <a:lnTo>
                    <a:pt x="501135" y="2378291"/>
                  </a:lnTo>
                  <a:lnTo>
                    <a:pt x="459855" y="2396775"/>
                  </a:lnTo>
                  <a:lnTo>
                    <a:pt x="417745" y="2413683"/>
                  </a:lnTo>
                  <a:lnTo>
                    <a:pt x="374843" y="2428975"/>
                  </a:lnTo>
                  <a:lnTo>
                    <a:pt x="331186" y="2442615"/>
                  </a:lnTo>
                  <a:lnTo>
                    <a:pt x="286813" y="2454566"/>
                  </a:lnTo>
                  <a:lnTo>
                    <a:pt x="241760" y="2464790"/>
                  </a:lnTo>
                  <a:lnTo>
                    <a:pt x="196066" y="2473249"/>
                  </a:lnTo>
                  <a:lnTo>
                    <a:pt x="149767" y="2479906"/>
                  </a:lnTo>
                  <a:lnTo>
                    <a:pt x="102901" y="2484724"/>
                  </a:lnTo>
                  <a:lnTo>
                    <a:pt x="55506" y="2487665"/>
                  </a:lnTo>
                  <a:lnTo>
                    <a:pt x="761" y="2488692"/>
                  </a:lnTo>
                  <a:lnTo>
                    <a:pt x="0" y="2651760"/>
                  </a:lnTo>
                  <a:lnTo>
                    <a:pt x="48612" y="2651088"/>
                  </a:lnTo>
                  <a:lnTo>
                    <a:pt x="96793" y="2648688"/>
                  </a:lnTo>
                  <a:lnTo>
                    <a:pt x="144512" y="2644588"/>
                  </a:lnTo>
                  <a:lnTo>
                    <a:pt x="191738" y="2638819"/>
                  </a:lnTo>
                  <a:lnTo>
                    <a:pt x="238442" y="2631410"/>
                  </a:lnTo>
                  <a:lnTo>
                    <a:pt x="284593" y="2622391"/>
                  </a:lnTo>
                  <a:lnTo>
                    <a:pt x="330161" y="2611792"/>
                  </a:lnTo>
                  <a:lnTo>
                    <a:pt x="375116" y="2599642"/>
                  </a:lnTo>
                  <a:lnTo>
                    <a:pt x="419429" y="2585971"/>
                  </a:lnTo>
                  <a:lnTo>
                    <a:pt x="463068" y="2570810"/>
                  </a:lnTo>
                  <a:lnTo>
                    <a:pt x="506003" y="2554187"/>
                  </a:lnTo>
                  <a:lnTo>
                    <a:pt x="548205" y="2536132"/>
                  </a:lnTo>
                  <a:lnTo>
                    <a:pt x="589643" y="2516676"/>
                  </a:lnTo>
                  <a:lnTo>
                    <a:pt x="630288" y="2495848"/>
                  </a:lnTo>
                  <a:lnTo>
                    <a:pt x="670108" y="2473677"/>
                  </a:lnTo>
                  <a:lnTo>
                    <a:pt x="709074" y="2450194"/>
                  </a:lnTo>
                  <a:lnTo>
                    <a:pt x="747156" y="2425428"/>
                  </a:lnTo>
                  <a:lnTo>
                    <a:pt x="784323" y="2399409"/>
                  </a:lnTo>
                  <a:lnTo>
                    <a:pt x="820546" y="2372167"/>
                  </a:lnTo>
                  <a:lnTo>
                    <a:pt x="855793" y="2343732"/>
                  </a:lnTo>
                  <a:lnTo>
                    <a:pt x="890036" y="2314132"/>
                  </a:lnTo>
                  <a:lnTo>
                    <a:pt x="923244" y="2283399"/>
                  </a:lnTo>
                  <a:lnTo>
                    <a:pt x="955386" y="2251561"/>
                  </a:lnTo>
                  <a:lnTo>
                    <a:pt x="986433" y="2218649"/>
                  </a:lnTo>
                  <a:lnTo>
                    <a:pt x="1016355" y="2184692"/>
                  </a:lnTo>
                  <a:lnTo>
                    <a:pt x="1045121" y="2149720"/>
                  </a:lnTo>
                  <a:lnTo>
                    <a:pt x="1072700" y="2113763"/>
                  </a:lnTo>
                  <a:lnTo>
                    <a:pt x="1099064" y="2076850"/>
                  </a:lnTo>
                  <a:lnTo>
                    <a:pt x="1124182" y="2039012"/>
                  </a:lnTo>
                  <a:lnTo>
                    <a:pt x="1148023" y="2000278"/>
                  </a:lnTo>
                  <a:lnTo>
                    <a:pt x="1170558" y="1960677"/>
                  </a:lnTo>
                  <a:lnTo>
                    <a:pt x="1191756" y="1920240"/>
                  </a:lnTo>
                  <a:lnTo>
                    <a:pt x="1211587" y="1878996"/>
                  </a:lnTo>
                  <a:lnTo>
                    <a:pt x="1230021" y="1836975"/>
                  </a:lnTo>
                  <a:lnTo>
                    <a:pt x="1247029" y="1794207"/>
                  </a:lnTo>
                  <a:lnTo>
                    <a:pt x="1262579" y="1750722"/>
                  </a:lnTo>
                  <a:lnTo>
                    <a:pt x="1276641" y="1706549"/>
                  </a:lnTo>
                  <a:lnTo>
                    <a:pt x="1289186" y="1661718"/>
                  </a:lnTo>
                  <a:lnTo>
                    <a:pt x="1300183" y="1616258"/>
                  </a:lnTo>
                  <a:lnTo>
                    <a:pt x="1309603" y="1570200"/>
                  </a:lnTo>
                  <a:lnTo>
                    <a:pt x="1317414" y="1523574"/>
                  </a:lnTo>
                  <a:lnTo>
                    <a:pt x="1323587" y="1476408"/>
                  </a:lnTo>
                  <a:lnTo>
                    <a:pt x="1328092" y="1428734"/>
                  </a:lnTo>
                  <a:lnTo>
                    <a:pt x="1330898" y="1380579"/>
                  </a:lnTo>
                  <a:lnTo>
                    <a:pt x="1331976" y="13319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18445" y="2399538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19">
                  <a:moveTo>
                    <a:pt x="438912" y="219456"/>
                  </a:move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6" y="0"/>
                  </a:ln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6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6" y="438912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60455" y="4552950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439673" y="219455"/>
                  </a:moveTo>
                  <a:lnTo>
                    <a:pt x="435213" y="175240"/>
                  </a:lnTo>
                  <a:lnTo>
                    <a:pt x="422421" y="134052"/>
                  </a:lnTo>
                  <a:lnTo>
                    <a:pt x="402182" y="96775"/>
                  </a:lnTo>
                  <a:lnTo>
                    <a:pt x="375380" y="64293"/>
                  </a:lnTo>
                  <a:lnTo>
                    <a:pt x="342898" y="37491"/>
                  </a:lnTo>
                  <a:lnTo>
                    <a:pt x="305621" y="17252"/>
                  </a:lnTo>
                  <a:lnTo>
                    <a:pt x="264433" y="4460"/>
                  </a:lnTo>
                  <a:lnTo>
                    <a:pt x="220218" y="0"/>
                  </a:lnTo>
                  <a:lnTo>
                    <a:pt x="175751" y="4460"/>
                  </a:lnTo>
                  <a:lnTo>
                    <a:pt x="134373" y="17252"/>
                  </a:lnTo>
                  <a:lnTo>
                    <a:pt x="96961" y="37491"/>
                  </a:lnTo>
                  <a:lnTo>
                    <a:pt x="64388" y="64293"/>
                  </a:lnTo>
                  <a:lnTo>
                    <a:pt x="37531" y="96775"/>
                  </a:lnTo>
                  <a:lnTo>
                    <a:pt x="17264" y="134052"/>
                  </a:lnTo>
                  <a:lnTo>
                    <a:pt x="4461" y="175240"/>
                  </a:lnTo>
                  <a:lnTo>
                    <a:pt x="0" y="219455"/>
                  </a:lnTo>
                  <a:lnTo>
                    <a:pt x="4461" y="263704"/>
                  </a:lnTo>
                  <a:lnTo>
                    <a:pt x="17264" y="304978"/>
                  </a:lnTo>
                  <a:lnTo>
                    <a:pt x="37531" y="342377"/>
                  </a:lnTo>
                  <a:lnTo>
                    <a:pt x="64389" y="374999"/>
                  </a:lnTo>
                  <a:lnTo>
                    <a:pt x="96961" y="401941"/>
                  </a:lnTo>
                  <a:lnTo>
                    <a:pt x="134373" y="422302"/>
                  </a:lnTo>
                  <a:lnTo>
                    <a:pt x="175751" y="435180"/>
                  </a:lnTo>
                  <a:lnTo>
                    <a:pt x="220218" y="439673"/>
                  </a:lnTo>
                  <a:lnTo>
                    <a:pt x="264433" y="435180"/>
                  </a:lnTo>
                  <a:lnTo>
                    <a:pt x="305621" y="422302"/>
                  </a:lnTo>
                  <a:lnTo>
                    <a:pt x="342898" y="401941"/>
                  </a:lnTo>
                  <a:lnTo>
                    <a:pt x="375380" y="374999"/>
                  </a:lnTo>
                  <a:lnTo>
                    <a:pt x="402182" y="342377"/>
                  </a:lnTo>
                  <a:lnTo>
                    <a:pt x="422421" y="304978"/>
                  </a:lnTo>
                  <a:lnTo>
                    <a:pt x="435213" y="263704"/>
                  </a:lnTo>
                  <a:lnTo>
                    <a:pt x="439673" y="21945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18445" y="4863845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438912" y="219455"/>
                  </a:move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6" y="0"/>
                  </a:ln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5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6" y="438911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15219" y="2547414"/>
              <a:ext cx="245363" cy="1667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5219" y="4993386"/>
              <a:ext cx="245363" cy="210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0089" y="4661916"/>
              <a:ext cx="204608" cy="2103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49609" y="2813304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439673" y="220217"/>
                  </a:moveTo>
                  <a:lnTo>
                    <a:pt x="435213" y="175751"/>
                  </a:lnTo>
                  <a:lnTo>
                    <a:pt x="422421" y="134373"/>
                  </a:lnTo>
                  <a:lnTo>
                    <a:pt x="402182" y="96961"/>
                  </a:lnTo>
                  <a:lnTo>
                    <a:pt x="375380" y="64388"/>
                  </a:lnTo>
                  <a:lnTo>
                    <a:pt x="342898" y="37531"/>
                  </a:lnTo>
                  <a:lnTo>
                    <a:pt x="305621" y="17264"/>
                  </a:lnTo>
                  <a:lnTo>
                    <a:pt x="264433" y="4461"/>
                  </a:lnTo>
                  <a:lnTo>
                    <a:pt x="220218" y="0"/>
                  </a:lnTo>
                  <a:lnTo>
                    <a:pt x="175751" y="4461"/>
                  </a:lnTo>
                  <a:lnTo>
                    <a:pt x="134373" y="17264"/>
                  </a:lnTo>
                  <a:lnTo>
                    <a:pt x="96961" y="37531"/>
                  </a:lnTo>
                  <a:lnTo>
                    <a:pt x="64388" y="64388"/>
                  </a:lnTo>
                  <a:lnTo>
                    <a:pt x="37531" y="96961"/>
                  </a:lnTo>
                  <a:lnTo>
                    <a:pt x="17264" y="134373"/>
                  </a:lnTo>
                  <a:lnTo>
                    <a:pt x="4461" y="175751"/>
                  </a:lnTo>
                  <a:lnTo>
                    <a:pt x="0" y="220217"/>
                  </a:lnTo>
                  <a:lnTo>
                    <a:pt x="4461" y="264433"/>
                  </a:lnTo>
                  <a:lnTo>
                    <a:pt x="17264" y="305621"/>
                  </a:lnTo>
                  <a:lnTo>
                    <a:pt x="37531" y="342898"/>
                  </a:lnTo>
                  <a:lnTo>
                    <a:pt x="64389" y="375380"/>
                  </a:lnTo>
                  <a:lnTo>
                    <a:pt x="96961" y="402182"/>
                  </a:lnTo>
                  <a:lnTo>
                    <a:pt x="134373" y="422421"/>
                  </a:lnTo>
                  <a:lnTo>
                    <a:pt x="175751" y="435213"/>
                  </a:lnTo>
                  <a:lnTo>
                    <a:pt x="220218" y="439673"/>
                  </a:lnTo>
                  <a:lnTo>
                    <a:pt x="264433" y="435213"/>
                  </a:lnTo>
                  <a:lnTo>
                    <a:pt x="305621" y="422421"/>
                  </a:lnTo>
                  <a:lnTo>
                    <a:pt x="342898" y="402182"/>
                  </a:lnTo>
                  <a:lnTo>
                    <a:pt x="375380" y="375380"/>
                  </a:lnTo>
                  <a:lnTo>
                    <a:pt x="402182" y="342898"/>
                  </a:lnTo>
                  <a:lnTo>
                    <a:pt x="422421" y="305621"/>
                  </a:lnTo>
                  <a:lnTo>
                    <a:pt x="435213" y="264433"/>
                  </a:lnTo>
                  <a:lnTo>
                    <a:pt x="439673" y="22021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767" y="2920746"/>
              <a:ext cx="210693" cy="2110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86697" y="3421392"/>
              <a:ext cx="1539240" cy="961390"/>
            </a:xfrm>
            <a:custGeom>
              <a:avLst/>
              <a:gdLst/>
              <a:ahLst/>
              <a:cxnLst/>
              <a:rect l="l" t="t" r="r" b="b"/>
              <a:pathLst>
                <a:path w="1539239" h="961389">
                  <a:moveTo>
                    <a:pt x="1539240" y="480060"/>
                  </a:moveTo>
                  <a:lnTo>
                    <a:pt x="1536750" y="430961"/>
                  </a:lnTo>
                  <a:lnTo>
                    <a:pt x="1529486" y="383286"/>
                  </a:lnTo>
                  <a:lnTo>
                    <a:pt x="1517650" y="337286"/>
                  </a:lnTo>
                  <a:lnTo>
                    <a:pt x="1501521" y="293179"/>
                  </a:lnTo>
                  <a:lnTo>
                    <a:pt x="1481302" y="251206"/>
                  </a:lnTo>
                  <a:lnTo>
                    <a:pt x="1457261" y="211632"/>
                  </a:lnTo>
                  <a:lnTo>
                    <a:pt x="1429626" y="174675"/>
                  </a:lnTo>
                  <a:lnTo>
                    <a:pt x="1398651" y="140589"/>
                  </a:lnTo>
                  <a:lnTo>
                    <a:pt x="1364551" y="109601"/>
                  </a:lnTo>
                  <a:lnTo>
                    <a:pt x="1327594" y="81965"/>
                  </a:lnTo>
                  <a:lnTo>
                    <a:pt x="1288021" y="57924"/>
                  </a:lnTo>
                  <a:lnTo>
                    <a:pt x="1246060" y="37719"/>
                  </a:lnTo>
                  <a:lnTo>
                    <a:pt x="1201940" y="21577"/>
                  </a:lnTo>
                  <a:lnTo>
                    <a:pt x="1155941" y="9740"/>
                  </a:lnTo>
                  <a:lnTo>
                    <a:pt x="1108265" y="2476"/>
                  </a:lnTo>
                  <a:lnTo>
                    <a:pt x="1066800" y="393"/>
                  </a:lnTo>
                  <a:lnTo>
                    <a:pt x="1066800" y="0"/>
                  </a:lnTo>
                  <a:lnTo>
                    <a:pt x="1059180" y="0"/>
                  </a:lnTo>
                  <a:lnTo>
                    <a:pt x="0" y="0"/>
                  </a:lnTo>
                  <a:lnTo>
                    <a:pt x="0" y="960882"/>
                  </a:lnTo>
                  <a:lnTo>
                    <a:pt x="1059180" y="960882"/>
                  </a:lnTo>
                  <a:lnTo>
                    <a:pt x="1066800" y="960882"/>
                  </a:lnTo>
                  <a:lnTo>
                    <a:pt x="1066800" y="960501"/>
                  </a:lnTo>
                  <a:lnTo>
                    <a:pt x="1108265" y="958392"/>
                  </a:lnTo>
                  <a:lnTo>
                    <a:pt x="1155941" y="951090"/>
                  </a:lnTo>
                  <a:lnTo>
                    <a:pt x="1201940" y="939228"/>
                  </a:lnTo>
                  <a:lnTo>
                    <a:pt x="1246060" y="923036"/>
                  </a:lnTo>
                  <a:lnTo>
                    <a:pt x="1288021" y="902766"/>
                  </a:lnTo>
                  <a:lnTo>
                    <a:pt x="1327594" y="878662"/>
                  </a:lnTo>
                  <a:lnTo>
                    <a:pt x="1364551" y="850963"/>
                  </a:lnTo>
                  <a:lnTo>
                    <a:pt x="1398651" y="819912"/>
                  </a:lnTo>
                  <a:lnTo>
                    <a:pt x="1429626" y="785749"/>
                  </a:lnTo>
                  <a:lnTo>
                    <a:pt x="1457261" y="748715"/>
                  </a:lnTo>
                  <a:lnTo>
                    <a:pt x="1481302" y="709079"/>
                  </a:lnTo>
                  <a:lnTo>
                    <a:pt x="1501521" y="667054"/>
                  </a:lnTo>
                  <a:lnTo>
                    <a:pt x="1517650" y="622896"/>
                  </a:lnTo>
                  <a:lnTo>
                    <a:pt x="1529486" y="576846"/>
                  </a:lnTo>
                  <a:lnTo>
                    <a:pt x="1536750" y="529158"/>
                  </a:lnTo>
                  <a:lnTo>
                    <a:pt x="1539240" y="480060"/>
                  </a:lnTo>
                  <a:close/>
                </a:path>
              </a:pathLst>
            </a:custGeom>
            <a:solidFill>
              <a:srgbClr val="68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59543" y="3515868"/>
              <a:ext cx="772160" cy="772160"/>
            </a:xfrm>
            <a:custGeom>
              <a:avLst/>
              <a:gdLst/>
              <a:ahLst/>
              <a:cxnLst/>
              <a:rect l="l" t="t" r="r" b="b"/>
              <a:pathLst>
                <a:path w="772160" h="772160">
                  <a:moveTo>
                    <a:pt x="771906" y="385572"/>
                  </a:moveTo>
                  <a:lnTo>
                    <a:pt x="768896" y="337125"/>
                  </a:lnTo>
                  <a:lnTo>
                    <a:pt x="760109" y="290497"/>
                  </a:lnTo>
                  <a:lnTo>
                    <a:pt x="745909" y="246045"/>
                  </a:lnTo>
                  <a:lnTo>
                    <a:pt x="726661" y="204129"/>
                  </a:lnTo>
                  <a:lnTo>
                    <a:pt x="702729" y="165105"/>
                  </a:lnTo>
                  <a:lnTo>
                    <a:pt x="674476" y="129331"/>
                  </a:lnTo>
                  <a:lnTo>
                    <a:pt x="642268" y="97166"/>
                  </a:lnTo>
                  <a:lnTo>
                    <a:pt x="606467" y="68968"/>
                  </a:lnTo>
                  <a:lnTo>
                    <a:pt x="567439" y="45094"/>
                  </a:lnTo>
                  <a:lnTo>
                    <a:pt x="525547" y="25902"/>
                  </a:lnTo>
                  <a:lnTo>
                    <a:pt x="481157" y="11750"/>
                  </a:lnTo>
                  <a:lnTo>
                    <a:pt x="434630" y="2997"/>
                  </a:lnTo>
                  <a:lnTo>
                    <a:pt x="386334" y="0"/>
                  </a:lnTo>
                  <a:lnTo>
                    <a:pt x="337874" y="2997"/>
                  </a:lnTo>
                  <a:lnTo>
                    <a:pt x="291210" y="11750"/>
                  </a:lnTo>
                  <a:lnTo>
                    <a:pt x="246704" y="25902"/>
                  </a:lnTo>
                  <a:lnTo>
                    <a:pt x="204719" y="45094"/>
                  </a:lnTo>
                  <a:lnTo>
                    <a:pt x="165615" y="68968"/>
                  </a:lnTo>
                  <a:lnTo>
                    <a:pt x="129756" y="97166"/>
                  </a:lnTo>
                  <a:lnTo>
                    <a:pt x="97504" y="129331"/>
                  </a:lnTo>
                  <a:lnTo>
                    <a:pt x="69219" y="165105"/>
                  </a:lnTo>
                  <a:lnTo>
                    <a:pt x="45266" y="204129"/>
                  </a:lnTo>
                  <a:lnTo>
                    <a:pt x="26005" y="246045"/>
                  </a:lnTo>
                  <a:lnTo>
                    <a:pt x="11799" y="290497"/>
                  </a:lnTo>
                  <a:lnTo>
                    <a:pt x="3010" y="337125"/>
                  </a:lnTo>
                  <a:lnTo>
                    <a:pt x="0" y="385572"/>
                  </a:lnTo>
                  <a:lnTo>
                    <a:pt x="3010" y="434031"/>
                  </a:lnTo>
                  <a:lnTo>
                    <a:pt x="11799" y="480695"/>
                  </a:lnTo>
                  <a:lnTo>
                    <a:pt x="26005" y="525201"/>
                  </a:lnTo>
                  <a:lnTo>
                    <a:pt x="45266" y="567186"/>
                  </a:lnTo>
                  <a:lnTo>
                    <a:pt x="69219" y="606290"/>
                  </a:lnTo>
                  <a:lnTo>
                    <a:pt x="97504" y="642149"/>
                  </a:lnTo>
                  <a:lnTo>
                    <a:pt x="129756" y="674401"/>
                  </a:lnTo>
                  <a:lnTo>
                    <a:pt x="165615" y="702686"/>
                  </a:lnTo>
                  <a:lnTo>
                    <a:pt x="204719" y="726639"/>
                  </a:lnTo>
                  <a:lnTo>
                    <a:pt x="246704" y="745900"/>
                  </a:lnTo>
                  <a:lnTo>
                    <a:pt x="291210" y="760106"/>
                  </a:lnTo>
                  <a:lnTo>
                    <a:pt x="337874" y="768895"/>
                  </a:lnTo>
                  <a:lnTo>
                    <a:pt x="386334" y="771906"/>
                  </a:lnTo>
                  <a:lnTo>
                    <a:pt x="434630" y="768895"/>
                  </a:lnTo>
                  <a:lnTo>
                    <a:pt x="481157" y="760106"/>
                  </a:lnTo>
                  <a:lnTo>
                    <a:pt x="525547" y="745900"/>
                  </a:lnTo>
                  <a:lnTo>
                    <a:pt x="567439" y="726639"/>
                  </a:lnTo>
                  <a:lnTo>
                    <a:pt x="606467" y="702686"/>
                  </a:lnTo>
                  <a:lnTo>
                    <a:pt x="642268" y="674401"/>
                  </a:lnTo>
                  <a:lnTo>
                    <a:pt x="674476" y="642149"/>
                  </a:lnTo>
                  <a:lnTo>
                    <a:pt x="702729" y="606290"/>
                  </a:lnTo>
                  <a:lnTo>
                    <a:pt x="726661" y="567186"/>
                  </a:lnTo>
                  <a:lnTo>
                    <a:pt x="745909" y="525201"/>
                  </a:lnTo>
                  <a:lnTo>
                    <a:pt x="760109" y="480695"/>
                  </a:lnTo>
                  <a:lnTo>
                    <a:pt x="768896" y="434031"/>
                  </a:lnTo>
                  <a:lnTo>
                    <a:pt x="771906" y="385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43947" y="3707985"/>
              <a:ext cx="426084" cy="439420"/>
            </a:xfrm>
            <a:custGeom>
              <a:avLst/>
              <a:gdLst/>
              <a:ahLst/>
              <a:cxnLst/>
              <a:rect l="l" t="t" r="r" b="b"/>
              <a:pathLst>
                <a:path w="426085" h="439420">
                  <a:moveTo>
                    <a:pt x="425958" y="140876"/>
                  </a:moveTo>
                  <a:lnTo>
                    <a:pt x="425958" y="81440"/>
                  </a:lnTo>
                  <a:lnTo>
                    <a:pt x="423672" y="76106"/>
                  </a:lnTo>
                  <a:lnTo>
                    <a:pt x="419862" y="72296"/>
                  </a:lnTo>
                  <a:lnTo>
                    <a:pt x="416052" y="67724"/>
                  </a:lnTo>
                  <a:lnTo>
                    <a:pt x="411480" y="66200"/>
                  </a:lnTo>
                  <a:lnTo>
                    <a:pt x="324612" y="66200"/>
                  </a:lnTo>
                  <a:lnTo>
                    <a:pt x="324612" y="31910"/>
                  </a:lnTo>
                  <a:lnTo>
                    <a:pt x="323850" y="25814"/>
                  </a:lnTo>
                  <a:lnTo>
                    <a:pt x="323088" y="18956"/>
                  </a:lnTo>
                  <a:lnTo>
                    <a:pt x="321564" y="13622"/>
                  </a:lnTo>
                  <a:lnTo>
                    <a:pt x="120598" y="0"/>
                  </a:lnTo>
                  <a:lnTo>
                    <a:pt x="116586" y="668"/>
                  </a:lnTo>
                  <a:lnTo>
                    <a:pt x="113538" y="2192"/>
                  </a:lnTo>
                  <a:lnTo>
                    <a:pt x="109728" y="3716"/>
                  </a:lnTo>
                  <a:lnTo>
                    <a:pt x="101346" y="25814"/>
                  </a:lnTo>
                  <a:lnTo>
                    <a:pt x="100584" y="31910"/>
                  </a:lnTo>
                  <a:lnTo>
                    <a:pt x="100584" y="66200"/>
                  </a:lnTo>
                  <a:lnTo>
                    <a:pt x="13716" y="66200"/>
                  </a:lnTo>
                  <a:lnTo>
                    <a:pt x="9144" y="67724"/>
                  </a:lnTo>
                  <a:lnTo>
                    <a:pt x="5334" y="72296"/>
                  </a:lnTo>
                  <a:lnTo>
                    <a:pt x="1524" y="76106"/>
                  </a:lnTo>
                  <a:lnTo>
                    <a:pt x="0" y="81440"/>
                  </a:lnTo>
                  <a:lnTo>
                    <a:pt x="0" y="140876"/>
                  </a:lnTo>
                  <a:lnTo>
                    <a:pt x="714" y="150032"/>
                  </a:lnTo>
                  <a:lnTo>
                    <a:pt x="17585" y="187787"/>
                  </a:lnTo>
                  <a:lnTo>
                    <a:pt x="38862" y="211889"/>
                  </a:lnTo>
                  <a:lnTo>
                    <a:pt x="38862" y="109634"/>
                  </a:lnTo>
                  <a:lnTo>
                    <a:pt x="104394" y="109634"/>
                  </a:lnTo>
                  <a:lnTo>
                    <a:pt x="110180" y="150782"/>
                  </a:lnTo>
                  <a:lnTo>
                    <a:pt x="117824" y="190120"/>
                  </a:lnTo>
                  <a:lnTo>
                    <a:pt x="123444" y="214028"/>
                  </a:lnTo>
                  <a:lnTo>
                    <a:pt x="123444" y="259519"/>
                  </a:lnTo>
                  <a:lnTo>
                    <a:pt x="127908" y="260915"/>
                  </a:lnTo>
                  <a:lnTo>
                    <a:pt x="142494" y="264320"/>
                  </a:lnTo>
                  <a:lnTo>
                    <a:pt x="149078" y="265892"/>
                  </a:lnTo>
                  <a:lnTo>
                    <a:pt x="176022" y="438818"/>
                  </a:lnTo>
                  <a:lnTo>
                    <a:pt x="249174" y="438818"/>
                  </a:lnTo>
                  <a:lnTo>
                    <a:pt x="249174" y="288704"/>
                  </a:lnTo>
                  <a:lnTo>
                    <a:pt x="252222" y="281846"/>
                  </a:lnTo>
                  <a:lnTo>
                    <a:pt x="296644" y="261022"/>
                  </a:lnTo>
                  <a:lnTo>
                    <a:pt x="301752" y="259517"/>
                  </a:lnTo>
                  <a:lnTo>
                    <a:pt x="301752" y="214028"/>
                  </a:lnTo>
                  <a:lnTo>
                    <a:pt x="304597" y="202324"/>
                  </a:lnTo>
                  <a:lnTo>
                    <a:pt x="307371" y="190120"/>
                  </a:lnTo>
                  <a:lnTo>
                    <a:pt x="315015" y="150782"/>
                  </a:lnTo>
                  <a:lnTo>
                    <a:pt x="320802" y="109634"/>
                  </a:lnTo>
                  <a:lnTo>
                    <a:pt x="387096" y="109634"/>
                  </a:lnTo>
                  <a:lnTo>
                    <a:pt x="387096" y="211164"/>
                  </a:lnTo>
                  <a:lnTo>
                    <a:pt x="392441" y="206075"/>
                  </a:lnTo>
                  <a:lnTo>
                    <a:pt x="419207" y="168630"/>
                  </a:lnTo>
                  <a:lnTo>
                    <a:pt x="425231" y="150032"/>
                  </a:lnTo>
                  <a:lnTo>
                    <a:pt x="425958" y="140876"/>
                  </a:lnTo>
                  <a:close/>
                </a:path>
                <a:path w="426085" h="439420">
                  <a:moveTo>
                    <a:pt x="123444" y="259519"/>
                  </a:moveTo>
                  <a:lnTo>
                    <a:pt x="123444" y="214028"/>
                  </a:lnTo>
                  <a:lnTo>
                    <a:pt x="113823" y="210366"/>
                  </a:lnTo>
                  <a:lnTo>
                    <a:pt x="105060" y="206503"/>
                  </a:lnTo>
                  <a:lnTo>
                    <a:pt x="67282" y="181834"/>
                  </a:lnTo>
                  <a:lnTo>
                    <a:pt x="40386" y="150020"/>
                  </a:lnTo>
                  <a:lnTo>
                    <a:pt x="38862" y="144686"/>
                  </a:lnTo>
                  <a:lnTo>
                    <a:pt x="38862" y="211889"/>
                  </a:lnTo>
                  <a:lnTo>
                    <a:pt x="74592" y="238257"/>
                  </a:lnTo>
                  <a:lnTo>
                    <a:pt x="114002" y="256566"/>
                  </a:lnTo>
                  <a:lnTo>
                    <a:pt x="123444" y="259519"/>
                  </a:lnTo>
                  <a:close/>
                </a:path>
                <a:path w="426085" h="439420">
                  <a:moveTo>
                    <a:pt x="147828" y="438818"/>
                  </a:moveTo>
                  <a:lnTo>
                    <a:pt x="147828" y="359570"/>
                  </a:lnTo>
                  <a:lnTo>
                    <a:pt x="145542" y="361856"/>
                  </a:lnTo>
                  <a:lnTo>
                    <a:pt x="140970" y="364142"/>
                  </a:lnTo>
                  <a:lnTo>
                    <a:pt x="130302" y="367190"/>
                  </a:lnTo>
                  <a:lnTo>
                    <a:pt x="123444" y="368714"/>
                  </a:lnTo>
                  <a:lnTo>
                    <a:pt x="116586" y="371000"/>
                  </a:lnTo>
                  <a:lnTo>
                    <a:pt x="109728" y="372524"/>
                  </a:lnTo>
                  <a:lnTo>
                    <a:pt x="102870" y="375572"/>
                  </a:lnTo>
                  <a:lnTo>
                    <a:pt x="96012" y="377858"/>
                  </a:lnTo>
                  <a:lnTo>
                    <a:pt x="90678" y="381668"/>
                  </a:lnTo>
                  <a:lnTo>
                    <a:pt x="86868" y="385478"/>
                  </a:lnTo>
                  <a:lnTo>
                    <a:pt x="84582" y="387002"/>
                  </a:lnTo>
                  <a:lnTo>
                    <a:pt x="83058" y="390812"/>
                  </a:lnTo>
                  <a:lnTo>
                    <a:pt x="82296" y="396908"/>
                  </a:lnTo>
                  <a:lnTo>
                    <a:pt x="80772" y="402242"/>
                  </a:lnTo>
                  <a:lnTo>
                    <a:pt x="80010" y="408338"/>
                  </a:lnTo>
                  <a:lnTo>
                    <a:pt x="79248" y="415196"/>
                  </a:lnTo>
                  <a:lnTo>
                    <a:pt x="79248" y="421292"/>
                  </a:lnTo>
                  <a:lnTo>
                    <a:pt x="80010" y="426626"/>
                  </a:lnTo>
                  <a:lnTo>
                    <a:pt x="81534" y="431960"/>
                  </a:lnTo>
                  <a:lnTo>
                    <a:pt x="83058" y="436532"/>
                  </a:lnTo>
                  <a:lnTo>
                    <a:pt x="85344" y="438818"/>
                  </a:lnTo>
                  <a:lnTo>
                    <a:pt x="147828" y="438818"/>
                  </a:lnTo>
                  <a:close/>
                </a:path>
                <a:path w="426085" h="439420">
                  <a:moveTo>
                    <a:pt x="176022" y="438818"/>
                  </a:moveTo>
                  <a:lnTo>
                    <a:pt x="176022" y="302420"/>
                  </a:lnTo>
                  <a:lnTo>
                    <a:pt x="174498" y="307754"/>
                  </a:lnTo>
                  <a:lnTo>
                    <a:pt x="172212" y="310802"/>
                  </a:lnTo>
                  <a:lnTo>
                    <a:pt x="169164" y="313850"/>
                  </a:lnTo>
                  <a:lnTo>
                    <a:pt x="165354" y="316898"/>
                  </a:lnTo>
                  <a:lnTo>
                    <a:pt x="162306" y="319946"/>
                  </a:lnTo>
                  <a:lnTo>
                    <a:pt x="158496" y="322232"/>
                  </a:lnTo>
                  <a:lnTo>
                    <a:pt x="154686" y="325280"/>
                  </a:lnTo>
                  <a:lnTo>
                    <a:pt x="147828" y="332138"/>
                  </a:lnTo>
                  <a:lnTo>
                    <a:pt x="146304" y="336710"/>
                  </a:lnTo>
                  <a:lnTo>
                    <a:pt x="146304" y="354236"/>
                  </a:lnTo>
                  <a:lnTo>
                    <a:pt x="147066" y="357284"/>
                  </a:lnTo>
                  <a:lnTo>
                    <a:pt x="147828" y="359570"/>
                  </a:lnTo>
                  <a:lnTo>
                    <a:pt x="147828" y="438818"/>
                  </a:lnTo>
                  <a:lnTo>
                    <a:pt x="176022" y="438818"/>
                  </a:lnTo>
                  <a:close/>
                </a:path>
                <a:path w="426085" h="439420">
                  <a:moveTo>
                    <a:pt x="279654" y="352712"/>
                  </a:moveTo>
                  <a:lnTo>
                    <a:pt x="279654" y="348140"/>
                  </a:lnTo>
                  <a:lnTo>
                    <a:pt x="278892" y="343568"/>
                  </a:lnTo>
                  <a:lnTo>
                    <a:pt x="278130" y="336710"/>
                  </a:lnTo>
                  <a:lnTo>
                    <a:pt x="262890" y="319946"/>
                  </a:lnTo>
                  <a:lnTo>
                    <a:pt x="259842" y="316898"/>
                  </a:lnTo>
                  <a:lnTo>
                    <a:pt x="256032" y="313850"/>
                  </a:lnTo>
                  <a:lnTo>
                    <a:pt x="253746" y="310802"/>
                  </a:lnTo>
                  <a:lnTo>
                    <a:pt x="250698" y="307754"/>
                  </a:lnTo>
                  <a:lnTo>
                    <a:pt x="249174" y="302420"/>
                  </a:lnTo>
                  <a:lnTo>
                    <a:pt x="249174" y="438818"/>
                  </a:lnTo>
                  <a:lnTo>
                    <a:pt x="278130" y="438818"/>
                  </a:lnTo>
                  <a:lnTo>
                    <a:pt x="278130" y="357284"/>
                  </a:lnTo>
                  <a:lnTo>
                    <a:pt x="279654" y="352712"/>
                  </a:lnTo>
                  <a:close/>
                </a:path>
                <a:path w="426085" h="439420">
                  <a:moveTo>
                    <a:pt x="345948" y="421292"/>
                  </a:moveTo>
                  <a:lnTo>
                    <a:pt x="345186" y="415196"/>
                  </a:lnTo>
                  <a:lnTo>
                    <a:pt x="345186" y="408338"/>
                  </a:lnTo>
                  <a:lnTo>
                    <a:pt x="344424" y="402242"/>
                  </a:lnTo>
                  <a:lnTo>
                    <a:pt x="342900" y="396908"/>
                  </a:lnTo>
                  <a:lnTo>
                    <a:pt x="342138" y="390812"/>
                  </a:lnTo>
                  <a:lnTo>
                    <a:pt x="339852" y="387002"/>
                  </a:lnTo>
                  <a:lnTo>
                    <a:pt x="338328" y="385478"/>
                  </a:lnTo>
                  <a:lnTo>
                    <a:pt x="334518" y="380906"/>
                  </a:lnTo>
                  <a:lnTo>
                    <a:pt x="329184" y="377858"/>
                  </a:lnTo>
                  <a:lnTo>
                    <a:pt x="322326" y="375572"/>
                  </a:lnTo>
                  <a:lnTo>
                    <a:pt x="314706" y="372524"/>
                  </a:lnTo>
                  <a:lnTo>
                    <a:pt x="307848" y="371000"/>
                  </a:lnTo>
                  <a:lnTo>
                    <a:pt x="300990" y="368714"/>
                  </a:lnTo>
                  <a:lnTo>
                    <a:pt x="288798" y="365666"/>
                  </a:lnTo>
                  <a:lnTo>
                    <a:pt x="284226" y="363380"/>
                  </a:lnTo>
                  <a:lnTo>
                    <a:pt x="279654" y="361856"/>
                  </a:lnTo>
                  <a:lnTo>
                    <a:pt x="278130" y="359570"/>
                  </a:lnTo>
                  <a:lnTo>
                    <a:pt x="278130" y="438818"/>
                  </a:lnTo>
                  <a:lnTo>
                    <a:pt x="339852" y="438818"/>
                  </a:lnTo>
                  <a:lnTo>
                    <a:pt x="342900" y="436532"/>
                  </a:lnTo>
                  <a:lnTo>
                    <a:pt x="344424" y="431960"/>
                  </a:lnTo>
                  <a:lnTo>
                    <a:pt x="345948" y="421292"/>
                  </a:lnTo>
                  <a:close/>
                </a:path>
                <a:path w="426085" h="439420">
                  <a:moveTo>
                    <a:pt x="387096" y="211164"/>
                  </a:moveTo>
                  <a:lnTo>
                    <a:pt x="387096" y="144686"/>
                  </a:lnTo>
                  <a:lnTo>
                    <a:pt x="384810" y="150020"/>
                  </a:lnTo>
                  <a:lnTo>
                    <a:pt x="381000" y="156878"/>
                  </a:lnTo>
                  <a:lnTo>
                    <a:pt x="351663" y="186977"/>
                  </a:lnTo>
                  <a:lnTo>
                    <a:pt x="311300" y="210444"/>
                  </a:lnTo>
                  <a:lnTo>
                    <a:pt x="301752" y="214028"/>
                  </a:lnTo>
                  <a:lnTo>
                    <a:pt x="301752" y="259517"/>
                  </a:lnTo>
                  <a:lnTo>
                    <a:pt x="338328" y="245270"/>
                  </a:lnTo>
                  <a:lnTo>
                    <a:pt x="373153" y="223196"/>
                  </a:lnTo>
                  <a:lnTo>
                    <a:pt x="383286" y="214790"/>
                  </a:lnTo>
                  <a:lnTo>
                    <a:pt x="387096" y="211164"/>
                  </a:lnTo>
                  <a:close/>
                </a:path>
              </a:pathLst>
            </a:custGeom>
            <a:solidFill>
              <a:srgbClr val="68C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3034" y="5287083"/>
              <a:ext cx="1519544" cy="69649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43133" y="1417574"/>
            <a:ext cx="3938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0" dirty="0">
                <a:latin typeface="Palatino Linotype" panose="02040502050505030304"/>
                <a:cs typeface="Palatino Linotype" panose="02040502050505030304"/>
              </a:rPr>
              <a:t>Pygame</a:t>
            </a:r>
            <a:r>
              <a:rPr sz="3200" b="1" spc="-35" dirty="0">
                <a:latin typeface="Microsoft JhengHei" panose="020B0604030504040204" charset="-120"/>
                <a:cs typeface="Microsoft JhengHei" panose="020B0604030504040204" charset="-120"/>
              </a:rPr>
              <a:t>事件处理机制</a:t>
            </a:r>
            <a:endParaRPr sz="32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5987" y="5169447"/>
            <a:ext cx="962207" cy="89683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34396" y="3609085"/>
            <a:ext cx="1661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Pygame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8387" y="2159761"/>
            <a:ext cx="3541395" cy="99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Pygame</a:t>
            </a:r>
            <a:r>
              <a:rPr sz="1800" spc="-3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事件处理机制简介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42060">
              <a:lnSpc>
                <a:spcPct val="100000"/>
              </a:lnSpc>
              <a:spcBef>
                <a:spcPts val="3295"/>
              </a:spcBef>
            </a:pP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键盘事件及类型的使用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78031" y="3740658"/>
            <a:ext cx="440055" cy="439420"/>
            <a:chOff x="4978031" y="3740658"/>
            <a:chExt cx="440055" cy="439420"/>
          </a:xfrm>
        </p:grpSpPr>
        <p:sp>
          <p:nvSpPr>
            <p:cNvPr id="22" name="object 22"/>
            <p:cNvSpPr/>
            <p:nvPr/>
          </p:nvSpPr>
          <p:spPr>
            <a:xfrm>
              <a:off x="4978031" y="3740658"/>
              <a:ext cx="440055" cy="439420"/>
            </a:xfrm>
            <a:custGeom>
              <a:avLst/>
              <a:gdLst/>
              <a:ahLst/>
              <a:cxnLst/>
              <a:rect l="l" t="t" r="r" b="b"/>
              <a:pathLst>
                <a:path w="440054" h="439420">
                  <a:moveTo>
                    <a:pt x="439673" y="219456"/>
                  </a:moveTo>
                  <a:lnTo>
                    <a:pt x="435213" y="175240"/>
                  </a:lnTo>
                  <a:lnTo>
                    <a:pt x="422421" y="134052"/>
                  </a:lnTo>
                  <a:lnTo>
                    <a:pt x="402182" y="96775"/>
                  </a:lnTo>
                  <a:lnTo>
                    <a:pt x="375380" y="64293"/>
                  </a:lnTo>
                  <a:lnTo>
                    <a:pt x="342898" y="37491"/>
                  </a:lnTo>
                  <a:lnTo>
                    <a:pt x="305621" y="17252"/>
                  </a:lnTo>
                  <a:lnTo>
                    <a:pt x="264433" y="4460"/>
                  </a:lnTo>
                  <a:lnTo>
                    <a:pt x="220218" y="0"/>
                  </a:lnTo>
                  <a:lnTo>
                    <a:pt x="175751" y="4460"/>
                  </a:lnTo>
                  <a:lnTo>
                    <a:pt x="134373" y="17252"/>
                  </a:lnTo>
                  <a:lnTo>
                    <a:pt x="96961" y="37491"/>
                  </a:lnTo>
                  <a:lnTo>
                    <a:pt x="64388" y="64293"/>
                  </a:lnTo>
                  <a:lnTo>
                    <a:pt x="37531" y="96775"/>
                  </a:lnTo>
                  <a:lnTo>
                    <a:pt x="17264" y="134052"/>
                  </a:lnTo>
                  <a:lnTo>
                    <a:pt x="4461" y="175240"/>
                  </a:lnTo>
                  <a:lnTo>
                    <a:pt x="0" y="219456"/>
                  </a:lnTo>
                  <a:lnTo>
                    <a:pt x="4461" y="263671"/>
                  </a:lnTo>
                  <a:lnTo>
                    <a:pt x="17264" y="304859"/>
                  </a:lnTo>
                  <a:lnTo>
                    <a:pt x="37531" y="342136"/>
                  </a:lnTo>
                  <a:lnTo>
                    <a:pt x="64389" y="374618"/>
                  </a:lnTo>
                  <a:lnTo>
                    <a:pt x="96961" y="401420"/>
                  </a:lnTo>
                  <a:lnTo>
                    <a:pt x="134373" y="421659"/>
                  </a:lnTo>
                  <a:lnTo>
                    <a:pt x="175751" y="434451"/>
                  </a:lnTo>
                  <a:lnTo>
                    <a:pt x="220218" y="438912"/>
                  </a:lnTo>
                  <a:lnTo>
                    <a:pt x="264433" y="434451"/>
                  </a:lnTo>
                  <a:lnTo>
                    <a:pt x="305621" y="421659"/>
                  </a:lnTo>
                  <a:lnTo>
                    <a:pt x="342898" y="401420"/>
                  </a:lnTo>
                  <a:lnTo>
                    <a:pt x="375380" y="374618"/>
                  </a:lnTo>
                  <a:lnTo>
                    <a:pt x="402182" y="342136"/>
                  </a:lnTo>
                  <a:lnTo>
                    <a:pt x="422421" y="304859"/>
                  </a:lnTo>
                  <a:lnTo>
                    <a:pt x="435213" y="263671"/>
                  </a:lnTo>
                  <a:lnTo>
                    <a:pt x="439673" y="21945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7665" y="3848862"/>
              <a:ext cx="204608" cy="21107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442593" y="4546338"/>
            <a:ext cx="3112770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823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壁球小游戏(鼠标型)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Pygame</a:t>
            </a:r>
            <a:r>
              <a:rPr sz="1800" spc="-3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事件处理函数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9715" y="3743197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鼠标事件及类型的使用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5535" y="3408680"/>
            <a:ext cx="5022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Pygame事件处理函数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事件处理的重要函数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4550">
              <a:lnSpc>
                <a:spcPct val="150000"/>
              </a:lnSpc>
              <a:spcBef>
                <a:spcPts val="100"/>
              </a:spcBef>
            </a:pPr>
            <a:r>
              <a:rPr spc="-10" dirty="0"/>
              <a:t>pygame.event.get() pygame.event.poll() pygame.event.clear()</a:t>
            </a:r>
            <a:endParaRPr spc="-10" dirty="0"/>
          </a:p>
          <a:p>
            <a:pPr marL="12700" marR="5080" algn="just">
              <a:lnSpc>
                <a:spcPct val="150000"/>
              </a:lnSpc>
              <a:spcBef>
                <a:spcPts val="1440"/>
              </a:spcBef>
            </a:pPr>
            <a:r>
              <a:rPr spc="-10" dirty="0"/>
              <a:t>pygame.event.set_blocked() pygame.event.get_blocked() pygame.event.set_allowed()</a:t>
            </a:r>
            <a:endParaRPr spc="-10" dirty="0"/>
          </a:p>
          <a:p>
            <a:pPr marL="12700" marR="844550">
              <a:lnSpc>
                <a:spcPct val="150000"/>
              </a:lnSpc>
              <a:spcBef>
                <a:spcPts val="1440"/>
              </a:spcBef>
            </a:pPr>
            <a:r>
              <a:rPr spc="-10" dirty="0"/>
              <a:t>pygame.event.post() pygame.event.Event()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5634875" y="3957065"/>
            <a:ext cx="229870" cy="1033780"/>
          </a:xfrm>
          <a:custGeom>
            <a:avLst/>
            <a:gdLst/>
            <a:ahLst/>
            <a:cxnLst/>
            <a:rect l="l" t="t" r="r" b="b"/>
            <a:pathLst>
              <a:path w="229870" h="1033779">
                <a:moveTo>
                  <a:pt x="227838" y="1008888"/>
                </a:moveTo>
                <a:lnTo>
                  <a:pt x="227838" y="24383"/>
                </a:lnTo>
                <a:lnTo>
                  <a:pt x="227076" y="22859"/>
                </a:lnTo>
                <a:lnTo>
                  <a:pt x="224790" y="20573"/>
                </a:lnTo>
                <a:lnTo>
                  <a:pt x="224028" y="19049"/>
                </a:lnTo>
                <a:lnTo>
                  <a:pt x="223266" y="18287"/>
                </a:lnTo>
                <a:lnTo>
                  <a:pt x="221742" y="17525"/>
                </a:lnTo>
                <a:lnTo>
                  <a:pt x="219456" y="16001"/>
                </a:lnTo>
                <a:lnTo>
                  <a:pt x="174753" y="6815"/>
                </a:lnTo>
                <a:lnTo>
                  <a:pt x="121396" y="2524"/>
                </a:lnTo>
                <a:lnTo>
                  <a:pt x="70738" y="1053"/>
                </a:lnTo>
                <a:lnTo>
                  <a:pt x="22860" y="0"/>
                </a:lnTo>
                <a:lnTo>
                  <a:pt x="762" y="0"/>
                </a:lnTo>
                <a:lnTo>
                  <a:pt x="0" y="25146"/>
                </a:lnTo>
                <a:lnTo>
                  <a:pt x="22860" y="25166"/>
                </a:lnTo>
                <a:lnTo>
                  <a:pt x="70738" y="26448"/>
                </a:lnTo>
                <a:lnTo>
                  <a:pt x="115242" y="27732"/>
                </a:lnTo>
                <a:lnTo>
                  <a:pt x="164519" y="31291"/>
                </a:lnTo>
                <a:lnTo>
                  <a:pt x="203454" y="38066"/>
                </a:lnTo>
                <a:lnTo>
                  <a:pt x="203454" y="30479"/>
                </a:lnTo>
                <a:lnTo>
                  <a:pt x="204216" y="34289"/>
                </a:lnTo>
                <a:lnTo>
                  <a:pt x="204216" y="33527"/>
                </a:lnTo>
                <a:lnTo>
                  <a:pt x="206502" y="37337"/>
                </a:lnTo>
                <a:lnTo>
                  <a:pt x="208026" y="38861"/>
                </a:lnTo>
                <a:lnTo>
                  <a:pt x="208788" y="38861"/>
                </a:lnTo>
                <a:lnTo>
                  <a:pt x="208788" y="1019517"/>
                </a:lnTo>
                <a:lnTo>
                  <a:pt x="217170" y="1018032"/>
                </a:lnTo>
                <a:lnTo>
                  <a:pt x="219456" y="1016508"/>
                </a:lnTo>
                <a:lnTo>
                  <a:pt x="220218" y="1016508"/>
                </a:lnTo>
                <a:lnTo>
                  <a:pt x="220980" y="1015746"/>
                </a:lnTo>
                <a:lnTo>
                  <a:pt x="222504" y="1014984"/>
                </a:lnTo>
                <a:lnTo>
                  <a:pt x="227076" y="1010412"/>
                </a:lnTo>
                <a:lnTo>
                  <a:pt x="227838" y="1008888"/>
                </a:lnTo>
                <a:close/>
              </a:path>
              <a:path w="229870" h="1033779">
                <a:moveTo>
                  <a:pt x="207645" y="994029"/>
                </a:moveTo>
                <a:lnTo>
                  <a:pt x="206502" y="994410"/>
                </a:lnTo>
                <a:lnTo>
                  <a:pt x="203454" y="995934"/>
                </a:lnTo>
                <a:lnTo>
                  <a:pt x="200406" y="996696"/>
                </a:lnTo>
                <a:lnTo>
                  <a:pt x="196596" y="996696"/>
                </a:lnTo>
                <a:lnTo>
                  <a:pt x="192786" y="997458"/>
                </a:lnTo>
                <a:lnTo>
                  <a:pt x="183642" y="998982"/>
                </a:lnTo>
                <a:lnTo>
                  <a:pt x="177546" y="999744"/>
                </a:lnTo>
                <a:lnTo>
                  <a:pt x="172212" y="1000506"/>
                </a:lnTo>
                <a:lnTo>
                  <a:pt x="164519" y="1001372"/>
                </a:lnTo>
                <a:lnTo>
                  <a:pt x="98007" y="1006044"/>
                </a:lnTo>
                <a:lnTo>
                  <a:pt x="43434" y="1007363"/>
                </a:lnTo>
                <a:lnTo>
                  <a:pt x="22098" y="1007363"/>
                </a:lnTo>
                <a:lnTo>
                  <a:pt x="0" y="1008126"/>
                </a:lnTo>
                <a:lnTo>
                  <a:pt x="762" y="1033272"/>
                </a:lnTo>
                <a:lnTo>
                  <a:pt x="22860" y="1033272"/>
                </a:lnTo>
                <a:lnTo>
                  <a:pt x="70738" y="1031873"/>
                </a:lnTo>
                <a:lnTo>
                  <a:pt x="120286" y="1030228"/>
                </a:lnTo>
                <a:lnTo>
                  <a:pt x="170715" y="1026262"/>
                </a:lnTo>
                <a:lnTo>
                  <a:pt x="203454" y="1020462"/>
                </a:lnTo>
                <a:lnTo>
                  <a:pt x="203454" y="1002791"/>
                </a:lnTo>
                <a:lnTo>
                  <a:pt x="204216" y="998982"/>
                </a:lnTo>
                <a:lnTo>
                  <a:pt x="204216" y="999744"/>
                </a:lnTo>
                <a:lnTo>
                  <a:pt x="205740" y="996695"/>
                </a:lnTo>
                <a:lnTo>
                  <a:pt x="205740" y="995934"/>
                </a:lnTo>
                <a:lnTo>
                  <a:pt x="207645" y="994029"/>
                </a:lnTo>
                <a:close/>
              </a:path>
              <a:path w="229870" h="1033779">
                <a:moveTo>
                  <a:pt x="206502" y="37337"/>
                </a:moveTo>
                <a:lnTo>
                  <a:pt x="204216" y="33527"/>
                </a:lnTo>
                <a:lnTo>
                  <a:pt x="204216" y="34289"/>
                </a:lnTo>
                <a:lnTo>
                  <a:pt x="203454" y="30479"/>
                </a:lnTo>
                <a:lnTo>
                  <a:pt x="203454" y="38066"/>
                </a:lnTo>
                <a:lnTo>
                  <a:pt x="205740" y="38464"/>
                </a:lnTo>
                <a:lnTo>
                  <a:pt x="205740" y="36575"/>
                </a:lnTo>
                <a:lnTo>
                  <a:pt x="206502" y="37337"/>
                </a:lnTo>
                <a:close/>
              </a:path>
              <a:path w="229870" h="1033779">
                <a:moveTo>
                  <a:pt x="208788" y="993647"/>
                </a:moveTo>
                <a:lnTo>
                  <a:pt x="208788" y="39623"/>
                </a:lnTo>
                <a:lnTo>
                  <a:pt x="208026" y="38861"/>
                </a:lnTo>
                <a:lnTo>
                  <a:pt x="203454" y="38066"/>
                </a:lnTo>
                <a:lnTo>
                  <a:pt x="203454" y="995934"/>
                </a:lnTo>
                <a:lnTo>
                  <a:pt x="206502" y="994410"/>
                </a:lnTo>
                <a:lnTo>
                  <a:pt x="207645" y="994029"/>
                </a:lnTo>
                <a:lnTo>
                  <a:pt x="208026" y="993647"/>
                </a:lnTo>
                <a:lnTo>
                  <a:pt x="208026" y="993901"/>
                </a:lnTo>
                <a:lnTo>
                  <a:pt x="208788" y="993647"/>
                </a:lnTo>
                <a:close/>
              </a:path>
              <a:path w="229870" h="1033779">
                <a:moveTo>
                  <a:pt x="208788" y="1019517"/>
                </a:moveTo>
                <a:lnTo>
                  <a:pt x="208788" y="993647"/>
                </a:lnTo>
                <a:lnTo>
                  <a:pt x="207264" y="994410"/>
                </a:lnTo>
                <a:lnTo>
                  <a:pt x="206502" y="995172"/>
                </a:lnTo>
                <a:lnTo>
                  <a:pt x="204216" y="999744"/>
                </a:lnTo>
                <a:lnTo>
                  <a:pt x="204216" y="998982"/>
                </a:lnTo>
                <a:lnTo>
                  <a:pt x="203454" y="1002791"/>
                </a:lnTo>
                <a:lnTo>
                  <a:pt x="203454" y="1020462"/>
                </a:lnTo>
                <a:lnTo>
                  <a:pt x="208788" y="1019517"/>
                </a:lnTo>
                <a:close/>
              </a:path>
              <a:path w="229870" h="1033779">
                <a:moveTo>
                  <a:pt x="208026" y="38861"/>
                </a:moveTo>
                <a:lnTo>
                  <a:pt x="205740" y="36575"/>
                </a:lnTo>
                <a:lnTo>
                  <a:pt x="205740" y="38464"/>
                </a:lnTo>
                <a:lnTo>
                  <a:pt x="208026" y="38861"/>
                </a:lnTo>
                <a:close/>
              </a:path>
              <a:path w="229870" h="1033779">
                <a:moveTo>
                  <a:pt x="206502" y="995172"/>
                </a:moveTo>
                <a:lnTo>
                  <a:pt x="205740" y="995934"/>
                </a:lnTo>
                <a:lnTo>
                  <a:pt x="205740" y="996695"/>
                </a:lnTo>
                <a:lnTo>
                  <a:pt x="206502" y="995172"/>
                </a:lnTo>
                <a:close/>
              </a:path>
              <a:path w="229870" h="1033779">
                <a:moveTo>
                  <a:pt x="208788" y="993647"/>
                </a:moveTo>
                <a:lnTo>
                  <a:pt x="207645" y="994029"/>
                </a:lnTo>
                <a:lnTo>
                  <a:pt x="207264" y="994410"/>
                </a:lnTo>
                <a:lnTo>
                  <a:pt x="208788" y="993647"/>
                </a:lnTo>
                <a:close/>
              </a:path>
              <a:path w="229870" h="1033779">
                <a:moveTo>
                  <a:pt x="208026" y="993901"/>
                </a:moveTo>
                <a:lnTo>
                  <a:pt x="208026" y="993647"/>
                </a:lnTo>
                <a:lnTo>
                  <a:pt x="207645" y="994029"/>
                </a:lnTo>
                <a:lnTo>
                  <a:pt x="208026" y="993901"/>
                </a:lnTo>
                <a:close/>
              </a:path>
              <a:path w="229870" h="1033779">
                <a:moveTo>
                  <a:pt x="228600" y="1006602"/>
                </a:moveTo>
                <a:lnTo>
                  <a:pt x="228600" y="26669"/>
                </a:lnTo>
                <a:lnTo>
                  <a:pt x="227838" y="25907"/>
                </a:lnTo>
                <a:lnTo>
                  <a:pt x="227838" y="1007363"/>
                </a:lnTo>
                <a:lnTo>
                  <a:pt x="228600" y="1006602"/>
                </a:lnTo>
                <a:close/>
              </a:path>
              <a:path w="229870" h="1033779">
                <a:moveTo>
                  <a:pt x="229362" y="1003554"/>
                </a:moveTo>
                <a:lnTo>
                  <a:pt x="229362" y="28955"/>
                </a:lnTo>
                <a:lnTo>
                  <a:pt x="228600" y="27431"/>
                </a:lnTo>
                <a:lnTo>
                  <a:pt x="228600" y="1005078"/>
                </a:lnTo>
                <a:lnTo>
                  <a:pt x="229362" y="10035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4875" y="2469642"/>
            <a:ext cx="229870" cy="967740"/>
          </a:xfrm>
          <a:custGeom>
            <a:avLst/>
            <a:gdLst/>
            <a:ahLst/>
            <a:cxnLst/>
            <a:rect l="l" t="t" r="r" b="b"/>
            <a:pathLst>
              <a:path w="229870" h="967739">
                <a:moveTo>
                  <a:pt x="227838" y="943356"/>
                </a:moveTo>
                <a:lnTo>
                  <a:pt x="227838" y="24383"/>
                </a:lnTo>
                <a:lnTo>
                  <a:pt x="227076" y="22859"/>
                </a:lnTo>
                <a:lnTo>
                  <a:pt x="224028" y="19811"/>
                </a:lnTo>
                <a:lnTo>
                  <a:pt x="223266" y="18287"/>
                </a:lnTo>
                <a:lnTo>
                  <a:pt x="221742" y="18287"/>
                </a:lnTo>
                <a:lnTo>
                  <a:pt x="219456" y="16763"/>
                </a:lnTo>
                <a:lnTo>
                  <a:pt x="175945" y="7152"/>
                </a:lnTo>
                <a:lnTo>
                  <a:pt x="121629" y="2843"/>
                </a:lnTo>
                <a:lnTo>
                  <a:pt x="65913" y="1268"/>
                </a:lnTo>
                <a:lnTo>
                  <a:pt x="22860" y="0"/>
                </a:lnTo>
                <a:lnTo>
                  <a:pt x="762" y="0"/>
                </a:lnTo>
                <a:lnTo>
                  <a:pt x="0" y="25146"/>
                </a:lnTo>
                <a:lnTo>
                  <a:pt x="22860" y="25169"/>
                </a:lnTo>
                <a:lnTo>
                  <a:pt x="73256" y="26739"/>
                </a:lnTo>
                <a:lnTo>
                  <a:pt x="115162" y="28003"/>
                </a:lnTo>
                <a:lnTo>
                  <a:pt x="164360" y="31489"/>
                </a:lnTo>
                <a:lnTo>
                  <a:pt x="203454" y="38090"/>
                </a:lnTo>
                <a:lnTo>
                  <a:pt x="203454" y="30479"/>
                </a:lnTo>
                <a:lnTo>
                  <a:pt x="204216" y="34289"/>
                </a:lnTo>
                <a:lnTo>
                  <a:pt x="204216" y="33527"/>
                </a:lnTo>
                <a:lnTo>
                  <a:pt x="205740" y="36575"/>
                </a:lnTo>
                <a:lnTo>
                  <a:pt x="208788" y="39623"/>
                </a:lnTo>
                <a:lnTo>
                  <a:pt x="208788" y="954926"/>
                </a:lnTo>
                <a:lnTo>
                  <a:pt x="217170" y="951738"/>
                </a:lnTo>
                <a:lnTo>
                  <a:pt x="220980" y="950213"/>
                </a:lnTo>
                <a:lnTo>
                  <a:pt x="221742" y="949452"/>
                </a:lnTo>
                <a:lnTo>
                  <a:pt x="223266" y="948690"/>
                </a:lnTo>
                <a:lnTo>
                  <a:pt x="227076" y="944880"/>
                </a:lnTo>
                <a:lnTo>
                  <a:pt x="227838" y="943356"/>
                </a:lnTo>
                <a:close/>
              </a:path>
              <a:path w="229870" h="967739">
                <a:moveTo>
                  <a:pt x="208788" y="928116"/>
                </a:moveTo>
                <a:lnTo>
                  <a:pt x="207264" y="928878"/>
                </a:lnTo>
                <a:lnTo>
                  <a:pt x="206349" y="928920"/>
                </a:lnTo>
                <a:lnTo>
                  <a:pt x="197984" y="931235"/>
                </a:lnTo>
                <a:lnTo>
                  <a:pt x="186399" y="933059"/>
                </a:lnTo>
                <a:lnTo>
                  <a:pt x="174578" y="934507"/>
                </a:lnTo>
                <a:lnTo>
                  <a:pt x="164360" y="935860"/>
                </a:lnTo>
                <a:lnTo>
                  <a:pt x="125256" y="938994"/>
                </a:lnTo>
                <a:lnTo>
                  <a:pt x="70570" y="941576"/>
                </a:lnTo>
                <a:lnTo>
                  <a:pt x="22098" y="941832"/>
                </a:lnTo>
                <a:lnTo>
                  <a:pt x="0" y="942594"/>
                </a:lnTo>
                <a:lnTo>
                  <a:pt x="762" y="967740"/>
                </a:lnTo>
                <a:lnTo>
                  <a:pt x="22860" y="967740"/>
                </a:lnTo>
                <a:lnTo>
                  <a:pt x="44196" y="966978"/>
                </a:lnTo>
                <a:lnTo>
                  <a:pt x="73256" y="966603"/>
                </a:lnTo>
                <a:lnTo>
                  <a:pt x="132433" y="963811"/>
                </a:lnTo>
                <a:lnTo>
                  <a:pt x="175260" y="960119"/>
                </a:lnTo>
                <a:lnTo>
                  <a:pt x="185166" y="958728"/>
                </a:lnTo>
                <a:lnTo>
                  <a:pt x="196948" y="957233"/>
                </a:lnTo>
                <a:lnTo>
                  <a:pt x="203454" y="956010"/>
                </a:lnTo>
                <a:lnTo>
                  <a:pt x="203454" y="937260"/>
                </a:lnTo>
                <a:lnTo>
                  <a:pt x="204216" y="933450"/>
                </a:lnTo>
                <a:lnTo>
                  <a:pt x="204216" y="934212"/>
                </a:lnTo>
                <a:lnTo>
                  <a:pt x="205740" y="931164"/>
                </a:lnTo>
                <a:lnTo>
                  <a:pt x="205740" y="930402"/>
                </a:lnTo>
                <a:lnTo>
                  <a:pt x="206502" y="929640"/>
                </a:lnTo>
                <a:lnTo>
                  <a:pt x="206502" y="929830"/>
                </a:lnTo>
                <a:lnTo>
                  <a:pt x="208788" y="928116"/>
                </a:lnTo>
                <a:close/>
              </a:path>
              <a:path w="229870" h="967739">
                <a:moveTo>
                  <a:pt x="206502" y="38604"/>
                </a:moveTo>
                <a:lnTo>
                  <a:pt x="206502" y="38099"/>
                </a:lnTo>
                <a:lnTo>
                  <a:pt x="204216" y="33527"/>
                </a:lnTo>
                <a:lnTo>
                  <a:pt x="204216" y="34289"/>
                </a:lnTo>
                <a:lnTo>
                  <a:pt x="203454" y="30479"/>
                </a:lnTo>
                <a:lnTo>
                  <a:pt x="203454" y="38090"/>
                </a:lnTo>
                <a:lnTo>
                  <a:pt x="206502" y="38604"/>
                </a:lnTo>
                <a:close/>
              </a:path>
              <a:path w="229870" h="967739">
                <a:moveTo>
                  <a:pt x="208788" y="928116"/>
                </a:moveTo>
                <a:lnTo>
                  <a:pt x="208788" y="39623"/>
                </a:lnTo>
                <a:lnTo>
                  <a:pt x="208026" y="38861"/>
                </a:lnTo>
                <a:lnTo>
                  <a:pt x="203454" y="38090"/>
                </a:lnTo>
                <a:lnTo>
                  <a:pt x="203454" y="929721"/>
                </a:lnTo>
                <a:lnTo>
                  <a:pt x="206349" y="928920"/>
                </a:lnTo>
                <a:lnTo>
                  <a:pt x="207264" y="928878"/>
                </a:lnTo>
                <a:lnTo>
                  <a:pt x="208788" y="928116"/>
                </a:lnTo>
                <a:close/>
              </a:path>
              <a:path w="229870" h="967739">
                <a:moveTo>
                  <a:pt x="208788" y="954926"/>
                </a:moveTo>
                <a:lnTo>
                  <a:pt x="208788" y="928116"/>
                </a:lnTo>
                <a:lnTo>
                  <a:pt x="206349" y="929944"/>
                </a:lnTo>
                <a:lnTo>
                  <a:pt x="204216" y="934212"/>
                </a:lnTo>
                <a:lnTo>
                  <a:pt x="204216" y="933450"/>
                </a:lnTo>
                <a:lnTo>
                  <a:pt x="203454" y="937260"/>
                </a:lnTo>
                <a:lnTo>
                  <a:pt x="203454" y="956010"/>
                </a:lnTo>
                <a:lnTo>
                  <a:pt x="208364" y="955087"/>
                </a:lnTo>
                <a:lnTo>
                  <a:pt x="208788" y="954926"/>
                </a:lnTo>
                <a:close/>
              </a:path>
              <a:path w="229870" h="967739">
                <a:moveTo>
                  <a:pt x="208026" y="38861"/>
                </a:moveTo>
                <a:lnTo>
                  <a:pt x="205740" y="36575"/>
                </a:lnTo>
                <a:lnTo>
                  <a:pt x="206502" y="38099"/>
                </a:lnTo>
                <a:lnTo>
                  <a:pt x="206502" y="38604"/>
                </a:lnTo>
                <a:lnTo>
                  <a:pt x="208026" y="38861"/>
                </a:lnTo>
                <a:close/>
              </a:path>
              <a:path w="229870" h="967739">
                <a:moveTo>
                  <a:pt x="206502" y="929640"/>
                </a:moveTo>
                <a:lnTo>
                  <a:pt x="205740" y="930402"/>
                </a:lnTo>
                <a:lnTo>
                  <a:pt x="206349" y="929944"/>
                </a:lnTo>
                <a:lnTo>
                  <a:pt x="206502" y="929640"/>
                </a:lnTo>
                <a:close/>
              </a:path>
              <a:path w="229870" h="967739">
                <a:moveTo>
                  <a:pt x="206349" y="929944"/>
                </a:moveTo>
                <a:lnTo>
                  <a:pt x="205740" y="930402"/>
                </a:lnTo>
                <a:lnTo>
                  <a:pt x="205740" y="931164"/>
                </a:lnTo>
                <a:lnTo>
                  <a:pt x="206349" y="929944"/>
                </a:lnTo>
                <a:close/>
              </a:path>
              <a:path w="229870" h="967739">
                <a:moveTo>
                  <a:pt x="206502" y="929830"/>
                </a:moveTo>
                <a:lnTo>
                  <a:pt x="206502" y="929640"/>
                </a:lnTo>
                <a:lnTo>
                  <a:pt x="206349" y="929944"/>
                </a:lnTo>
                <a:lnTo>
                  <a:pt x="206502" y="929830"/>
                </a:lnTo>
                <a:close/>
              </a:path>
              <a:path w="229870" h="967739">
                <a:moveTo>
                  <a:pt x="228600" y="941069"/>
                </a:moveTo>
                <a:lnTo>
                  <a:pt x="228600" y="26669"/>
                </a:lnTo>
                <a:lnTo>
                  <a:pt x="227838" y="25907"/>
                </a:lnTo>
                <a:lnTo>
                  <a:pt x="227838" y="941832"/>
                </a:lnTo>
                <a:lnTo>
                  <a:pt x="228600" y="941069"/>
                </a:lnTo>
                <a:close/>
              </a:path>
              <a:path w="229870" h="967739">
                <a:moveTo>
                  <a:pt x="229362" y="938022"/>
                </a:moveTo>
                <a:lnTo>
                  <a:pt x="229362" y="28955"/>
                </a:lnTo>
                <a:lnTo>
                  <a:pt x="228600" y="28193"/>
                </a:lnTo>
                <a:lnTo>
                  <a:pt x="228600" y="939546"/>
                </a:lnTo>
                <a:lnTo>
                  <a:pt x="229362" y="93802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34875" y="5510021"/>
            <a:ext cx="229870" cy="632460"/>
          </a:xfrm>
          <a:custGeom>
            <a:avLst/>
            <a:gdLst/>
            <a:ahLst/>
            <a:cxnLst/>
            <a:rect l="l" t="t" r="r" b="b"/>
            <a:pathLst>
              <a:path w="229870" h="632460">
                <a:moveTo>
                  <a:pt x="227838" y="608076"/>
                </a:moveTo>
                <a:lnTo>
                  <a:pt x="227838" y="24383"/>
                </a:lnTo>
                <a:lnTo>
                  <a:pt x="227076" y="22859"/>
                </a:lnTo>
                <a:lnTo>
                  <a:pt x="224790" y="20573"/>
                </a:lnTo>
                <a:lnTo>
                  <a:pt x="224028" y="19049"/>
                </a:lnTo>
                <a:lnTo>
                  <a:pt x="223266" y="18287"/>
                </a:lnTo>
                <a:lnTo>
                  <a:pt x="221742" y="17525"/>
                </a:lnTo>
                <a:lnTo>
                  <a:pt x="219456" y="16001"/>
                </a:lnTo>
                <a:lnTo>
                  <a:pt x="174753" y="6815"/>
                </a:lnTo>
                <a:lnTo>
                  <a:pt x="121396" y="2524"/>
                </a:lnTo>
                <a:lnTo>
                  <a:pt x="69715" y="1023"/>
                </a:lnTo>
                <a:lnTo>
                  <a:pt x="22860" y="0"/>
                </a:lnTo>
                <a:lnTo>
                  <a:pt x="762" y="0"/>
                </a:lnTo>
                <a:lnTo>
                  <a:pt x="0" y="25146"/>
                </a:lnTo>
                <a:lnTo>
                  <a:pt x="22860" y="25166"/>
                </a:lnTo>
                <a:lnTo>
                  <a:pt x="71150" y="26462"/>
                </a:lnTo>
                <a:lnTo>
                  <a:pt x="115247" y="27736"/>
                </a:lnTo>
                <a:lnTo>
                  <a:pt x="164521" y="31296"/>
                </a:lnTo>
                <a:lnTo>
                  <a:pt x="203454" y="38066"/>
                </a:lnTo>
                <a:lnTo>
                  <a:pt x="203454" y="30479"/>
                </a:lnTo>
                <a:lnTo>
                  <a:pt x="204216" y="34289"/>
                </a:lnTo>
                <a:lnTo>
                  <a:pt x="204216" y="33527"/>
                </a:lnTo>
                <a:lnTo>
                  <a:pt x="206501" y="37337"/>
                </a:lnTo>
                <a:lnTo>
                  <a:pt x="208026" y="38861"/>
                </a:lnTo>
                <a:lnTo>
                  <a:pt x="208788" y="38861"/>
                </a:lnTo>
                <a:lnTo>
                  <a:pt x="208788" y="618704"/>
                </a:lnTo>
                <a:lnTo>
                  <a:pt x="217170" y="617220"/>
                </a:lnTo>
                <a:lnTo>
                  <a:pt x="219456" y="615696"/>
                </a:lnTo>
                <a:lnTo>
                  <a:pt x="220218" y="615696"/>
                </a:lnTo>
                <a:lnTo>
                  <a:pt x="220980" y="614934"/>
                </a:lnTo>
                <a:lnTo>
                  <a:pt x="222504" y="614172"/>
                </a:lnTo>
                <a:lnTo>
                  <a:pt x="227076" y="609600"/>
                </a:lnTo>
                <a:lnTo>
                  <a:pt x="227838" y="608076"/>
                </a:lnTo>
                <a:close/>
              </a:path>
              <a:path w="229870" h="632460">
                <a:moveTo>
                  <a:pt x="207645" y="593217"/>
                </a:moveTo>
                <a:lnTo>
                  <a:pt x="206502" y="593598"/>
                </a:lnTo>
                <a:lnTo>
                  <a:pt x="203454" y="595122"/>
                </a:lnTo>
                <a:lnTo>
                  <a:pt x="200406" y="595884"/>
                </a:lnTo>
                <a:lnTo>
                  <a:pt x="196596" y="595884"/>
                </a:lnTo>
                <a:lnTo>
                  <a:pt x="192786" y="596646"/>
                </a:lnTo>
                <a:lnTo>
                  <a:pt x="183642" y="598170"/>
                </a:lnTo>
                <a:lnTo>
                  <a:pt x="177546" y="598932"/>
                </a:lnTo>
                <a:lnTo>
                  <a:pt x="172212" y="599694"/>
                </a:lnTo>
                <a:lnTo>
                  <a:pt x="164521" y="600560"/>
                </a:lnTo>
                <a:lnTo>
                  <a:pt x="120281" y="603778"/>
                </a:lnTo>
                <a:lnTo>
                  <a:pt x="71150" y="606034"/>
                </a:lnTo>
                <a:lnTo>
                  <a:pt x="43434" y="606552"/>
                </a:lnTo>
                <a:lnTo>
                  <a:pt x="22098" y="606552"/>
                </a:lnTo>
                <a:lnTo>
                  <a:pt x="0" y="607314"/>
                </a:lnTo>
                <a:lnTo>
                  <a:pt x="762" y="632460"/>
                </a:lnTo>
                <a:lnTo>
                  <a:pt x="22860" y="632460"/>
                </a:lnTo>
                <a:lnTo>
                  <a:pt x="71150" y="631047"/>
                </a:lnTo>
                <a:lnTo>
                  <a:pt x="120281" y="629416"/>
                </a:lnTo>
                <a:lnTo>
                  <a:pt x="170714" y="625450"/>
                </a:lnTo>
                <a:lnTo>
                  <a:pt x="203454" y="619649"/>
                </a:lnTo>
                <a:lnTo>
                  <a:pt x="203454" y="601980"/>
                </a:lnTo>
                <a:lnTo>
                  <a:pt x="204216" y="598170"/>
                </a:lnTo>
                <a:lnTo>
                  <a:pt x="204216" y="598932"/>
                </a:lnTo>
                <a:lnTo>
                  <a:pt x="205740" y="595883"/>
                </a:lnTo>
                <a:lnTo>
                  <a:pt x="205740" y="595122"/>
                </a:lnTo>
                <a:lnTo>
                  <a:pt x="207645" y="593217"/>
                </a:lnTo>
                <a:close/>
              </a:path>
              <a:path w="229870" h="632460">
                <a:moveTo>
                  <a:pt x="206501" y="37337"/>
                </a:moveTo>
                <a:lnTo>
                  <a:pt x="204216" y="33527"/>
                </a:lnTo>
                <a:lnTo>
                  <a:pt x="204216" y="34289"/>
                </a:lnTo>
                <a:lnTo>
                  <a:pt x="203454" y="30479"/>
                </a:lnTo>
                <a:lnTo>
                  <a:pt x="203454" y="38066"/>
                </a:lnTo>
                <a:lnTo>
                  <a:pt x="205740" y="38464"/>
                </a:lnTo>
                <a:lnTo>
                  <a:pt x="205740" y="36575"/>
                </a:lnTo>
                <a:lnTo>
                  <a:pt x="206501" y="37337"/>
                </a:lnTo>
                <a:close/>
              </a:path>
              <a:path w="229870" h="632460">
                <a:moveTo>
                  <a:pt x="208788" y="592836"/>
                </a:moveTo>
                <a:lnTo>
                  <a:pt x="208788" y="39623"/>
                </a:lnTo>
                <a:lnTo>
                  <a:pt x="208026" y="38861"/>
                </a:lnTo>
                <a:lnTo>
                  <a:pt x="203454" y="38066"/>
                </a:lnTo>
                <a:lnTo>
                  <a:pt x="203454" y="595122"/>
                </a:lnTo>
                <a:lnTo>
                  <a:pt x="206502" y="593598"/>
                </a:lnTo>
                <a:lnTo>
                  <a:pt x="207645" y="593217"/>
                </a:lnTo>
                <a:lnTo>
                  <a:pt x="208026" y="592836"/>
                </a:lnTo>
                <a:lnTo>
                  <a:pt x="208026" y="593090"/>
                </a:lnTo>
                <a:lnTo>
                  <a:pt x="208788" y="592836"/>
                </a:lnTo>
                <a:close/>
              </a:path>
              <a:path w="229870" h="632460">
                <a:moveTo>
                  <a:pt x="208788" y="618704"/>
                </a:moveTo>
                <a:lnTo>
                  <a:pt x="208788" y="592836"/>
                </a:lnTo>
                <a:lnTo>
                  <a:pt x="207264" y="593598"/>
                </a:lnTo>
                <a:lnTo>
                  <a:pt x="206502" y="594360"/>
                </a:lnTo>
                <a:lnTo>
                  <a:pt x="204216" y="598932"/>
                </a:lnTo>
                <a:lnTo>
                  <a:pt x="204216" y="598170"/>
                </a:lnTo>
                <a:lnTo>
                  <a:pt x="203454" y="601980"/>
                </a:lnTo>
                <a:lnTo>
                  <a:pt x="203454" y="619649"/>
                </a:lnTo>
                <a:lnTo>
                  <a:pt x="208788" y="618704"/>
                </a:lnTo>
                <a:close/>
              </a:path>
              <a:path w="229870" h="632460">
                <a:moveTo>
                  <a:pt x="208026" y="38861"/>
                </a:moveTo>
                <a:lnTo>
                  <a:pt x="205740" y="36575"/>
                </a:lnTo>
                <a:lnTo>
                  <a:pt x="205740" y="38464"/>
                </a:lnTo>
                <a:lnTo>
                  <a:pt x="208026" y="38861"/>
                </a:lnTo>
                <a:close/>
              </a:path>
              <a:path w="229870" h="632460">
                <a:moveTo>
                  <a:pt x="206502" y="594360"/>
                </a:moveTo>
                <a:lnTo>
                  <a:pt x="205740" y="595122"/>
                </a:lnTo>
                <a:lnTo>
                  <a:pt x="205740" y="595883"/>
                </a:lnTo>
                <a:lnTo>
                  <a:pt x="206502" y="594360"/>
                </a:lnTo>
                <a:close/>
              </a:path>
              <a:path w="229870" h="632460">
                <a:moveTo>
                  <a:pt x="208788" y="592836"/>
                </a:moveTo>
                <a:lnTo>
                  <a:pt x="207645" y="593217"/>
                </a:lnTo>
                <a:lnTo>
                  <a:pt x="207264" y="593598"/>
                </a:lnTo>
                <a:lnTo>
                  <a:pt x="208788" y="592836"/>
                </a:lnTo>
                <a:close/>
              </a:path>
              <a:path w="229870" h="632460">
                <a:moveTo>
                  <a:pt x="208026" y="593090"/>
                </a:moveTo>
                <a:lnTo>
                  <a:pt x="208026" y="592836"/>
                </a:lnTo>
                <a:lnTo>
                  <a:pt x="207645" y="593217"/>
                </a:lnTo>
                <a:lnTo>
                  <a:pt x="208026" y="593090"/>
                </a:lnTo>
                <a:close/>
              </a:path>
              <a:path w="229870" h="632460">
                <a:moveTo>
                  <a:pt x="228600" y="605790"/>
                </a:moveTo>
                <a:lnTo>
                  <a:pt x="228600" y="26669"/>
                </a:lnTo>
                <a:lnTo>
                  <a:pt x="227838" y="25907"/>
                </a:lnTo>
                <a:lnTo>
                  <a:pt x="227838" y="606552"/>
                </a:lnTo>
                <a:lnTo>
                  <a:pt x="228600" y="605790"/>
                </a:lnTo>
                <a:close/>
              </a:path>
              <a:path w="229870" h="632460">
                <a:moveTo>
                  <a:pt x="229362" y="602742"/>
                </a:moveTo>
                <a:lnTo>
                  <a:pt x="229362" y="28955"/>
                </a:lnTo>
                <a:lnTo>
                  <a:pt x="228600" y="27431"/>
                </a:lnTo>
                <a:lnTo>
                  <a:pt x="228600" y="604266"/>
                </a:lnTo>
                <a:lnTo>
                  <a:pt x="229362" y="6027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23259" y="2723642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处理事件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8756" y="4319270"/>
            <a:ext cx="12465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操作事件队列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2211" y="5628395"/>
            <a:ext cx="307086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生成事件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38100">
              <a:lnSpc>
                <a:spcPct val="100000"/>
              </a:lnSpc>
              <a:spcBef>
                <a:spcPts val="1480"/>
              </a:spcBef>
            </a:pPr>
            <a:r>
              <a:rPr sz="1400" spc="-25" dirty="0">
                <a:solidFill>
                  <a:srgbClr val="BFBFBF"/>
                </a:solidFill>
                <a:latin typeface="微软雅黑" panose="020B0503020204020204" charset="-122"/>
                <a:cs typeface="微软雅黑" panose="020B0503020204020204" charset="-122"/>
              </a:rPr>
              <a:t>更多事件处理函数将不在本课程中介绍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事件处理函数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655256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446405" indent="-342265">
              <a:lnSpc>
                <a:spcPct val="100000"/>
              </a:lnSpc>
              <a:spcBef>
                <a:spcPts val="289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从事件队列中获得事件列表，即获得所有被队列的事件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1169" y="3728465"/>
            <a:ext cx="6840855" cy="79248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841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5"/>
              </a:spcBef>
            </a:pPr>
            <a:r>
              <a:rPr sz="16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i="1" spc="-3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600" spc="-3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600" i="1" spc="-2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6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79805" marR="3072765" indent="-444500">
              <a:lnSpc>
                <a:spcPts val="1930"/>
              </a:lnSpc>
              <a:spcBef>
                <a:spcPts val="55"/>
              </a:spcBef>
            </a:pPr>
            <a:r>
              <a:rPr sz="16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00" i="1" spc="-6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600" spc="-5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600" spc="-4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6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423" y="4508911"/>
            <a:ext cx="5963285" cy="153479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可以增加参数，获得某类或某些类事件：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576705" marR="5080">
              <a:lnSpc>
                <a:spcPct val="133000"/>
              </a:lnSpc>
              <a:spcBef>
                <a:spcPts val="57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pygame.event.get(</a:t>
            </a:r>
            <a:r>
              <a:rPr sz="2400" spc="-1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 pygame.event.get(</a:t>
            </a:r>
            <a:r>
              <a:rPr sz="2400" spc="-1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typelist</a:t>
            </a: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事件处理函数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37382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pygame.event.poll()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446405" indent="-342265">
              <a:lnSpc>
                <a:spcPct val="100000"/>
              </a:lnSpc>
              <a:spcBef>
                <a:spcPts val="289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从事件队列中获得一个事件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423" y="4973521"/>
            <a:ext cx="53695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事件获取将从事件队列中删除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4266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如果事件队列为空，则返</a:t>
            </a:r>
            <a:r>
              <a:rPr sz="2000" spc="-50" dirty="0">
                <a:latin typeface="微软雅黑" panose="020B0503020204020204" charset="-122"/>
                <a:cs typeface="微软雅黑" panose="020B0503020204020204" charset="-122"/>
              </a:rPr>
              <a:t>回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event.NOEVENT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1169" y="3922014"/>
            <a:ext cx="6840855" cy="79248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40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105"/>
              </a:spcBef>
            </a:pPr>
            <a:r>
              <a:rPr sz="16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600" i="1" spc="-5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3530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600" spc="-3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spc="-3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pygame.event.poll()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事件处理函数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7796530" cy="336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pygame.event.clear()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446405" indent="-342265">
              <a:lnSpc>
                <a:spcPct val="100000"/>
              </a:lnSpc>
              <a:spcBef>
                <a:spcPts val="289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从事件队列中删除事件，默认删除所有事件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640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该函数与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类似，区别仅是不对事件进行处理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640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可以增加参数，删除某类或某些类事件：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668145" marR="1410970">
              <a:lnSpc>
                <a:spcPct val="178000"/>
              </a:lnSpc>
              <a:spcBef>
                <a:spcPts val="21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pygame.event.clear(</a:t>
            </a:r>
            <a:r>
              <a:rPr sz="2400" spc="-1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 pygame.event.clear(</a:t>
            </a:r>
            <a:r>
              <a:rPr sz="2400" spc="-1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typelist</a:t>
            </a: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789" y="1531111"/>
            <a:ext cx="4006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Pygame</a:t>
            </a:r>
            <a:r>
              <a:rPr spc="-15" dirty="0"/>
              <a:t>事件队列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137537" y="5192521"/>
            <a:ext cx="4175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设置事件队列能够缓存事件的类型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9591" y="3764534"/>
            <a:ext cx="144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事件队列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61" y="3589794"/>
            <a:ext cx="2879725" cy="148590"/>
          </a:xfrm>
          <a:custGeom>
            <a:avLst/>
            <a:gdLst/>
            <a:ahLst/>
            <a:cxnLst/>
            <a:rect l="l" t="t" r="r" b="b"/>
            <a:pathLst>
              <a:path w="2879725" h="148589">
                <a:moveTo>
                  <a:pt x="314706" y="46482"/>
                </a:moveTo>
                <a:lnTo>
                  <a:pt x="289560" y="46482"/>
                </a:lnTo>
                <a:lnTo>
                  <a:pt x="289560" y="148590"/>
                </a:lnTo>
                <a:lnTo>
                  <a:pt x="314706" y="148590"/>
                </a:lnTo>
                <a:lnTo>
                  <a:pt x="314706" y="46482"/>
                </a:lnTo>
                <a:close/>
              </a:path>
              <a:path w="2879725" h="148589">
                <a:moveTo>
                  <a:pt x="696468" y="46482"/>
                </a:moveTo>
                <a:lnTo>
                  <a:pt x="671322" y="46482"/>
                </a:lnTo>
                <a:lnTo>
                  <a:pt x="671322" y="148590"/>
                </a:lnTo>
                <a:lnTo>
                  <a:pt x="696468" y="148590"/>
                </a:lnTo>
                <a:lnTo>
                  <a:pt x="696468" y="46482"/>
                </a:lnTo>
                <a:close/>
              </a:path>
              <a:path w="2879725" h="148589">
                <a:moveTo>
                  <a:pt x="2222754" y="46482"/>
                </a:moveTo>
                <a:lnTo>
                  <a:pt x="2197608" y="46482"/>
                </a:lnTo>
                <a:lnTo>
                  <a:pt x="2197608" y="148590"/>
                </a:lnTo>
                <a:lnTo>
                  <a:pt x="2222754" y="148590"/>
                </a:lnTo>
                <a:lnTo>
                  <a:pt x="2222754" y="46482"/>
                </a:lnTo>
                <a:close/>
              </a:path>
              <a:path w="2879725" h="148589">
                <a:moveTo>
                  <a:pt x="2604516" y="46482"/>
                </a:moveTo>
                <a:lnTo>
                  <a:pt x="2579370" y="46482"/>
                </a:lnTo>
                <a:lnTo>
                  <a:pt x="2579370" y="148590"/>
                </a:lnTo>
                <a:lnTo>
                  <a:pt x="2604516" y="148590"/>
                </a:lnTo>
                <a:lnTo>
                  <a:pt x="2604516" y="46482"/>
                </a:lnTo>
                <a:close/>
              </a:path>
              <a:path w="2879725" h="148589">
                <a:moveTo>
                  <a:pt x="2879598" y="0"/>
                </a:moveTo>
                <a:lnTo>
                  <a:pt x="0" y="0"/>
                </a:lnTo>
                <a:lnTo>
                  <a:pt x="0" y="25146"/>
                </a:lnTo>
                <a:lnTo>
                  <a:pt x="2879598" y="25146"/>
                </a:lnTo>
                <a:lnTo>
                  <a:pt x="2879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7061" y="4341876"/>
            <a:ext cx="2879725" cy="25400"/>
          </a:xfrm>
          <a:custGeom>
            <a:avLst/>
            <a:gdLst/>
            <a:ahLst/>
            <a:cxnLst/>
            <a:rect l="l" t="t" r="r" b="b"/>
            <a:pathLst>
              <a:path w="2879725" h="25400">
                <a:moveTo>
                  <a:pt x="2879597" y="25146"/>
                </a:moveTo>
                <a:lnTo>
                  <a:pt x="2879597" y="0"/>
                </a:lnTo>
                <a:lnTo>
                  <a:pt x="0" y="0"/>
                </a:lnTo>
                <a:lnTo>
                  <a:pt x="0" y="25146"/>
                </a:lnTo>
                <a:lnTo>
                  <a:pt x="2879597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6621" y="3814571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6621" y="3992117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16621" y="4169664"/>
            <a:ext cx="25400" cy="102235"/>
          </a:xfrm>
          <a:custGeom>
            <a:avLst/>
            <a:gdLst/>
            <a:ahLst/>
            <a:cxnLst/>
            <a:rect l="l" t="t" r="r" b="b"/>
            <a:pathLst>
              <a:path w="25400" h="102235">
                <a:moveTo>
                  <a:pt x="25146" y="102108"/>
                </a:moveTo>
                <a:lnTo>
                  <a:pt x="25146" y="0"/>
                </a:lnTo>
                <a:lnTo>
                  <a:pt x="0" y="0"/>
                </a:lnTo>
                <a:lnTo>
                  <a:pt x="0" y="102108"/>
                </a:lnTo>
                <a:lnTo>
                  <a:pt x="25146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8383" y="3814571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5" y="101346"/>
                </a:moveTo>
                <a:lnTo>
                  <a:pt x="25145" y="0"/>
                </a:lnTo>
                <a:lnTo>
                  <a:pt x="0" y="0"/>
                </a:lnTo>
                <a:lnTo>
                  <a:pt x="0" y="101346"/>
                </a:lnTo>
                <a:lnTo>
                  <a:pt x="25145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8383" y="3992117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5" y="101346"/>
                </a:moveTo>
                <a:lnTo>
                  <a:pt x="25145" y="0"/>
                </a:lnTo>
                <a:lnTo>
                  <a:pt x="0" y="0"/>
                </a:lnTo>
                <a:lnTo>
                  <a:pt x="0" y="101346"/>
                </a:lnTo>
                <a:lnTo>
                  <a:pt x="25145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98383" y="4169664"/>
            <a:ext cx="25400" cy="102235"/>
          </a:xfrm>
          <a:custGeom>
            <a:avLst/>
            <a:gdLst/>
            <a:ahLst/>
            <a:cxnLst/>
            <a:rect l="l" t="t" r="r" b="b"/>
            <a:pathLst>
              <a:path w="25400" h="102235">
                <a:moveTo>
                  <a:pt x="25145" y="102108"/>
                </a:moveTo>
                <a:lnTo>
                  <a:pt x="25145" y="0"/>
                </a:lnTo>
                <a:lnTo>
                  <a:pt x="0" y="0"/>
                </a:lnTo>
                <a:lnTo>
                  <a:pt x="0" y="102108"/>
                </a:lnTo>
                <a:lnTo>
                  <a:pt x="25145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24669" y="3814571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5" y="101346"/>
                </a:moveTo>
                <a:lnTo>
                  <a:pt x="25145" y="0"/>
                </a:lnTo>
                <a:lnTo>
                  <a:pt x="0" y="0"/>
                </a:lnTo>
                <a:lnTo>
                  <a:pt x="0" y="101346"/>
                </a:lnTo>
                <a:lnTo>
                  <a:pt x="25145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24669" y="3992117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5" y="101346"/>
                </a:moveTo>
                <a:lnTo>
                  <a:pt x="25145" y="0"/>
                </a:lnTo>
                <a:lnTo>
                  <a:pt x="0" y="0"/>
                </a:lnTo>
                <a:lnTo>
                  <a:pt x="0" y="101346"/>
                </a:lnTo>
                <a:lnTo>
                  <a:pt x="25145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24669" y="4169664"/>
            <a:ext cx="25400" cy="102235"/>
          </a:xfrm>
          <a:custGeom>
            <a:avLst/>
            <a:gdLst/>
            <a:ahLst/>
            <a:cxnLst/>
            <a:rect l="l" t="t" r="r" b="b"/>
            <a:pathLst>
              <a:path w="25400" h="102235">
                <a:moveTo>
                  <a:pt x="25145" y="102108"/>
                </a:moveTo>
                <a:lnTo>
                  <a:pt x="25145" y="0"/>
                </a:lnTo>
                <a:lnTo>
                  <a:pt x="0" y="0"/>
                </a:lnTo>
                <a:lnTo>
                  <a:pt x="0" y="102108"/>
                </a:lnTo>
                <a:lnTo>
                  <a:pt x="25145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06431" y="3814571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06431" y="3992117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06431" y="4169664"/>
            <a:ext cx="25400" cy="102235"/>
          </a:xfrm>
          <a:custGeom>
            <a:avLst/>
            <a:gdLst/>
            <a:ahLst/>
            <a:cxnLst/>
            <a:rect l="l" t="t" r="r" b="b"/>
            <a:pathLst>
              <a:path w="25400" h="102235">
                <a:moveTo>
                  <a:pt x="25146" y="102108"/>
                </a:moveTo>
                <a:lnTo>
                  <a:pt x="25146" y="0"/>
                </a:lnTo>
                <a:lnTo>
                  <a:pt x="0" y="0"/>
                </a:lnTo>
                <a:lnTo>
                  <a:pt x="0" y="102108"/>
                </a:lnTo>
                <a:lnTo>
                  <a:pt x="25146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49915" y="2913900"/>
            <a:ext cx="970280" cy="1144905"/>
          </a:xfrm>
          <a:custGeom>
            <a:avLst/>
            <a:gdLst/>
            <a:ahLst/>
            <a:cxnLst/>
            <a:rect l="l" t="t" r="r" b="b"/>
            <a:pathLst>
              <a:path w="970279" h="1144904">
                <a:moveTo>
                  <a:pt x="571677" y="127076"/>
                </a:moveTo>
                <a:lnTo>
                  <a:pt x="571500" y="65532"/>
                </a:lnTo>
                <a:lnTo>
                  <a:pt x="569976" y="0"/>
                </a:lnTo>
                <a:lnTo>
                  <a:pt x="519684" y="762"/>
                </a:lnTo>
                <a:lnTo>
                  <a:pt x="519988" y="145859"/>
                </a:lnTo>
                <a:lnTo>
                  <a:pt x="518706" y="184861"/>
                </a:lnTo>
                <a:lnTo>
                  <a:pt x="514667" y="236943"/>
                </a:lnTo>
                <a:lnTo>
                  <a:pt x="508266" y="284772"/>
                </a:lnTo>
                <a:lnTo>
                  <a:pt x="499313" y="328714"/>
                </a:lnTo>
                <a:lnTo>
                  <a:pt x="487616" y="369189"/>
                </a:lnTo>
                <a:lnTo>
                  <a:pt x="473011" y="406577"/>
                </a:lnTo>
                <a:lnTo>
                  <a:pt x="455295" y="441274"/>
                </a:lnTo>
                <a:lnTo>
                  <a:pt x="434301" y="473684"/>
                </a:lnTo>
                <a:lnTo>
                  <a:pt x="409829" y="504202"/>
                </a:lnTo>
                <a:lnTo>
                  <a:pt x="381685" y="533209"/>
                </a:lnTo>
                <a:lnTo>
                  <a:pt x="349719" y="561124"/>
                </a:lnTo>
                <a:lnTo>
                  <a:pt x="313715" y="588327"/>
                </a:lnTo>
                <a:lnTo>
                  <a:pt x="273494" y="615226"/>
                </a:lnTo>
                <a:lnTo>
                  <a:pt x="228879" y="642200"/>
                </a:lnTo>
                <a:lnTo>
                  <a:pt x="179692" y="669658"/>
                </a:lnTo>
                <a:lnTo>
                  <a:pt x="125730" y="697992"/>
                </a:lnTo>
                <a:lnTo>
                  <a:pt x="103632" y="652272"/>
                </a:lnTo>
                <a:lnTo>
                  <a:pt x="0" y="787146"/>
                </a:lnTo>
                <a:lnTo>
                  <a:pt x="102870" y="788517"/>
                </a:lnTo>
                <a:lnTo>
                  <a:pt x="169926" y="789432"/>
                </a:lnTo>
                <a:lnTo>
                  <a:pt x="147967" y="744004"/>
                </a:lnTo>
                <a:lnTo>
                  <a:pt x="202349" y="715556"/>
                </a:lnTo>
                <a:lnTo>
                  <a:pt x="251777" y="687984"/>
                </a:lnTo>
                <a:lnTo>
                  <a:pt x="297027" y="660654"/>
                </a:lnTo>
                <a:lnTo>
                  <a:pt x="338213" y="633260"/>
                </a:lnTo>
                <a:lnTo>
                  <a:pt x="375500" y="605485"/>
                </a:lnTo>
                <a:lnTo>
                  <a:pt x="409041" y="576999"/>
                </a:lnTo>
                <a:lnTo>
                  <a:pt x="438962" y="547509"/>
                </a:lnTo>
                <a:lnTo>
                  <a:pt x="465429" y="516686"/>
                </a:lnTo>
                <a:lnTo>
                  <a:pt x="488569" y="484212"/>
                </a:lnTo>
                <a:lnTo>
                  <a:pt x="508533" y="449770"/>
                </a:lnTo>
                <a:lnTo>
                  <a:pt x="525475" y="413054"/>
                </a:lnTo>
                <a:lnTo>
                  <a:pt x="539534" y="373735"/>
                </a:lnTo>
                <a:lnTo>
                  <a:pt x="550849" y="331495"/>
                </a:lnTo>
                <a:lnTo>
                  <a:pt x="559587" y="286029"/>
                </a:lnTo>
                <a:lnTo>
                  <a:pt x="565861" y="237020"/>
                </a:lnTo>
                <a:lnTo>
                  <a:pt x="569849" y="184137"/>
                </a:lnTo>
                <a:lnTo>
                  <a:pt x="571677" y="127076"/>
                </a:lnTo>
                <a:close/>
              </a:path>
              <a:path w="970279" h="1144904">
                <a:moveTo>
                  <a:pt x="970026" y="829056"/>
                </a:moveTo>
                <a:lnTo>
                  <a:pt x="947928" y="784098"/>
                </a:lnTo>
                <a:lnTo>
                  <a:pt x="834580" y="840041"/>
                </a:lnTo>
                <a:lnTo>
                  <a:pt x="788771" y="862355"/>
                </a:lnTo>
                <a:lnTo>
                  <a:pt x="742657" y="884326"/>
                </a:lnTo>
                <a:lnTo>
                  <a:pt x="696201" y="905738"/>
                </a:lnTo>
                <a:lnTo>
                  <a:pt x="649401" y="926388"/>
                </a:lnTo>
                <a:lnTo>
                  <a:pt x="602208" y="946048"/>
                </a:lnTo>
                <a:lnTo>
                  <a:pt x="554634" y="964501"/>
                </a:lnTo>
                <a:lnTo>
                  <a:pt x="506628" y="981532"/>
                </a:lnTo>
                <a:lnTo>
                  <a:pt x="458177" y="996911"/>
                </a:lnTo>
                <a:lnTo>
                  <a:pt x="409270" y="1010424"/>
                </a:lnTo>
                <a:lnTo>
                  <a:pt x="359867" y="1021854"/>
                </a:lnTo>
                <a:lnTo>
                  <a:pt x="309968" y="1030986"/>
                </a:lnTo>
                <a:lnTo>
                  <a:pt x="259524" y="1037602"/>
                </a:lnTo>
                <a:lnTo>
                  <a:pt x="208534" y="1041488"/>
                </a:lnTo>
                <a:lnTo>
                  <a:pt x="158496" y="1042377"/>
                </a:lnTo>
                <a:lnTo>
                  <a:pt x="152654" y="1042416"/>
                </a:lnTo>
                <a:lnTo>
                  <a:pt x="153162" y="992124"/>
                </a:lnTo>
                <a:lnTo>
                  <a:pt x="0" y="1066800"/>
                </a:lnTo>
                <a:lnTo>
                  <a:pt x="126492" y="1131633"/>
                </a:lnTo>
                <a:lnTo>
                  <a:pt x="151638" y="1144524"/>
                </a:lnTo>
                <a:lnTo>
                  <a:pt x="152146" y="1093470"/>
                </a:lnTo>
                <a:lnTo>
                  <a:pt x="158496" y="1093470"/>
                </a:lnTo>
                <a:lnTo>
                  <a:pt x="185928" y="1092708"/>
                </a:lnTo>
                <a:lnTo>
                  <a:pt x="234988" y="1089672"/>
                </a:lnTo>
                <a:lnTo>
                  <a:pt x="283908" y="1084859"/>
                </a:lnTo>
                <a:lnTo>
                  <a:pt x="332587" y="1078153"/>
                </a:lnTo>
                <a:lnTo>
                  <a:pt x="380936" y="1069428"/>
                </a:lnTo>
                <a:lnTo>
                  <a:pt x="428853" y="1058570"/>
                </a:lnTo>
                <a:lnTo>
                  <a:pt x="476250" y="1045464"/>
                </a:lnTo>
                <a:lnTo>
                  <a:pt x="539496" y="1024890"/>
                </a:lnTo>
                <a:lnTo>
                  <a:pt x="589724" y="1005700"/>
                </a:lnTo>
                <a:lnTo>
                  <a:pt x="639495" y="985380"/>
                </a:lnTo>
                <a:lnTo>
                  <a:pt x="688860" y="964095"/>
                </a:lnTo>
                <a:lnTo>
                  <a:pt x="737895" y="942009"/>
                </a:lnTo>
                <a:lnTo>
                  <a:pt x="786638" y="919289"/>
                </a:lnTo>
                <a:lnTo>
                  <a:pt x="835152" y="896112"/>
                </a:lnTo>
                <a:lnTo>
                  <a:pt x="902970" y="863346"/>
                </a:lnTo>
                <a:lnTo>
                  <a:pt x="970026" y="82905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49915" y="4224528"/>
            <a:ext cx="677545" cy="579120"/>
          </a:xfrm>
          <a:custGeom>
            <a:avLst/>
            <a:gdLst/>
            <a:ahLst/>
            <a:cxnLst/>
            <a:rect l="l" t="t" r="r" b="b"/>
            <a:pathLst>
              <a:path w="677545" h="579120">
                <a:moveTo>
                  <a:pt x="161544" y="0"/>
                </a:moveTo>
                <a:lnTo>
                  <a:pt x="0" y="54864"/>
                </a:lnTo>
                <a:lnTo>
                  <a:pt x="121920" y="137901"/>
                </a:lnTo>
                <a:lnTo>
                  <a:pt x="121920" y="97536"/>
                </a:lnTo>
                <a:lnTo>
                  <a:pt x="129540" y="47244"/>
                </a:lnTo>
                <a:lnTo>
                  <a:pt x="154622" y="50755"/>
                </a:lnTo>
                <a:lnTo>
                  <a:pt x="161544" y="0"/>
                </a:lnTo>
                <a:close/>
              </a:path>
              <a:path w="677545" h="579120">
                <a:moveTo>
                  <a:pt x="154622" y="50755"/>
                </a:moveTo>
                <a:lnTo>
                  <a:pt x="129540" y="47244"/>
                </a:lnTo>
                <a:lnTo>
                  <a:pt x="121920" y="97536"/>
                </a:lnTo>
                <a:lnTo>
                  <a:pt x="147793" y="100838"/>
                </a:lnTo>
                <a:lnTo>
                  <a:pt x="154622" y="50755"/>
                </a:lnTo>
                <a:close/>
              </a:path>
              <a:path w="677545" h="579120">
                <a:moveTo>
                  <a:pt x="147793" y="100838"/>
                </a:moveTo>
                <a:lnTo>
                  <a:pt x="121920" y="97536"/>
                </a:lnTo>
                <a:lnTo>
                  <a:pt x="121920" y="137901"/>
                </a:lnTo>
                <a:lnTo>
                  <a:pt x="140970" y="150876"/>
                </a:lnTo>
                <a:lnTo>
                  <a:pt x="147793" y="100838"/>
                </a:lnTo>
                <a:close/>
              </a:path>
              <a:path w="677545" h="579120">
                <a:moveTo>
                  <a:pt x="677418" y="557022"/>
                </a:moveTo>
                <a:lnTo>
                  <a:pt x="625143" y="448817"/>
                </a:lnTo>
                <a:lnTo>
                  <a:pt x="600849" y="400579"/>
                </a:lnTo>
                <a:lnTo>
                  <a:pt x="576596" y="355189"/>
                </a:lnTo>
                <a:lnTo>
                  <a:pt x="551877" y="312677"/>
                </a:lnTo>
                <a:lnTo>
                  <a:pt x="526187" y="273074"/>
                </a:lnTo>
                <a:lnTo>
                  <a:pt x="499018" y="236410"/>
                </a:lnTo>
                <a:lnTo>
                  <a:pt x="469863" y="202715"/>
                </a:lnTo>
                <a:lnTo>
                  <a:pt x="438217" y="172021"/>
                </a:lnTo>
                <a:lnTo>
                  <a:pt x="403572" y="144358"/>
                </a:lnTo>
                <a:lnTo>
                  <a:pt x="365422" y="119757"/>
                </a:lnTo>
                <a:lnTo>
                  <a:pt x="323260" y="98247"/>
                </a:lnTo>
                <a:lnTo>
                  <a:pt x="276580" y="79861"/>
                </a:lnTo>
                <a:lnTo>
                  <a:pt x="224876" y="64627"/>
                </a:lnTo>
                <a:lnTo>
                  <a:pt x="167640" y="52578"/>
                </a:lnTo>
                <a:lnTo>
                  <a:pt x="154622" y="50755"/>
                </a:lnTo>
                <a:lnTo>
                  <a:pt x="147793" y="100838"/>
                </a:lnTo>
                <a:lnTo>
                  <a:pt x="157734" y="102108"/>
                </a:lnTo>
                <a:lnTo>
                  <a:pt x="215431" y="114488"/>
                </a:lnTo>
                <a:lnTo>
                  <a:pt x="266829" y="130290"/>
                </a:lnTo>
                <a:lnTo>
                  <a:pt x="312585" y="149483"/>
                </a:lnTo>
                <a:lnTo>
                  <a:pt x="353356" y="172038"/>
                </a:lnTo>
                <a:lnTo>
                  <a:pt x="389797" y="197922"/>
                </a:lnTo>
                <a:lnTo>
                  <a:pt x="422566" y="227106"/>
                </a:lnTo>
                <a:lnTo>
                  <a:pt x="452318" y="259558"/>
                </a:lnTo>
                <a:lnTo>
                  <a:pt x="479712" y="295249"/>
                </a:lnTo>
                <a:lnTo>
                  <a:pt x="505402" y="334148"/>
                </a:lnTo>
                <a:lnTo>
                  <a:pt x="530046" y="376223"/>
                </a:lnTo>
                <a:lnTo>
                  <a:pt x="554300" y="421446"/>
                </a:lnTo>
                <a:lnTo>
                  <a:pt x="578821" y="469784"/>
                </a:lnTo>
                <a:lnTo>
                  <a:pt x="604266" y="521208"/>
                </a:lnTo>
                <a:lnTo>
                  <a:pt x="630936" y="579120"/>
                </a:lnTo>
                <a:lnTo>
                  <a:pt x="677418" y="5570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299843" y="2857754"/>
            <a:ext cx="3660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pygame.event.set_blocked()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9843" y="3597651"/>
            <a:ext cx="3660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pygame.event.set_allowed()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9843" y="4349755"/>
            <a:ext cx="3660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pygame.event.get_blocked()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0039" y="4745700"/>
            <a:ext cx="357822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同时仅能存储</a:t>
            </a:r>
            <a:r>
              <a:rPr sz="2000" spc="-25" dirty="0">
                <a:latin typeface="Consolas" panose="020B0609020204030204"/>
                <a:cs typeface="Consolas" panose="020B0609020204030204"/>
              </a:rPr>
              <a:t>128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个事件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当队列满时，更多事件将被丢弃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事件处理函数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674111"/>
            <a:ext cx="8230234" cy="284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pygame.event.set_blocked(</a:t>
            </a:r>
            <a:r>
              <a:rPr sz="280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2800" spc="-95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2800" spc="-85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typelist</a:t>
            </a: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446405" indent="-342265">
              <a:lnSpc>
                <a:spcPct val="100000"/>
              </a:lnSpc>
              <a:spcBef>
                <a:spcPts val="2895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控制哪些类型事件</a:t>
            </a:r>
            <a:r>
              <a:rPr sz="20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不允许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被保存到事件队列中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195"/>
              </a:spcBef>
              <a:buFont typeface="Arial MT"/>
              <a:buChar char="•"/>
            </a:pP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pygame.event.set_allowed(</a:t>
            </a:r>
            <a:r>
              <a:rPr sz="280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2800" spc="-95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2800" spc="-85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typelist</a:t>
            </a: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446405" indent="-342265">
              <a:lnSpc>
                <a:spcPct val="100000"/>
              </a:lnSpc>
              <a:spcBef>
                <a:spcPts val="289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控制哪些类型事件</a:t>
            </a:r>
            <a:r>
              <a:rPr sz="20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允许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被保存到事件队列中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事件处理函数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674111"/>
            <a:ext cx="6285865" cy="184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pygame.event.get_blocked(</a:t>
            </a:r>
            <a:r>
              <a:rPr sz="2800" spc="-10" dirty="0">
                <a:solidFill>
                  <a:srgbClr val="1D8F1D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800">
              <a:latin typeface="Consolas" panose="020B0609020204030204"/>
              <a:cs typeface="Consolas" panose="020B0609020204030204"/>
            </a:endParaRPr>
          </a:p>
          <a:p>
            <a:pPr marL="446405" indent="-342265">
              <a:lnSpc>
                <a:spcPct val="100000"/>
              </a:lnSpc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测试某个事件类型是否被事件队列所禁止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640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如果事件类型被禁止，则返回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True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，否则返回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False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事件处理函数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7313930" cy="245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pygame.event.post(</a:t>
            </a:r>
            <a:r>
              <a:rPr sz="28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10"/>
              </a:spcBef>
            </a:pPr>
            <a:endParaRPr sz="2800">
              <a:latin typeface="Consolas" panose="020B0609020204030204"/>
              <a:cs typeface="Consolas" panose="020B0609020204030204"/>
            </a:endParaRPr>
          </a:p>
          <a:p>
            <a:pPr marL="446405" indent="-342265">
              <a:lnSpc>
                <a:spcPct val="100000"/>
              </a:lnSpc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产生一个事件，并将其放入事件队列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640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一般用于放置用户自定义事件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pygame.USEREVENT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640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也可以用于放置系统定义事件（如鼠标或键盘等），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给定参数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事件处理函数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7822565" cy="245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pygame.event.Event(</a:t>
            </a:r>
            <a:r>
              <a:rPr sz="280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type,</a:t>
            </a:r>
            <a:r>
              <a:rPr sz="2800" spc="-1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dict</a:t>
            </a:r>
            <a:r>
              <a:rPr sz="28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10"/>
              </a:spcBef>
            </a:pPr>
            <a:endParaRPr sz="2800">
              <a:latin typeface="Consolas" panose="020B0609020204030204"/>
              <a:cs typeface="Consolas" panose="020B0609020204030204"/>
            </a:endParaRPr>
          </a:p>
          <a:p>
            <a:pPr marL="446405" indent="-342265">
              <a:lnSpc>
                <a:spcPct val="100000"/>
              </a:lnSpc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创建一个给定类型的事件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640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其中，事件的属性和值采用字典类型复制，属性名采用字符串形式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640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44640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如果创建已有事件，属性需要一致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7281" y="3408680"/>
            <a:ext cx="6038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Pygame事件处理机制简介</a:t>
            </a:r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02080"/>
            <a:ext cx="9144000" cy="4680585"/>
          </a:xfrm>
          <a:custGeom>
            <a:avLst/>
            <a:gdLst/>
            <a:ahLst/>
            <a:cxnLst/>
            <a:rect l="l" t="t" r="r" b="b"/>
            <a:pathLst>
              <a:path w="9144000" h="4680585">
                <a:moveTo>
                  <a:pt x="9144000" y="4680203"/>
                </a:moveTo>
                <a:lnTo>
                  <a:pt x="9144000" y="0"/>
                </a:lnTo>
                <a:lnTo>
                  <a:pt x="0" y="0"/>
                </a:lnTo>
                <a:lnTo>
                  <a:pt x="0" y="4680204"/>
                </a:lnTo>
                <a:lnTo>
                  <a:pt x="9144000" y="4680203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573" y="1435100"/>
            <a:ext cx="263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200" spc="-3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1200" spc="-3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PYG04:</a:t>
            </a:r>
            <a:r>
              <a:rPr sz="12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2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2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Post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200" i="1" spc="-4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2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3" y="1983740"/>
            <a:ext cx="37274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200" spc="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20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200" spc="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20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)) pygame.display.set_caption(</a:t>
            </a:r>
            <a:r>
              <a:rPr sz="12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2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事件处理</a:t>
            </a:r>
            <a:r>
              <a:rPr sz="1200" spc="-2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20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fps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200" spc="-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fclock</a:t>
            </a:r>
            <a:r>
              <a:rPr sz="1200" spc="-3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pygame.time.Clock()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73" y="2898140"/>
            <a:ext cx="614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num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73" y="3263900"/>
            <a:ext cx="911415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200" i="1" spc="-3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20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8615" marR="508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uevent</a:t>
            </a:r>
            <a:r>
              <a:rPr sz="1200" spc="-4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pygame.event.Event(pygame.KEYDOWN</a:t>
            </a:r>
            <a:r>
              <a:rPr sz="12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2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"unicode"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20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3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"key"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pygame.K_SPACE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3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"mod"</a:t>
            </a:r>
            <a:r>
              <a:rPr sz="12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pygame.KMOD_ALT pygame.event.post(uevent)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8615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num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num</a:t>
            </a:r>
            <a:r>
              <a:rPr sz="12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2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5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861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20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20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20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2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 marR="5979795" indent="-33718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200" i="1" spc="-3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200" spc="-2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20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pygame.QUIT</a:t>
            </a:r>
            <a:r>
              <a:rPr sz="12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68516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1200" i="1" spc="-3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200" spc="-3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20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pygame.KEYDOWN</a:t>
            </a:r>
            <a:r>
              <a:rPr sz="12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200" i="1" spc="-3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event.unicode</a:t>
            </a:r>
            <a:r>
              <a:rPr sz="1200" spc="-4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200" spc="-3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2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1200" spc="-2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358265">
              <a:lnSpc>
                <a:spcPct val="100000"/>
              </a:lnSpc>
            </a:pPr>
            <a:r>
              <a:rPr sz="120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"[KEYDOWN</a:t>
            </a:r>
            <a:r>
              <a:rPr sz="1200" spc="-8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{}]:"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.format(num)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7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"#"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8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7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event.mod)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</a:pPr>
            <a:r>
              <a:rPr sz="120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2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358265">
              <a:lnSpc>
                <a:spcPct val="100000"/>
              </a:lnSpc>
            </a:pPr>
            <a:r>
              <a:rPr sz="120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"[KEYDOWN</a:t>
            </a:r>
            <a:r>
              <a:rPr sz="1200" spc="-1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{}]:"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.format(num)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9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event.unicode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9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9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event.mod)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9615" y="5641340"/>
            <a:ext cx="196215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pygame.display.update() fclock.tick(fps)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7547" y="5599429"/>
            <a:ext cx="412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PYG04-</a:t>
            </a:r>
            <a:r>
              <a:rPr sz="2400" spc="-1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PygameEventPost.py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17625" y="3408680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单元小结</a:t>
            </a:r>
            <a:endParaRPr spc="-1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0269" y="5034026"/>
            <a:ext cx="3333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nsolas" panose="020B0609020204030204"/>
                <a:cs typeface="Consolas" panose="020B0609020204030204"/>
              </a:rPr>
              <a:t>Pygame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事件处理机制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3133" y="1994154"/>
            <a:ext cx="3135629" cy="205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9665" y="4068572"/>
            <a:ext cx="3016885" cy="2082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Pygame</a:t>
            </a:r>
            <a:r>
              <a:rPr sz="1800" spc="-3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事件处理机制简介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键盘事件及类型的使用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鼠标事件及类型的使用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壁球小游戏(鼠标型)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Pygame</a:t>
            </a:r>
            <a:r>
              <a:rPr sz="1800" spc="-3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事件处理函数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4321" y="1987296"/>
            <a:ext cx="3089148" cy="20662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事件处理需求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89545" y="2767583"/>
            <a:ext cx="3409315" cy="2724150"/>
            <a:chOff x="1089545" y="2767583"/>
            <a:chExt cx="3409315" cy="27241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8689" y="2776727"/>
              <a:ext cx="3390404" cy="2705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9545" y="2767583"/>
              <a:ext cx="3409315" cy="2724150"/>
            </a:xfrm>
            <a:custGeom>
              <a:avLst/>
              <a:gdLst/>
              <a:ahLst/>
              <a:cxnLst/>
              <a:rect l="l" t="t" r="r" b="b"/>
              <a:pathLst>
                <a:path w="3409315" h="2724150">
                  <a:moveTo>
                    <a:pt x="3409188" y="2721864"/>
                  </a:moveTo>
                  <a:lnTo>
                    <a:pt x="3409188" y="2285"/>
                  </a:lnTo>
                  <a:lnTo>
                    <a:pt x="3406902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2721864"/>
                  </a:lnTo>
                  <a:lnTo>
                    <a:pt x="1524" y="2724150"/>
                  </a:lnTo>
                  <a:lnTo>
                    <a:pt x="4572" y="2724150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3399282" y="9143"/>
                  </a:lnTo>
                  <a:lnTo>
                    <a:pt x="3399282" y="4571"/>
                  </a:lnTo>
                  <a:lnTo>
                    <a:pt x="3404616" y="9143"/>
                  </a:lnTo>
                  <a:lnTo>
                    <a:pt x="3404616" y="2724149"/>
                  </a:lnTo>
                  <a:lnTo>
                    <a:pt x="3406902" y="2724149"/>
                  </a:lnTo>
                  <a:lnTo>
                    <a:pt x="3409188" y="2721864"/>
                  </a:lnTo>
                  <a:close/>
                </a:path>
                <a:path w="3409315" h="272415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3409315" h="2724150">
                  <a:moveTo>
                    <a:pt x="9144" y="2714244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2714244"/>
                  </a:lnTo>
                  <a:lnTo>
                    <a:pt x="9144" y="2714244"/>
                  </a:lnTo>
                  <a:close/>
                </a:path>
                <a:path w="3409315" h="2724150">
                  <a:moveTo>
                    <a:pt x="3404616" y="2714244"/>
                  </a:moveTo>
                  <a:lnTo>
                    <a:pt x="4572" y="2714244"/>
                  </a:lnTo>
                  <a:lnTo>
                    <a:pt x="9144" y="2718816"/>
                  </a:lnTo>
                  <a:lnTo>
                    <a:pt x="9144" y="2724150"/>
                  </a:lnTo>
                  <a:lnTo>
                    <a:pt x="3399282" y="2724149"/>
                  </a:lnTo>
                  <a:lnTo>
                    <a:pt x="3399282" y="2718816"/>
                  </a:lnTo>
                  <a:lnTo>
                    <a:pt x="3404616" y="2714244"/>
                  </a:lnTo>
                  <a:close/>
                </a:path>
                <a:path w="3409315" h="2724150">
                  <a:moveTo>
                    <a:pt x="9144" y="2724150"/>
                  </a:moveTo>
                  <a:lnTo>
                    <a:pt x="9144" y="2718816"/>
                  </a:lnTo>
                  <a:lnTo>
                    <a:pt x="4572" y="2714244"/>
                  </a:lnTo>
                  <a:lnTo>
                    <a:pt x="4572" y="2724150"/>
                  </a:lnTo>
                  <a:lnTo>
                    <a:pt x="9144" y="2724150"/>
                  </a:lnTo>
                  <a:close/>
                </a:path>
                <a:path w="3409315" h="2724150">
                  <a:moveTo>
                    <a:pt x="3404616" y="9143"/>
                  </a:moveTo>
                  <a:lnTo>
                    <a:pt x="3399282" y="4571"/>
                  </a:lnTo>
                  <a:lnTo>
                    <a:pt x="3399282" y="9143"/>
                  </a:lnTo>
                  <a:lnTo>
                    <a:pt x="3404616" y="9143"/>
                  </a:lnTo>
                  <a:close/>
                </a:path>
                <a:path w="3409315" h="2724150">
                  <a:moveTo>
                    <a:pt x="3404616" y="2714244"/>
                  </a:moveTo>
                  <a:lnTo>
                    <a:pt x="3404616" y="9143"/>
                  </a:lnTo>
                  <a:lnTo>
                    <a:pt x="3399282" y="9143"/>
                  </a:lnTo>
                  <a:lnTo>
                    <a:pt x="3399282" y="2714244"/>
                  </a:lnTo>
                  <a:lnTo>
                    <a:pt x="3404616" y="2714244"/>
                  </a:lnTo>
                  <a:close/>
                </a:path>
                <a:path w="3409315" h="2724150">
                  <a:moveTo>
                    <a:pt x="3404616" y="2724149"/>
                  </a:moveTo>
                  <a:lnTo>
                    <a:pt x="3404616" y="2714244"/>
                  </a:lnTo>
                  <a:lnTo>
                    <a:pt x="3399282" y="2718816"/>
                  </a:lnTo>
                  <a:lnTo>
                    <a:pt x="3399282" y="2724149"/>
                  </a:lnTo>
                  <a:lnTo>
                    <a:pt x="3404616" y="2724149"/>
                  </a:lnTo>
                  <a:close/>
                </a:path>
              </a:pathLst>
            </a:custGeom>
            <a:solidFill>
              <a:srgbClr val="68C1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93519" y="2655061"/>
            <a:ext cx="4635500" cy="2768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响应用户键盘、鼠标等外设操作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响应屏幕尺寸和模式变化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响应游戏情节的特定触发条件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产生一些触发条件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5" dirty="0">
                <a:latin typeface="Consolas" panose="020B0609020204030204"/>
                <a:cs typeface="Consolas" panose="020B0609020204030204"/>
              </a:rPr>
              <a:t>……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789" y="1531111"/>
            <a:ext cx="4006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Pygame</a:t>
            </a:r>
            <a:r>
              <a:rPr spc="-15" dirty="0"/>
              <a:t>事件队列</a:t>
            </a:r>
            <a:endParaRPr spc="-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604645" y="3342894"/>
            <a:ext cx="2143125" cy="1713864"/>
            <a:chOff x="7604645" y="3342894"/>
            <a:chExt cx="2143125" cy="171386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13777" y="3352037"/>
              <a:ext cx="2126107" cy="1694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04645" y="3342894"/>
              <a:ext cx="2143125" cy="1713864"/>
            </a:xfrm>
            <a:custGeom>
              <a:avLst/>
              <a:gdLst/>
              <a:ahLst/>
              <a:cxnLst/>
              <a:rect l="l" t="t" r="r" b="b"/>
              <a:pathLst>
                <a:path w="2143125" h="1713864">
                  <a:moveTo>
                    <a:pt x="2142744" y="1711452"/>
                  </a:moveTo>
                  <a:lnTo>
                    <a:pt x="2142744" y="1524"/>
                  </a:lnTo>
                  <a:lnTo>
                    <a:pt x="214122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1711452"/>
                  </a:lnTo>
                  <a:lnTo>
                    <a:pt x="2286" y="1713738"/>
                  </a:lnTo>
                  <a:lnTo>
                    <a:pt x="4572" y="1713738"/>
                  </a:lnTo>
                  <a:lnTo>
                    <a:pt x="4572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2133600" y="9144"/>
                  </a:lnTo>
                  <a:lnTo>
                    <a:pt x="2133600" y="4572"/>
                  </a:lnTo>
                  <a:lnTo>
                    <a:pt x="2138172" y="9144"/>
                  </a:lnTo>
                  <a:lnTo>
                    <a:pt x="2138172" y="1713738"/>
                  </a:lnTo>
                  <a:lnTo>
                    <a:pt x="2141220" y="1713738"/>
                  </a:lnTo>
                  <a:lnTo>
                    <a:pt x="2142744" y="1711452"/>
                  </a:lnTo>
                  <a:close/>
                </a:path>
                <a:path w="2143125" h="1713864">
                  <a:moveTo>
                    <a:pt x="9143" y="9144"/>
                  </a:moveTo>
                  <a:lnTo>
                    <a:pt x="9143" y="4572"/>
                  </a:lnTo>
                  <a:lnTo>
                    <a:pt x="4572" y="9144"/>
                  </a:lnTo>
                  <a:lnTo>
                    <a:pt x="9143" y="9144"/>
                  </a:lnTo>
                  <a:close/>
                </a:path>
                <a:path w="2143125" h="1713864">
                  <a:moveTo>
                    <a:pt x="9144" y="1703832"/>
                  </a:moveTo>
                  <a:lnTo>
                    <a:pt x="9143" y="9144"/>
                  </a:lnTo>
                  <a:lnTo>
                    <a:pt x="4572" y="9144"/>
                  </a:lnTo>
                  <a:lnTo>
                    <a:pt x="4572" y="1703832"/>
                  </a:lnTo>
                  <a:lnTo>
                    <a:pt x="9144" y="1703832"/>
                  </a:lnTo>
                  <a:close/>
                </a:path>
                <a:path w="2143125" h="1713864">
                  <a:moveTo>
                    <a:pt x="2138172" y="1703832"/>
                  </a:moveTo>
                  <a:lnTo>
                    <a:pt x="4572" y="1703832"/>
                  </a:lnTo>
                  <a:lnTo>
                    <a:pt x="9144" y="1708404"/>
                  </a:lnTo>
                  <a:lnTo>
                    <a:pt x="9144" y="1713738"/>
                  </a:lnTo>
                  <a:lnTo>
                    <a:pt x="2133600" y="1713738"/>
                  </a:lnTo>
                  <a:lnTo>
                    <a:pt x="2133600" y="1708404"/>
                  </a:lnTo>
                  <a:lnTo>
                    <a:pt x="2138172" y="1703832"/>
                  </a:lnTo>
                  <a:close/>
                </a:path>
                <a:path w="2143125" h="1713864">
                  <a:moveTo>
                    <a:pt x="9144" y="1713738"/>
                  </a:moveTo>
                  <a:lnTo>
                    <a:pt x="9144" y="1708404"/>
                  </a:lnTo>
                  <a:lnTo>
                    <a:pt x="4572" y="1703832"/>
                  </a:lnTo>
                  <a:lnTo>
                    <a:pt x="4572" y="1713738"/>
                  </a:lnTo>
                  <a:lnTo>
                    <a:pt x="9144" y="1713738"/>
                  </a:lnTo>
                  <a:close/>
                </a:path>
                <a:path w="2143125" h="1713864">
                  <a:moveTo>
                    <a:pt x="2138172" y="9144"/>
                  </a:moveTo>
                  <a:lnTo>
                    <a:pt x="2133600" y="4572"/>
                  </a:lnTo>
                  <a:lnTo>
                    <a:pt x="2133600" y="9144"/>
                  </a:lnTo>
                  <a:lnTo>
                    <a:pt x="2138172" y="9144"/>
                  </a:lnTo>
                  <a:close/>
                </a:path>
                <a:path w="2143125" h="1713864">
                  <a:moveTo>
                    <a:pt x="2138172" y="1703832"/>
                  </a:moveTo>
                  <a:lnTo>
                    <a:pt x="2138172" y="9144"/>
                  </a:lnTo>
                  <a:lnTo>
                    <a:pt x="2133600" y="9144"/>
                  </a:lnTo>
                  <a:lnTo>
                    <a:pt x="2133600" y="1703832"/>
                  </a:lnTo>
                  <a:lnTo>
                    <a:pt x="2138172" y="1703832"/>
                  </a:lnTo>
                  <a:close/>
                </a:path>
                <a:path w="2143125" h="1713864">
                  <a:moveTo>
                    <a:pt x="2138172" y="1713738"/>
                  </a:moveTo>
                  <a:lnTo>
                    <a:pt x="2138172" y="1703832"/>
                  </a:lnTo>
                  <a:lnTo>
                    <a:pt x="2133600" y="1708404"/>
                  </a:lnTo>
                  <a:lnTo>
                    <a:pt x="2133600" y="1713738"/>
                  </a:lnTo>
                  <a:lnTo>
                    <a:pt x="2138172" y="1713738"/>
                  </a:lnTo>
                  <a:close/>
                </a:path>
              </a:pathLst>
            </a:custGeom>
            <a:solidFill>
              <a:srgbClr val="68C1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627253" y="4950663"/>
            <a:ext cx="265239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缓存并派发所有事件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原则上先到先处理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6383" y="4147820"/>
            <a:ext cx="144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事件队列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3854" y="3973079"/>
            <a:ext cx="2880360" cy="148590"/>
          </a:xfrm>
          <a:custGeom>
            <a:avLst/>
            <a:gdLst/>
            <a:ahLst/>
            <a:cxnLst/>
            <a:rect l="l" t="t" r="r" b="b"/>
            <a:pathLst>
              <a:path w="2880360" h="148589">
                <a:moveTo>
                  <a:pt x="315468" y="46482"/>
                </a:moveTo>
                <a:lnTo>
                  <a:pt x="290322" y="46482"/>
                </a:lnTo>
                <a:lnTo>
                  <a:pt x="290322" y="148590"/>
                </a:lnTo>
                <a:lnTo>
                  <a:pt x="315468" y="148590"/>
                </a:lnTo>
                <a:lnTo>
                  <a:pt x="315468" y="46482"/>
                </a:lnTo>
                <a:close/>
              </a:path>
              <a:path w="2880360" h="148589">
                <a:moveTo>
                  <a:pt x="697230" y="46482"/>
                </a:moveTo>
                <a:lnTo>
                  <a:pt x="671322" y="46482"/>
                </a:lnTo>
                <a:lnTo>
                  <a:pt x="671322" y="148590"/>
                </a:lnTo>
                <a:lnTo>
                  <a:pt x="697230" y="148590"/>
                </a:lnTo>
                <a:lnTo>
                  <a:pt x="697230" y="46482"/>
                </a:lnTo>
                <a:close/>
              </a:path>
              <a:path w="2880360" h="148589">
                <a:moveTo>
                  <a:pt x="2223516" y="46482"/>
                </a:moveTo>
                <a:lnTo>
                  <a:pt x="2198370" y="46482"/>
                </a:lnTo>
                <a:lnTo>
                  <a:pt x="2198370" y="148590"/>
                </a:lnTo>
                <a:lnTo>
                  <a:pt x="2223516" y="148590"/>
                </a:lnTo>
                <a:lnTo>
                  <a:pt x="2223516" y="46482"/>
                </a:lnTo>
                <a:close/>
              </a:path>
              <a:path w="2880360" h="148589">
                <a:moveTo>
                  <a:pt x="2605278" y="46482"/>
                </a:moveTo>
                <a:lnTo>
                  <a:pt x="2580132" y="46482"/>
                </a:lnTo>
                <a:lnTo>
                  <a:pt x="2580132" y="148590"/>
                </a:lnTo>
                <a:lnTo>
                  <a:pt x="2605278" y="148590"/>
                </a:lnTo>
                <a:lnTo>
                  <a:pt x="2605278" y="46482"/>
                </a:lnTo>
                <a:close/>
              </a:path>
              <a:path w="2880360" h="148589">
                <a:moveTo>
                  <a:pt x="2880360" y="0"/>
                </a:moveTo>
                <a:lnTo>
                  <a:pt x="0" y="0"/>
                </a:lnTo>
                <a:lnTo>
                  <a:pt x="0" y="25146"/>
                </a:lnTo>
                <a:lnTo>
                  <a:pt x="2880360" y="25146"/>
                </a:lnTo>
                <a:lnTo>
                  <a:pt x="2880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53853" y="4725161"/>
            <a:ext cx="2880360" cy="25400"/>
          </a:xfrm>
          <a:custGeom>
            <a:avLst/>
            <a:gdLst/>
            <a:ahLst/>
            <a:cxnLst/>
            <a:rect l="l" t="t" r="r" b="b"/>
            <a:pathLst>
              <a:path w="2880360" h="25400">
                <a:moveTo>
                  <a:pt x="2880360" y="25146"/>
                </a:moveTo>
                <a:lnTo>
                  <a:pt x="2880360" y="0"/>
                </a:lnTo>
                <a:lnTo>
                  <a:pt x="0" y="0"/>
                </a:lnTo>
                <a:lnTo>
                  <a:pt x="0" y="25146"/>
                </a:lnTo>
                <a:lnTo>
                  <a:pt x="2880360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44175" y="4197858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4175" y="4375403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44175" y="4552950"/>
            <a:ext cx="25400" cy="102235"/>
          </a:xfrm>
          <a:custGeom>
            <a:avLst/>
            <a:gdLst/>
            <a:ahLst/>
            <a:cxnLst/>
            <a:rect l="l" t="t" r="r" b="b"/>
            <a:pathLst>
              <a:path w="25400" h="102235">
                <a:moveTo>
                  <a:pt x="25146" y="102108"/>
                </a:moveTo>
                <a:lnTo>
                  <a:pt x="25146" y="0"/>
                </a:lnTo>
                <a:lnTo>
                  <a:pt x="0" y="0"/>
                </a:lnTo>
                <a:lnTo>
                  <a:pt x="0" y="102108"/>
                </a:lnTo>
                <a:lnTo>
                  <a:pt x="25146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25175" y="4197858"/>
            <a:ext cx="26034" cy="101600"/>
          </a:xfrm>
          <a:custGeom>
            <a:avLst/>
            <a:gdLst/>
            <a:ahLst/>
            <a:cxnLst/>
            <a:rect l="l" t="t" r="r" b="b"/>
            <a:pathLst>
              <a:path w="26035" h="101600">
                <a:moveTo>
                  <a:pt x="25908" y="101346"/>
                </a:moveTo>
                <a:lnTo>
                  <a:pt x="25908" y="0"/>
                </a:lnTo>
                <a:lnTo>
                  <a:pt x="0" y="0"/>
                </a:lnTo>
                <a:lnTo>
                  <a:pt x="0" y="101346"/>
                </a:lnTo>
                <a:lnTo>
                  <a:pt x="25908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25175" y="4375403"/>
            <a:ext cx="26034" cy="101600"/>
          </a:xfrm>
          <a:custGeom>
            <a:avLst/>
            <a:gdLst/>
            <a:ahLst/>
            <a:cxnLst/>
            <a:rect l="l" t="t" r="r" b="b"/>
            <a:pathLst>
              <a:path w="26035" h="101600">
                <a:moveTo>
                  <a:pt x="25908" y="101346"/>
                </a:moveTo>
                <a:lnTo>
                  <a:pt x="25908" y="0"/>
                </a:lnTo>
                <a:lnTo>
                  <a:pt x="0" y="0"/>
                </a:lnTo>
                <a:lnTo>
                  <a:pt x="0" y="101346"/>
                </a:lnTo>
                <a:lnTo>
                  <a:pt x="25908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25175" y="4552950"/>
            <a:ext cx="26034" cy="102235"/>
          </a:xfrm>
          <a:custGeom>
            <a:avLst/>
            <a:gdLst/>
            <a:ahLst/>
            <a:cxnLst/>
            <a:rect l="l" t="t" r="r" b="b"/>
            <a:pathLst>
              <a:path w="26035" h="102235">
                <a:moveTo>
                  <a:pt x="25908" y="102108"/>
                </a:moveTo>
                <a:lnTo>
                  <a:pt x="25908" y="0"/>
                </a:lnTo>
                <a:lnTo>
                  <a:pt x="0" y="0"/>
                </a:lnTo>
                <a:lnTo>
                  <a:pt x="0" y="102108"/>
                </a:lnTo>
                <a:lnTo>
                  <a:pt x="25908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52223" y="4197858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52223" y="4375403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52223" y="4552950"/>
            <a:ext cx="25400" cy="102235"/>
          </a:xfrm>
          <a:custGeom>
            <a:avLst/>
            <a:gdLst/>
            <a:ahLst/>
            <a:cxnLst/>
            <a:rect l="l" t="t" r="r" b="b"/>
            <a:pathLst>
              <a:path w="25400" h="102235">
                <a:moveTo>
                  <a:pt x="25146" y="102108"/>
                </a:moveTo>
                <a:lnTo>
                  <a:pt x="25146" y="0"/>
                </a:lnTo>
                <a:lnTo>
                  <a:pt x="0" y="0"/>
                </a:lnTo>
                <a:lnTo>
                  <a:pt x="0" y="102108"/>
                </a:lnTo>
                <a:lnTo>
                  <a:pt x="25146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33985" y="4197858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33985" y="4375403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146" y="101346"/>
                </a:moveTo>
                <a:lnTo>
                  <a:pt x="25146" y="0"/>
                </a:lnTo>
                <a:lnTo>
                  <a:pt x="0" y="0"/>
                </a:lnTo>
                <a:lnTo>
                  <a:pt x="0" y="101346"/>
                </a:lnTo>
                <a:lnTo>
                  <a:pt x="25146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33985" y="4552950"/>
            <a:ext cx="25400" cy="102235"/>
          </a:xfrm>
          <a:custGeom>
            <a:avLst/>
            <a:gdLst/>
            <a:ahLst/>
            <a:cxnLst/>
            <a:rect l="l" t="t" r="r" b="b"/>
            <a:pathLst>
              <a:path w="25400" h="102235">
                <a:moveTo>
                  <a:pt x="25146" y="102108"/>
                </a:moveTo>
                <a:lnTo>
                  <a:pt x="25146" y="0"/>
                </a:lnTo>
                <a:lnTo>
                  <a:pt x="0" y="0"/>
                </a:lnTo>
                <a:lnTo>
                  <a:pt x="0" y="102108"/>
                </a:lnTo>
                <a:lnTo>
                  <a:pt x="25146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6577469" y="4554473"/>
            <a:ext cx="3209925" cy="1750695"/>
            <a:chOff x="6577469" y="4554473"/>
            <a:chExt cx="3209925" cy="175069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2081" y="5170931"/>
              <a:ext cx="2884855" cy="113385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77469" y="4554473"/>
              <a:ext cx="677545" cy="578485"/>
            </a:xfrm>
            <a:custGeom>
              <a:avLst/>
              <a:gdLst/>
              <a:ahLst/>
              <a:cxnLst/>
              <a:rect l="l" t="t" r="r" b="b"/>
              <a:pathLst>
                <a:path w="677545" h="578485">
                  <a:moveTo>
                    <a:pt x="160781" y="0"/>
                  </a:moveTo>
                  <a:lnTo>
                    <a:pt x="0" y="54863"/>
                  </a:lnTo>
                  <a:lnTo>
                    <a:pt x="121919" y="137901"/>
                  </a:lnTo>
                  <a:lnTo>
                    <a:pt x="121919" y="96773"/>
                  </a:lnTo>
                  <a:lnTo>
                    <a:pt x="129539" y="46481"/>
                  </a:lnTo>
                  <a:lnTo>
                    <a:pt x="154161" y="50421"/>
                  </a:lnTo>
                  <a:lnTo>
                    <a:pt x="160781" y="0"/>
                  </a:lnTo>
                  <a:close/>
                </a:path>
                <a:path w="677545" h="578485">
                  <a:moveTo>
                    <a:pt x="154161" y="50421"/>
                  </a:moveTo>
                  <a:lnTo>
                    <a:pt x="129539" y="46481"/>
                  </a:lnTo>
                  <a:lnTo>
                    <a:pt x="121919" y="96773"/>
                  </a:lnTo>
                  <a:lnTo>
                    <a:pt x="147572" y="100594"/>
                  </a:lnTo>
                  <a:lnTo>
                    <a:pt x="154161" y="50421"/>
                  </a:lnTo>
                  <a:close/>
                </a:path>
                <a:path w="677545" h="578485">
                  <a:moveTo>
                    <a:pt x="147572" y="100594"/>
                  </a:moveTo>
                  <a:lnTo>
                    <a:pt x="121919" y="96773"/>
                  </a:lnTo>
                  <a:lnTo>
                    <a:pt x="121919" y="137901"/>
                  </a:lnTo>
                  <a:lnTo>
                    <a:pt x="140969" y="150875"/>
                  </a:lnTo>
                  <a:lnTo>
                    <a:pt x="147572" y="100594"/>
                  </a:lnTo>
                  <a:close/>
                </a:path>
                <a:path w="677545" h="578485">
                  <a:moveTo>
                    <a:pt x="677417" y="557021"/>
                  </a:moveTo>
                  <a:lnTo>
                    <a:pt x="649985" y="499109"/>
                  </a:lnTo>
                  <a:lnTo>
                    <a:pt x="625300" y="448460"/>
                  </a:lnTo>
                  <a:lnTo>
                    <a:pt x="601088" y="400487"/>
                  </a:lnTo>
                  <a:lnTo>
                    <a:pt x="576855" y="355244"/>
                  </a:lnTo>
                  <a:lnTo>
                    <a:pt x="552107" y="312783"/>
                  </a:lnTo>
                  <a:lnTo>
                    <a:pt x="526351" y="273154"/>
                  </a:lnTo>
                  <a:lnTo>
                    <a:pt x="499091" y="236411"/>
                  </a:lnTo>
                  <a:lnTo>
                    <a:pt x="469834" y="202606"/>
                  </a:lnTo>
                  <a:lnTo>
                    <a:pt x="438087" y="171789"/>
                  </a:lnTo>
                  <a:lnTo>
                    <a:pt x="403356" y="144014"/>
                  </a:lnTo>
                  <a:lnTo>
                    <a:pt x="365145" y="119332"/>
                  </a:lnTo>
                  <a:lnTo>
                    <a:pt x="322962" y="97796"/>
                  </a:lnTo>
                  <a:lnTo>
                    <a:pt x="276313" y="79457"/>
                  </a:lnTo>
                  <a:lnTo>
                    <a:pt x="224703" y="64366"/>
                  </a:lnTo>
                  <a:lnTo>
                    <a:pt x="167639" y="52577"/>
                  </a:lnTo>
                  <a:lnTo>
                    <a:pt x="154161" y="50421"/>
                  </a:lnTo>
                  <a:lnTo>
                    <a:pt x="147572" y="100594"/>
                  </a:lnTo>
                  <a:lnTo>
                    <a:pt x="157733" y="102107"/>
                  </a:lnTo>
                  <a:lnTo>
                    <a:pt x="215467" y="114401"/>
                  </a:lnTo>
                  <a:lnTo>
                    <a:pt x="266862" y="130119"/>
                  </a:lnTo>
                  <a:lnTo>
                    <a:pt x="312585" y="149231"/>
                  </a:lnTo>
                  <a:lnTo>
                    <a:pt x="353301" y="171707"/>
                  </a:lnTo>
                  <a:lnTo>
                    <a:pt x="389676" y="197518"/>
                  </a:lnTo>
                  <a:lnTo>
                    <a:pt x="422375" y="226633"/>
                  </a:lnTo>
                  <a:lnTo>
                    <a:pt x="452064" y="259023"/>
                  </a:lnTo>
                  <a:lnTo>
                    <a:pt x="479409" y="294657"/>
                  </a:lnTo>
                  <a:lnTo>
                    <a:pt x="505075" y="333505"/>
                  </a:lnTo>
                  <a:lnTo>
                    <a:pt x="529729" y="375538"/>
                  </a:lnTo>
                  <a:lnTo>
                    <a:pt x="554034" y="420726"/>
                  </a:lnTo>
                  <a:lnTo>
                    <a:pt x="578658" y="469038"/>
                  </a:lnTo>
                  <a:lnTo>
                    <a:pt x="604265" y="520445"/>
                  </a:lnTo>
                  <a:lnTo>
                    <a:pt x="630935" y="578357"/>
                  </a:lnTo>
                  <a:lnTo>
                    <a:pt x="677417" y="55702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6577469" y="2311907"/>
            <a:ext cx="1654175" cy="2075814"/>
            <a:chOff x="6577469" y="2311907"/>
            <a:chExt cx="1654175" cy="2075814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9617" y="2311907"/>
              <a:ext cx="1231620" cy="90449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77470" y="3243845"/>
              <a:ext cx="970280" cy="1144270"/>
            </a:xfrm>
            <a:custGeom>
              <a:avLst/>
              <a:gdLst/>
              <a:ahLst/>
              <a:cxnLst/>
              <a:rect l="l" t="t" r="r" b="b"/>
              <a:pathLst>
                <a:path w="970279" h="1144270">
                  <a:moveTo>
                    <a:pt x="571677" y="126796"/>
                  </a:moveTo>
                  <a:lnTo>
                    <a:pt x="571500" y="65532"/>
                  </a:lnTo>
                  <a:lnTo>
                    <a:pt x="569976" y="0"/>
                  </a:lnTo>
                  <a:lnTo>
                    <a:pt x="519684" y="762"/>
                  </a:lnTo>
                  <a:lnTo>
                    <a:pt x="520001" y="146621"/>
                  </a:lnTo>
                  <a:lnTo>
                    <a:pt x="518756" y="184759"/>
                  </a:lnTo>
                  <a:lnTo>
                    <a:pt x="514705" y="236829"/>
                  </a:lnTo>
                  <a:lnTo>
                    <a:pt x="508266" y="284619"/>
                  </a:lnTo>
                  <a:lnTo>
                    <a:pt x="499275" y="328561"/>
                  </a:lnTo>
                  <a:lnTo>
                    <a:pt x="487527" y="369036"/>
                  </a:lnTo>
                  <a:lnTo>
                    <a:pt x="472871" y="406425"/>
                  </a:lnTo>
                  <a:lnTo>
                    <a:pt x="455104" y="441134"/>
                  </a:lnTo>
                  <a:lnTo>
                    <a:pt x="434060" y="473570"/>
                  </a:lnTo>
                  <a:lnTo>
                    <a:pt x="409536" y="504101"/>
                  </a:lnTo>
                  <a:lnTo>
                    <a:pt x="381381" y="533133"/>
                  </a:lnTo>
                  <a:lnTo>
                    <a:pt x="349389" y="561073"/>
                  </a:lnTo>
                  <a:lnTo>
                    <a:pt x="313397" y="588289"/>
                  </a:lnTo>
                  <a:lnTo>
                    <a:pt x="273215" y="615200"/>
                  </a:lnTo>
                  <a:lnTo>
                    <a:pt x="228663" y="642188"/>
                  </a:lnTo>
                  <a:lnTo>
                    <a:pt x="179552" y="669658"/>
                  </a:lnTo>
                  <a:lnTo>
                    <a:pt x="125730" y="697992"/>
                  </a:lnTo>
                  <a:lnTo>
                    <a:pt x="103632" y="652272"/>
                  </a:lnTo>
                  <a:lnTo>
                    <a:pt x="0" y="787146"/>
                  </a:lnTo>
                  <a:lnTo>
                    <a:pt x="102870" y="788517"/>
                  </a:lnTo>
                  <a:lnTo>
                    <a:pt x="169926" y="789432"/>
                  </a:lnTo>
                  <a:lnTo>
                    <a:pt x="147662" y="743381"/>
                  </a:lnTo>
                  <a:lnTo>
                    <a:pt x="202298" y="715086"/>
                  </a:lnTo>
                  <a:lnTo>
                    <a:pt x="251675" y="687705"/>
                  </a:lnTo>
                  <a:lnTo>
                    <a:pt x="296887" y="660488"/>
                  </a:lnTo>
                  <a:lnTo>
                    <a:pt x="338061" y="633158"/>
                  </a:lnTo>
                  <a:lnTo>
                    <a:pt x="375335" y="605383"/>
                  </a:lnTo>
                  <a:lnTo>
                    <a:pt x="408876" y="576872"/>
                  </a:lnTo>
                  <a:lnTo>
                    <a:pt x="438797" y="547306"/>
                  </a:lnTo>
                  <a:lnTo>
                    <a:pt x="465277" y="516382"/>
                  </a:lnTo>
                  <a:lnTo>
                    <a:pt x="488429" y="483806"/>
                  </a:lnTo>
                  <a:lnTo>
                    <a:pt x="508419" y="449275"/>
                  </a:lnTo>
                  <a:lnTo>
                    <a:pt x="525373" y="412457"/>
                  </a:lnTo>
                  <a:lnTo>
                    <a:pt x="539457" y="373075"/>
                  </a:lnTo>
                  <a:lnTo>
                    <a:pt x="550799" y="330796"/>
                  </a:lnTo>
                  <a:lnTo>
                    <a:pt x="559549" y="285343"/>
                  </a:lnTo>
                  <a:lnTo>
                    <a:pt x="565848" y="236397"/>
                  </a:lnTo>
                  <a:lnTo>
                    <a:pt x="569849" y="183642"/>
                  </a:lnTo>
                  <a:lnTo>
                    <a:pt x="571677" y="126796"/>
                  </a:lnTo>
                  <a:close/>
                </a:path>
                <a:path w="970279" h="1144270">
                  <a:moveTo>
                    <a:pt x="970026" y="829056"/>
                  </a:moveTo>
                  <a:lnTo>
                    <a:pt x="947166" y="783336"/>
                  </a:lnTo>
                  <a:lnTo>
                    <a:pt x="880110" y="816864"/>
                  </a:lnTo>
                  <a:lnTo>
                    <a:pt x="832358" y="840371"/>
                  </a:lnTo>
                  <a:lnTo>
                    <a:pt x="785304" y="863358"/>
                  </a:lnTo>
                  <a:lnTo>
                    <a:pt x="738784" y="885659"/>
                  </a:lnTo>
                  <a:lnTo>
                    <a:pt x="692607" y="907122"/>
                  </a:lnTo>
                  <a:lnTo>
                    <a:pt x="646595" y="927582"/>
                  </a:lnTo>
                  <a:lnTo>
                    <a:pt x="600570" y="946873"/>
                  </a:lnTo>
                  <a:lnTo>
                    <a:pt x="554367" y="964857"/>
                  </a:lnTo>
                  <a:lnTo>
                    <a:pt x="507796" y="981367"/>
                  </a:lnTo>
                  <a:lnTo>
                    <a:pt x="460705" y="996251"/>
                  </a:lnTo>
                  <a:lnTo>
                    <a:pt x="412889" y="1009332"/>
                  </a:lnTo>
                  <a:lnTo>
                    <a:pt x="364185" y="1020483"/>
                  </a:lnTo>
                  <a:lnTo>
                    <a:pt x="314426" y="1029512"/>
                  </a:lnTo>
                  <a:lnTo>
                    <a:pt x="263410" y="1036281"/>
                  </a:lnTo>
                  <a:lnTo>
                    <a:pt x="210985" y="1040638"/>
                  </a:lnTo>
                  <a:lnTo>
                    <a:pt x="158496" y="1042365"/>
                  </a:lnTo>
                  <a:lnTo>
                    <a:pt x="152641" y="1042416"/>
                  </a:lnTo>
                  <a:lnTo>
                    <a:pt x="153162" y="991362"/>
                  </a:lnTo>
                  <a:lnTo>
                    <a:pt x="0" y="1066800"/>
                  </a:lnTo>
                  <a:lnTo>
                    <a:pt x="126492" y="1130998"/>
                  </a:lnTo>
                  <a:lnTo>
                    <a:pt x="151638" y="1143762"/>
                  </a:lnTo>
                  <a:lnTo>
                    <a:pt x="152146" y="1092708"/>
                  </a:lnTo>
                  <a:lnTo>
                    <a:pt x="158496" y="1092708"/>
                  </a:lnTo>
                  <a:lnTo>
                    <a:pt x="210223" y="1091361"/>
                  </a:lnTo>
                  <a:lnTo>
                    <a:pt x="260680" y="1087615"/>
                  </a:lnTo>
                  <a:lnTo>
                    <a:pt x="309981" y="1081595"/>
                  </a:lnTo>
                  <a:lnTo>
                    <a:pt x="358254" y="1073454"/>
                  </a:lnTo>
                  <a:lnTo>
                    <a:pt x="405625" y="1063332"/>
                  </a:lnTo>
                  <a:lnTo>
                    <a:pt x="452208" y="1051382"/>
                  </a:lnTo>
                  <a:lnTo>
                    <a:pt x="498157" y="1037729"/>
                  </a:lnTo>
                  <a:lnTo>
                    <a:pt x="543572" y="1022540"/>
                  </a:lnTo>
                  <a:lnTo>
                    <a:pt x="588581" y="1005941"/>
                  </a:lnTo>
                  <a:lnTo>
                    <a:pt x="633310" y="988085"/>
                  </a:lnTo>
                  <a:lnTo>
                    <a:pt x="677900" y="969111"/>
                  </a:lnTo>
                  <a:lnTo>
                    <a:pt x="722464" y="949172"/>
                  </a:lnTo>
                  <a:lnTo>
                    <a:pt x="767118" y="928408"/>
                  </a:lnTo>
                  <a:lnTo>
                    <a:pt x="812012" y="906957"/>
                  </a:lnTo>
                  <a:lnTo>
                    <a:pt x="857250" y="884961"/>
                  </a:lnTo>
                  <a:lnTo>
                    <a:pt x="902970" y="862584"/>
                  </a:lnTo>
                  <a:lnTo>
                    <a:pt x="970026" y="82905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74839" y="2680716"/>
            <a:ext cx="3636645" cy="79565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5206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10"/>
              </a:spcBef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i="1" spc="-2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spc="-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84505">
              <a:lnSpc>
                <a:spcPts val="168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</a:t>
            </a:r>
            <a:r>
              <a:rPr sz="14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pygame.event.get()</a:t>
            </a:r>
            <a:r>
              <a:rPr sz="14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78205">
              <a:lnSpc>
                <a:spcPts val="1920"/>
              </a:lnSpc>
            </a:pPr>
            <a:r>
              <a:rPr sz="1400" i="1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400" i="1" spc="-1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14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14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81541" y="3713226"/>
            <a:ext cx="717550" cy="698500"/>
          </a:xfrm>
          <a:custGeom>
            <a:avLst/>
            <a:gdLst/>
            <a:ahLst/>
            <a:cxnLst/>
            <a:rect l="l" t="t" r="r" b="b"/>
            <a:pathLst>
              <a:path w="717550" h="698500">
                <a:moveTo>
                  <a:pt x="147066" y="125729"/>
                </a:moveTo>
                <a:lnTo>
                  <a:pt x="32004" y="0"/>
                </a:lnTo>
                <a:lnTo>
                  <a:pt x="0" y="167639"/>
                </a:lnTo>
                <a:lnTo>
                  <a:pt x="41910" y="155696"/>
                </a:lnTo>
                <a:lnTo>
                  <a:pt x="41910" y="128777"/>
                </a:lnTo>
                <a:lnTo>
                  <a:pt x="91440" y="115061"/>
                </a:lnTo>
                <a:lnTo>
                  <a:pt x="98350" y="139612"/>
                </a:lnTo>
                <a:lnTo>
                  <a:pt x="147066" y="125729"/>
                </a:lnTo>
                <a:close/>
              </a:path>
              <a:path w="717550" h="698500">
                <a:moveTo>
                  <a:pt x="98350" y="139612"/>
                </a:moveTo>
                <a:lnTo>
                  <a:pt x="91440" y="115061"/>
                </a:lnTo>
                <a:lnTo>
                  <a:pt x="41910" y="128777"/>
                </a:lnTo>
                <a:lnTo>
                  <a:pt x="49418" y="153556"/>
                </a:lnTo>
                <a:lnTo>
                  <a:pt x="98350" y="139612"/>
                </a:lnTo>
                <a:close/>
              </a:path>
              <a:path w="717550" h="698500">
                <a:moveTo>
                  <a:pt x="49418" y="153556"/>
                </a:moveTo>
                <a:lnTo>
                  <a:pt x="41910" y="128777"/>
                </a:lnTo>
                <a:lnTo>
                  <a:pt x="41910" y="155696"/>
                </a:lnTo>
                <a:lnTo>
                  <a:pt x="49418" y="153556"/>
                </a:lnTo>
                <a:close/>
              </a:path>
              <a:path w="717550" h="698500">
                <a:moveTo>
                  <a:pt x="717042" y="647699"/>
                </a:moveTo>
                <a:lnTo>
                  <a:pt x="652272" y="637031"/>
                </a:lnTo>
                <a:lnTo>
                  <a:pt x="591660" y="626871"/>
                </a:lnTo>
                <a:lnTo>
                  <a:pt x="536270" y="615477"/>
                </a:lnTo>
                <a:lnTo>
                  <a:pt x="485760" y="602620"/>
                </a:lnTo>
                <a:lnTo>
                  <a:pt x="439784" y="588067"/>
                </a:lnTo>
                <a:lnTo>
                  <a:pt x="397999" y="571588"/>
                </a:lnTo>
                <a:lnTo>
                  <a:pt x="360062" y="552951"/>
                </a:lnTo>
                <a:lnTo>
                  <a:pt x="325627" y="531926"/>
                </a:lnTo>
                <a:lnTo>
                  <a:pt x="294352" y="508281"/>
                </a:lnTo>
                <a:lnTo>
                  <a:pt x="265892" y="481786"/>
                </a:lnTo>
                <a:lnTo>
                  <a:pt x="239904" y="452208"/>
                </a:lnTo>
                <a:lnTo>
                  <a:pt x="216043" y="419316"/>
                </a:lnTo>
                <a:lnTo>
                  <a:pt x="193965" y="382881"/>
                </a:lnTo>
                <a:lnTo>
                  <a:pt x="173328" y="342669"/>
                </a:lnTo>
                <a:lnTo>
                  <a:pt x="153786" y="298451"/>
                </a:lnTo>
                <a:lnTo>
                  <a:pt x="134997" y="249996"/>
                </a:lnTo>
                <a:lnTo>
                  <a:pt x="116615" y="197071"/>
                </a:lnTo>
                <a:lnTo>
                  <a:pt x="98350" y="139612"/>
                </a:lnTo>
                <a:lnTo>
                  <a:pt x="49418" y="153556"/>
                </a:lnTo>
                <a:lnTo>
                  <a:pt x="67970" y="211802"/>
                </a:lnTo>
                <a:lnTo>
                  <a:pt x="86596" y="265303"/>
                </a:lnTo>
                <a:lnTo>
                  <a:pt x="105693" y="314626"/>
                </a:lnTo>
                <a:lnTo>
                  <a:pt x="125552" y="359967"/>
                </a:lnTo>
                <a:lnTo>
                  <a:pt x="146458" y="401525"/>
                </a:lnTo>
                <a:lnTo>
                  <a:pt x="168701" y="439496"/>
                </a:lnTo>
                <a:lnTo>
                  <a:pt x="192567" y="474078"/>
                </a:lnTo>
                <a:lnTo>
                  <a:pt x="218346" y="505469"/>
                </a:lnTo>
                <a:lnTo>
                  <a:pt x="246326" y="533866"/>
                </a:lnTo>
                <a:lnTo>
                  <a:pt x="276793" y="559467"/>
                </a:lnTo>
                <a:lnTo>
                  <a:pt x="310036" y="582470"/>
                </a:lnTo>
                <a:lnTo>
                  <a:pt x="346343" y="603072"/>
                </a:lnTo>
                <a:lnTo>
                  <a:pt x="386001" y="621470"/>
                </a:lnTo>
                <a:lnTo>
                  <a:pt x="429300" y="637862"/>
                </a:lnTo>
                <a:lnTo>
                  <a:pt x="476526" y="652446"/>
                </a:lnTo>
                <a:lnTo>
                  <a:pt x="527968" y="665419"/>
                </a:lnTo>
                <a:lnTo>
                  <a:pt x="583914" y="676979"/>
                </a:lnTo>
                <a:lnTo>
                  <a:pt x="644652" y="687323"/>
                </a:lnTo>
                <a:lnTo>
                  <a:pt x="708660" y="697991"/>
                </a:lnTo>
                <a:lnTo>
                  <a:pt x="717042" y="6476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81590" y="4068571"/>
            <a:ext cx="1549400" cy="752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65100" marR="5080" indent="-152400">
              <a:lnSpc>
                <a:spcPts val="2840"/>
              </a:lnSpc>
              <a:spcBef>
                <a:spcPts val="225"/>
              </a:spcBef>
            </a:pPr>
            <a:r>
              <a:rPr sz="24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用户对事件</a:t>
            </a:r>
            <a:r>
              <a:rPr sz="24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逐一处理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043" y="1531111"/>
            <a:ext cx="2989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Pygame</a:t>
            </a:r>
            <a:r>
              <a:rPr spc="-45" dirty="0"/>
              <a:t>事件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74020" y="2530094"/>
            <a:ext cx="6640830" cy="299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pygame.event.EventType</a:t>
            </a:r>
            <a:endParaRPr sz="3200">
              <a:latin typeface="Consolas" panose="020B0609020204030204"/>
              <a:cs typeface="Consolas" panose="020B0609020204030204"/>
            </a:endParaRPr>
          </a:p>
          <a:p>
            <a:pPr marL="448945" indent="-342900">
              <a:lnSpc>
                <a:spcPct val="100000"/>
              </a:lnSpc>
              <a:spcBef>
                <a:spcPts val="3685"/>
              </a:spcBef>
              <a:buFont typeface="Arial MT"/>
              <a:buChar char="•"/>
              <a:tabLst>
                <a:tab pos="44894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事件本质上是一种封装后的数据类型（对象</a:t>
            </a:r>
            <a:r>
              <a:rPr sz="2400" spc="-5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448945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448945" algn="l"/>
              </a:tabLst>
            </a:pPr>
            <a:r>
              <a:rPr sz="2400" spc="-20" dirty="0">
                <a:latin typeface="Consolas" panose="020B0609020204030204"/>
                <a:cs typeface="Consolas" panose="020B0609020204030204"/>
              </a:rPr>
              <a:t>EventType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400" spc="-10" dirty="0">
                <a:latin typeface="Consolas" panose="020B0609020204030204"/>
                <a:cs typeface="Consolas" panose="020B0609020204030204"/>
              </a:rPr>
              <a:t>Pygame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的一个类，表示事件类型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448945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44894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事件类型只有属性，没有方法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448945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44894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用户可自定义新的事件类型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1689" y="5954521"/>
            <a:ext cx="41116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BFBFBF"/>
                </a:solidFill>
                <a:latin typeface="微软雅黑" panose="020B0503020204020204" charset="-122"/>
                <a:cs typeface="微软雅黑" panose="020B0503020204020204" charset="-122"/>
              </a:rPr>
              <a:t>非使用事件队列的事件处理方式将不在本课程中介绍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7187" y="1473961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微软雅黑" panose="020B0503020204020204" charset="-122"/>
                <a:cs typeface="微软雅黑" panose="020B0503020204020204" charset="-122"/>
              </a:rPr>
              <a:t>事件类型及属性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880" y="1193859"/>
            <a:ext cx="169354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6060">
              <a:lnSpc>
                <a:spcPct val="138000"/>
              </a:lnSpc>
              <a:spcBef>
                <a:spcPts val="100"/>
              </a:spcBef>
            </a:pPr>
            <a:r>
              <a:rPr sz="1600" spc="-20" dirty="0">
                <a:latin typeface="Consolas" panose="020B0609020204030204"/>
                <a:cs typeface="Consolas" panose="020B0609020204030204"/>
              </a:rPr>
              <a:t>QUIT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ACTIVEEVENT KEYDOWN</a:t>
            </a:r>
            <a:r>
              <a:rPr sz="1600" spc="50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KEYUP MOUSEMOTION MOUSEBUTTONUP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38000"/>
              </a:lnSpc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MOUSEBUTTONDOWN JOYAXISMOTION JOYBALLMOTION JOYHATMOTION JOYBUTTONUP JOYBUTTONDOWN VIDEORESIZE VIDEOEXPOSE USEREVENT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6017" y="1239574"/>
            <a:ext cx="1915795" cy="5054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600" spc="-20" dirty="0">
                <a:latin typeface="Consolas" panose="020B0609020204030204"/>
                <a:cs typeface="Consolas" panose="020B0609020204030204"/>
              </a:rPr>
              <a:t>none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38000"/>
              </a:lnSpc>
            </a:pPr>
            <a:r>
              <a:rPr sz="1600" dirty="0">
                <a:latin typeface="Consolas" panose="020B0609020204030204"/>
                <a:cs typeface="Consolas" panose="020B0609020204030204"/>
              </a:rPr>
              <a:t>gain,</a:t>
            </a:r>
            <a:r>
              <a:rPr sz="16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state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unicode,</a:t>
            </a:r>
            <a:r>
              <a:rPr sz="1600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key,</a:t>
            </a:r>
            <a:r>
              <a:rPr sz="1600" spc="-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25" dirty="0">
                <a:latin typeface="Consolas" panose="020B0609020204030204"/>
                <a:cs typeface="Consolas" panose="020B0609020204030204"/>
              </a:rPr>
              <a:t>mod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key,</a:t>
            </a:r>
            <a:r>
              <a:rPr sz="1600" spc="-25" dirty="0">
                <a:latin typeface="Consolas" panose="020B0609020204030204"/>
                <a:cs typeface="Consolas" panose="020B0609020204030204"/>
              </a:rPr>
              <a:t> mod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38000"/>
              </a:lnSpc>
            </a:pPr>
            <a:r>
              <a:rPr sz="1600" dirty="0">
                <a:latin typeface="Consolas" panose="020B0609020204030204"/>
                <a:cs typeface="Consolas" panose="020B0609020204030204"/>
              </a:rPr>
              <a:t>pos,</a:t>
            </a:r>
            <a:r>
              <a:rPr sz="16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rel,</a:t>
            </a:r>
            <a:r>
              <a:rPr sz="16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buttons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pos,</a:t>
            </a:r>
            <a:r>
              <a:rPr sz="16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button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116205">
              <a:lnSpc>
                <a:spcPct val="138000"/>
              </a:lnSpc>
            </a:pPr>
            <a:r>
              <a:rPr sz="1600" dirty="0">
                <a:latin typeface="Consolas" panose="020B0609020204030204"/>
                <a:cs typeface="Consolas" panose="020B0609020204030204"/>
              </a:rPr>
              <a:t>pos,</a:t>
            </a:r>
            <a:r>
              <a:rPr sz="16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button</a:t>
            </a:r>
            <a:r>
              <a:rPr sz="1600" spc="50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joy,</a:t>
            </a:r>
            <a:r>
              <a:rPr sz="16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axis,</a:t>
            </a:r>
            <a:r>
              <a:rPr sz="16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value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joy,</a:t>
            </a:r>
            <a:r>
              <a:rPr sz="16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ball,</a:t>
            </a:r>
            <a:r>
              <a:rPr sz="16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25" dirty="0">
                <a:latin typeface="Consolas" panose="020B0609020204030204"/>
                <a:cs typeface="Consolas" panose="020B0609020204030204"/>
              </a:rPr>
              <a:t>rel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joy,</a:t>
            </a:r>
            <a:r>
              <a:rPr sz="16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hat,</a:t>
            </a:r>
            <a:r>
              <a:rPr sz="16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20" dirty="0">
                <a:latin typeface="Consolas" panose="020B0609020204030204"/>
                <a:cs typeface="Consolas" panose="020B0609020204030204"/>
              </a:rPr>
              <a:t>value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joy,</a:t>
            </a:r>
            <a:r>
              <a:rPr sz="16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button</a:t>
            </a:r>
            <a:r>
              <a:rPr sz="1600" spc="50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joy,</a:t>
            </a:r>
            <a:r>
              <a:rPr sz="16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button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size,</a:t>
            </a:r>
            <a:r>
              <a:rPr sz="16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latin typeface="Consolas" panose="020B0609020204030204"/>
                <a:cs typeface="Consolas" panose="020B0609020204030204"/>
              </a:rPr>
              <a:t>w,</a:t>
            </a:r>
            <a:r>
              <a:rPr sz="16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50" dirty="0">
                <a:latin typeface="Consolas" panose="020B0609020204030204"/>
                <a:cs typeface="Consolas" panose="020B0609020204030204"/>
              </a:rPr>
              <a:t>h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1449705">
              <a:lnSpc>
                <a:spcPct val="138000"/>
              </a:lnSpc>
            </a:pPr>
            <a:r>
              <a:rPr sz="1600" spc="-20" dirty="0">
                <a:latin typeface="Consolas" panose="020B0609020204030204"/>
                <a:cs typeface="Consolas" panose="020B0609020204030204"/>
              </a:rPr>
              <a:t>none code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1655" y="1965198"/>
            <a:ext cx="228600" cy="524510"/>
          </a:xfrm>
          <a:custGeom>
            <a:avLst/>
            <a:gdLst/>
            <a:ahLst/>
            <a:cxnLst/>
            <a:rect l="l" t="t" r="r" b="b"/>
            <a:pathLst>
              <a:path w="228600" h="524510">
                <a:moveTo>
                  <a:pt x="227838" y="498348"/>
                </a:moveTo>
                <a:lnTo>
                  <a:pt x="227838" y="25907"/>
                </a:lnTo>
                <a:lnTo>
                  <a:pt x="226314" y="22859"/>
                </a:lnTo>
                <a:lnTo>
                  <a:pt x="225552" y="22097"/>
                </a:lnTo>
                <a:lnTo>
                  <a:pt x="224790" y="20573"/>
                </a:lnTo>
                <a:lnTo>
                  <a:pt x="224028" y="19811"/>
                </a:lnTo>
                <a:lnTo>
                  <a:pt x="222504" y="19049"/>
                </a:lnTo>
                <a:lnTo>
                  <a:pt x="221742" y="18287"/>
                </a:lnTo>
                <a:lnTo>
                  <a:pt x="218694" y="16763"/>
                </a:lnTo>
                <a:lnTo>
                  <a:pt x="173970" y="7347"/>
                </a:lnTo>
                <a:lnTo>
                  <a:pt x="120710" y="3067"/>
                </a:lnTo>
                <a:lnTo>
                  <a:pt x="67292" y="1444"/>
                </a:lnTo>
                <a:lnTo>
                  <a:pt x="22098" y="0"/>
                </a:lnTo>
                <a:lnTo>
                  <a:pt x="0" y="0"/>
                </a:lnTo>
                <a:lnTo>
                  <a:pt x="0" y="25908"/>
                </a:lnTo>
                <a:lnTo>
                  <a:pt x="43434" y="25908"/>
                </a:lnTo>
                <a:lnTo>
                  <a:pt x="70965" y="27049"/>
                </a:lnTo>
                <a:lnTo>
                  <a:pt x="97769" y="27827"/>
                </a:lnTo>
                <a:lnTo>
                  <a:pt x="124815" y="28986"/>
                </a:lnTo>
                <a:lnTo>
                  <a:pt x="151638" y="31241"/>
                </a:lnTo>
                <a:lnTo>
                  <a:pt x="158496" y="31241"/>
                </a:lnTo>
                <a:lnTo>
                  <a:pt x="203454" y="38288"/>
                </a:lnTo>
                <a:lnTo>
                  <a:pt x="203454" y="31241"/>
                </a:lnTo>
                <a:lnTo>
                  <a:pt x="204215" y="35051"/>
                </a:lnTo>
                <a:lnTo>
                  <a:pt x="205587" y="37795"/>
                </a:lnTo>
                <a:lnTo>
                  <a:pt x="208026" y="39623"/>
                </a:lnTo>
                <a:lnTo>
                  <a:pt x="208026" y="510053"/>
                </a:lnTo>
                <a:lnTo>
                  <a:pt x="217170" y="508254"/>
                </a:lnTo>
                <a:lnTo>
                  <a:pt x="218694" y="507492"/>
                </a:lnTo>
                <a:lnTo>
                  <a:pt x="220218" y="507492"/>
                </a:lnTo>
                <a:lnTo>
                  <a:pt x="220218" y="506730"/>
                </a:lnTo>
                <a:lnTo>
                  <a:pt x="221742" y="505968"/>
                </a:lnTo>
                <a:lnTo>
                  <a:pt x="222504" y="505206"/>
                </a:lnTo>
                <a:lnTo>
                  <a:pt x="224028" y="504444"/>
                </a:lnTo>
                <a:lnTo>
                  <a:pt x="224790" y="503681"/>
                </a:lnTo>
                <a:lnTo>
                  <a:pt x="225552" y="502158"/>
                </a:lnTo>
                <a:lnTo>
                  <a:pt x="226314" y="501395"/>
                </a:lnTo>
                <a:lnTo>
                  <a:pt x="227838" y="498348"/>
                </a:lnTo>
                <a:close/>
              </a:path>
              <a:path w="228600" h="524510">
                <a:moveTo>
                  <a:pt x="208026" y="484631"/>
                </a:moveTo>
                <a:lnTo>
                  <a:pt x="165354" y="492252"/>
                </a:lnTo>
                <a:lnTo>
                  <a:pt x="119876" y="495564"/>
                </a:lnTo>
                <a:lnTo>
                  <a:pt x="70965" y="497833"/>
                </a:lnTo>
                <a:lnTo>
                  <a:pt x="43434" y="498348"/>
                </a:lnTo>
                <a:lnTo>
                  <a:pt x="0" y="498348"/>
                </a:lnTo>
                <a:lnTo>
                  <a:pt x="0" y="524256"/>
                </a:lnTo>
                <a:lnTo>
                  <a:pt x="22098" y="524256"/>
                </a:lnTo>
                <a:lnTo>
                  <a:pt x="119876" y="521236"/>
                </a:lnTo>
                <a:lnTo>
                  <a:pt x="172004" y="517144"/>
                </a:lnTo>
                <a:lnTo>
                  <a:pt x="203454" y="510953"/>
                </a:lnTo>
                <a:lnTo>
                  <a:pt x="203454" y="490728"/>
                </a:lnTo>
                <a:lnTo>
                  <a:pt x="204978" y="487680"/>
                </a:lnTo>
                <a:lnTo>
                  <a:pt x="204978" y="486918"/>
                </a:lnTo>
                <a:lnTo>
                  <a:pt x="205740" y="486156"/>
                </a:lnTo>
                <a:lnTo>
                  <a:pt x="205740" y="486346"/>
                </a:lnTo>
                <a:lnTo>
                  <a:pt x="208026" y="484631"/>
                </a:lnTo>
                <a:close/>
              </a:path>
              <a:path w="228600" h="524510">
                <a:moveTo>
                  <a:pt x="204215" y="35051"/>
                </a:moveTo>
                <a:lnTo>
                  <a:pt x="203454" y="31241"/>
                </a:lnTo>
                <a:lnTo>
                  <a:pt x="203454" y="33527"/>
                </a:lnTo>
                <a:lnTo>
                  <a:pt x="204215" y="35051"/>
                </a:lnTo>
                <a:close/>
              </a:path>
              <a:path w="228600" h="524510">
                <a:moveTo>
                  <a:pt x="205587" y="37795"/>
                </a:moveTo>
                <a:lnTo>
                  <a:pt x="203454" y="33527"/>
                </a:lnTo>
                <a:lnTo>
                  <a:pt x="203454" y="38288"/>
                </a:lnTo>
                <a:lnTo>
                  <a:pt x="204978" y="38670"/>
                </a:lnTo>
                <a:lnTo>
                  <a:pt x="204978" y="37337"/>
                </a:lnTo>
                <a:lnTo>
                  <a:pt x="205587" y="37795"/>
                </a:lnTo>
                <a:close/>
              </a:path>
              <a:path w="228600" h="524510">
                <a:moveTo>
                  <a:pt x="208026" y="484631"/>
                </a:moveTo>
                <a:lnTo>
                  <a:pt x="208026" y="39623"/>
                </a:lnTo>
                <a:lnTo>
                  <a:pt x="207264" y="39623"/>
                </a:lnTo>
                <a:lnTo>
                  <a:pt x="205740" y="38861"/>
                </a:lnTo>
                <a:lnTo>
                  <a:pt x="203454" y="38288"/>
                </a:lnTo>
                <a:lnTo>
                  <a:pt x="203454" y="486419"/>
                </a:lnTo>
                <a:lnTo>
                  <a:pt x="204978" y="486156"/>
                </a:lnTo>
                <a:lnTo>
                  <a:pt x="208026" y="484631"/>
                </a:lnTo>
                <a:close/>
              </a:path>
              <a:path w="228600" h="524510">
                <a:moveTo>
                  <a:pt x="204216" y="489204"/>
                </a:moveTo>
                <a:lnTo>
                  <a:pt x="203454" y="490728"/>
                </a:lnTo>
                <a:lnTo>
                  <a:pt x="203454" y="493776"/>
                </a:lnTo>
                <a:lnTo>
                  <a:pt x="204216" y="489204"/>
                </a:lnTo>
                <a:close/>
              </a:path>
              <a:path w="228600" h="524510">
                <a:moveTo>
                  <a:pt x="208026" y="510053"/>
                </a:moveTo>
                <a:lnTo>
                  <a:pt x="208026" y="484631"/>
                </a:lnTo>
                <a:lnTo>
                  <a:pt x="205587" y="486460"/>
                </a:lnTo>
                <a:lnTo>
                  <a:pt x="204216" y="489204"/>
                </a:lnTo>
                <a:lnTo>
                  <a:pt x="203454" y="493776"/>
                </a:lnTo>
                <a:lnTo>
                  <a:pt x="203454" y="510953"/>
                </a:lnTo>
                <a:lnTo>
                  <a:pt x="208026" y="510053"/>
                </a:lnTo>
                <a:close/>
              </a:path>
              <a:path w="228600" h="524510">
                <a:moveTo>
                  <a:pt x="205740" y="38099"/>
                </a:moveTo>
                <a:lnTo>
                  <a:pt x="205587" y="37795"/>
                </a:lnTo>
                <a:lnTo>
                  <a:pt x="204978" y="37337"/>
                </a:lnTo>
                <a:lnTo>
                  <a:pt x="205740" y="38099"/>
                </a:lnTo>
                <a:close/>
              </a:path>
              <a:path w="228600" h="524510">
                <a:moveTo>
                  <a:pt x="205740" y="38861"/>
                </a:moveTo>
                <a:lnTo>
                  <a:pt x="205740" y="38099"/>
                </a:lnTo>
                <a:lnTo>
                  <a:pt x="204978" y="37337"/>
                </a:lnTo>
                <a:lnTo>
                  <a:pt x="204978" y="38670"/>
                </a:lnTo>
                <a:lnTo>
                  <a:pt x="205740" y="38861"/>
                </a:lnTo>
                <a:close/>
              </a:path>
              <a:path w="228600" h="524510">
                <a:moveTo>
                  <a:pt x="205740" y="486156"/>
                </a:moveTo>
                <a:lnTo>
                  <a:pt x="204978" y="486918"/>
                </a:lnTo>
                <a:lnTo>
                  <a:pt x="205587" y="486460"/>
                </a:lnTo>
                <a:lnTo>
                  <a:pt x="205740" y="486156"/>
                </a:lnTo>
                <a:close/>
              </a:path>
              <a:path w="228600" h="524510">
                <a:moveTo>
                  <a:pt x="205587" y="486460"/>
                </a:moveTo>
                <a:lnTo>
                  <a:pt x="204978" y="486918"/>
                </a:lnTo>
                <a:lnTo>
                  <a:pt x="204978" y="487680"/>
                </a:lnTo>
                <a:lnTo>
                  <a:pt x="205587" y="486460"/>
                </a:lnTo>
                <a:close/>
              </a:path>
              <a:path w="228600" h="524510">
                <a:moveTo>
                  <a:pt x="208026" y="39623"/>
                </a:moveTo>
                <a:lnTo>
                  <a:pt x="205587" y="37795"/>
                </a:lnTo>
                <a:lnTo>
                  <a:pt x="205740" y="38099"/>
                </a:lnTo>
                <a:lnTo>
                  <a:pt x="205740" y="38861"/>
                </a:lnTo>
                <a:lnTo>
                  <a:pt x="207264" y="39623"/>
                </a:lnTo>
                <a:lnTo>
                  <a:pt x="208026" y="39623"/>
                </a:lnTo>
                <a:close/>
              </a:path>
              <a:path w="228600" h="524510">
                <a:moveTo>
                  <a:pt x="205740" y="486346"/>
                </a:moveTo>
                <a:lnTo>
                  <a:pt x="205740" y="486156"/>
                </a:lnTo>
                <a:lnTo>
                  <a:pt x="205587" y="486460"/>
                </a:lnTo>
                <a:lnTo>
                  <a:pt x="205740" y="486346"/>
                </a:lnTo>
                <a:close/>
              </a:path>
              <a:path w="228600" h="524510">
                <a:moveTo>
                  <a:pt x="228600" y="496062"/>
                </a:moveTo>
                <a:lnTo>
                  <a:pt x="228600" y="28193"/>
                </a:lnTo>
                <a:lnTo>
                  <a:pt x="227838" y="27431"/>
                </a:lnTo>
                <a:lnTo>
                  <a:pt x="227838" y="497586"/>
                </a:lnTo>
                <a:lnTo>
                  <a:pt x="228600" y="4960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18059" y="207441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键盘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6227" y="2706623"/>
            <a:ext cx="229870" cy="725170"/>
          </a:xfrm>
          <a:custGeom>
            <a:avLst/>
            <a:gdLst/>
            <a:ahLst/>
            <a:cxnLst/>
            <a:rect l="l" t="t" r="r" b="b"/>
            <a:pathLst>
              <a:path w="229869" h="725170">
                <a:moveTo>
                  <a:pt x="227838" y="700278"/>
                </a:moveTo>
                <a:lnTo>
                  <a:pt x="227838" y="24383"/>
                </a:lnTo>
                <a:lnTo>
                  <a:pt x="227076" y="22859"/>
                </a:lnTo>
                <a:lnTo>
                  <a:pt x="224790" y="20573"/>
                </a:lnTo>
                <a:lnTo>
                  <a:pt x="224028" y="19049"/>
                </a:lnTo>
                <a:lnTo>
                  <a:pt x="223265" y="18287"/>
                </a:lnTo>
                <a:lnTo>
                  <a:pt x="221742" y="17525"/>
                </a:lnTo>
                <a:lnTo>
                  <a:pt x="219456" y="16001"/>
                </a:lnTo>
                <a:lnTo>
                  <a:pt x="173977" y="6843"/>
                </a:lnTo>
                <a:lnTo>
                  <a:pt x="121215" y="2724"/>
                </a:lnTo>
                <a:lnTo>
                  <a:pt x="66090" y="1185"/>
                </a:lnTo>
                <a:lnTo>
                  <a:pt x="22860" y="20"/>
                </a:lnTo>
                <a:lnTo>
                  <a:pt x="0" y="0"/>
                </a:lnTo>
                <a:lnTo>
                  <a:pt x="0" y="25146"/>
                </a:lnTo>
                <a:lnTo>
                  <a:pt x="22860" y="25168"/>
                </a:lnTo>
                <a:lnTo>
                  <a:pt x="70361" y="26553"/>
                </a:lnTo>
                <a:lnTo>
                  <a:pt x="115166" y="27832"/>
                </a:lnTo>
                <a:lnTo>
                  <a:pt x="164190" y="31318"/>
                </a:lnTo>
                <a:lnTo>
                  <a:pt x="203454" y="38075"/>
                </a:lnTo>
                <a:lnTo>
                  <a:pt x="203454" y="30479"/>
                </a:lnTo>
                <a:lnTo>
                  <a:pt x="204215" y="34289"/>
                </a:lnTo>
                <a:lnTo>
                  <a:pt x="204215" y="33527"/>
                </a:lnTo>
                <a:lnTo>
                  <a:pt x="205740" y="36575"/>
                </a:lnTo>
                <a:lnTo>
                  <a:pt x="208788" y="39623"/>
                </a:lnTo>
                <a:lnTo>
                  <a:pt x="208788" y="710304"/>
                </a:lnTo>
                <a:lnTo>
                  <a:pt x="217170" y="708660"/>
                </a:lnTo>
                <a:lnTo>
                  <a:pt x="218694" y="707898"/>
                </a:lnTo>
                <a:lnTo>
                  <a:pt x="219456" y="707898"/>
                </a:lnTo>
                <a:lnTo>
                  <a:pt x="220218" y="707136"/>
                </a:lnTo>
                <a:lnTo>
                  <a:pt x="220980" y="707136"/>
                </a:lnTo>
                <a:lnTo>
                  <a:pt x="222504" y="706374"/>
                </a:lnTo>
                <a:lnTo>
                  <a:pt x="224790" y="704088"/>
                </a:lnTo>
                <a:lnTo>
                  <a:pt x="225552" y="702564"/>
                </a:lnTo>
                <a:lnTo>
                  <a:pt x="227076" y="701802"/>
                </a:lnTo>
                <a:lnTo>
                  <a:pt x="227838" y="700278"/>
                </a:lnTo>
                <a:close/>
              </a:path>
              <a:path w="229869" h="725170">
                <a:moveTo>
                  <a:pt x="207644" y="685419"/>
                </a:moveTo>
                <a:lnTo>
                  <a:pt x="206502" y="685800"/>
                </a:lnTo>
                <a:lnTo>
                  <a:pt x="204978" y="686562"/>
                </a:lnTo>
                <a:lnTo>
                  <a:pt x="203454" y="686562"/>
                </a:lnTo>
                <a:lnTo>
                  <a:pt x="165354" y="692658"/>
                </a:lnTo>
                <a:lnTo>
                  <a:pt x="159258" y="693420"/>
                </a:lnTo>
                <a:lnTo>
                  <a:pt x="151638" y="693420"/>
                </a:lnTo>
                <a:lnTo>
                  <a:pt x="124874" y="695692"/>
                </a:lnTo>
                <a:lnTo>
                  <a:pt x="97645" y="696849"/>
                </a:lnTo>
                <a:lnTo>
                  <a:pt x="70361" y="697624"/>
                </a:lnTo>
                <a:lnTo>
                  <a:pt x="43434" y="698754"/>
                </a:lnTo>
                <a:lnTo>
                  <a:pt x="0" y="698754"/>
                </a:lnTo>
                <a:lnTo>
                  <a:pt x="0" y="724662"/>
                </a:lnTo>
                <a:lnTo>
                  <a:pt x="22860" y="724662"/>
                </a:lnTo>
                <a:lnTo>
                  <a:pt x="120295" y="721571"/>
                </a:lnTo>
                <a:lnTo>
                  <a:pt x="172326" y="717455"/>
                </a:lnTo>
                <a:lnTo>
                  <a:pt x="203454" y="711350"/>
                </a:lnTo>
                <a:lnTo>
                  <a:pt x="203454" y="693420"/>
                </a:lnTo>
                <a:lnTo>
                  <a:pt x="204216" y="689610"/>
                </a:lnTo>
                <a:lnTo>
                  <a:pt x="204216" y="691134"/>
                </a:lnTo>
                <a:lnTo>
                  <a:pt x="205740" y="688086"/>
                </a:lnTo>
                <a:lnTo>
                  <a:pt x="205740" y="687324"/>
                </a:lnTo>
                <a:lnTo>
                  <a:pt x="207644" y="685419"/>
                </a:lnTo>
                <a:close/>
              </a:path>
              <a:path w="229869" h="725170">
                <a:moveTo>
                  <a:pt x="206502" y="38599"/>
                </a:moveTo>
                <a:lnTo>
                  <a:pt x="206502" y="38099"/>
                </a:lnTo>
                <a:lnTo>
                  <a:pt x="204215" y="33527"/>
                </a:lnTo>
                <a:lnTo>
                  <a:pt x="204215" y="34289"/>
                </a:lnTo>
                <a:lnTo>
                  <a:pt x="203454" y="30479"/>
                </a:lnTo>
                <a:lnTo>
                  <a:pt x="203454" y="38075"/>
                </a:lnTo>
                <a:lnTo>
                  <a:pt x="206502" y="38599"/>
                </a:lnTo>
                <a:close/>
              </a:path>
              <a:path w="229869" h="725170">
                <a:moveTo>
                  <a:pt x="208788" y="685038"/>
                </a:moveTo>
                <a:lnTo>
                  <a:pt x="208788" y="39623"/>
                </a:lnTo>
                <a:lnTo>
                  <a:pt x="208026" y="38861"/>
                </a:lnTo>
                <a:lnTo>
                  <a:pt x="203454" y="38075"/>
                </a:lnTo>
                <a:lnTo>
                  <a:pt x="203454" y="686562"/>
                </a:lnTo>
                <a:lnTo>
                  <a:pt x="204978" y="686562"/>
                </a:lnTo>
                <a:lnTo>
                  <a:pt x="208026" y="685038"/>
                </a:lnTo>
                <a:lnTo>
                  <a:pt x="208026" y="685292"/>
                </a:lnTo>
                <a:lnTo>
                  <a:pt x="208788" y="685038"/>
                </a:lnTo>
                <a:close/>
              </a:path>
              <a:path w="229869" h="725170">
                <a:moveTo>
                  <a:pt x="208788" y="710304"/>
                </a:moveTo>
                <a:lnTo>
                  <a:pt x="208788" y="685038"/>
                </a:lnTo>
                <a:lnTo>
                  <a:pt x="207644" y="685419"/>
                </a:lnTo>
                <a:lnTo>
                  <a:pt x="206502" y="686562"/>
                </a:lnTo>
                <a:lnTo>
                  <a:pt x="204216" y="691134"/>
                </a:lnTo>
                <a:lnTo>
                  <a:pt x="204216" y="689610"/>
                </a:lnTo>
                <a:lnTo>
                  <a:pt x="203454" y="693420"/>
                </a:lnTo>
                <a:lnTo>
                  <a:pt x="203454" y="711350"/>
                </a:lnTo>
                <a:lnTo>
                  <a:pt x="208788" y="710304"/>
                </a:lnTo>
                <a:close/>
              </a:path>
              <a:path w="229869" h="725170">
                <a:moveTo>
                  <a:pt x="208026" y="38861"/>
                </a:moveTo>
                <a:lnTo>
                  <a:pt x="205740" y="36575"/>
                </a:lnTo>
                <a:lnTo>
                  <a:pt x="206502" y="38099"/>
                </a:lnTo>
                <a:lnTo>
                  <a:pt x="206502" y="38599"/>
                </a:lnTo>
                <a:lnTo>
                  <a:pt x="208026" y="38861"/>
                </a:lnTo>
                <a:close/>
              </a:path>
              <a:path w="229869" h="725170">
                <a:moveTo>
                  <a:pt x="206502" y="686562"/>
                </a:moveTo>
                <a:lnTo>
                  <a:pt x="205740" y="687324"/>
                </a:lnTo>
                <a:lnTo>
                  <a:pt x="205740" y="688086"/>
                </a:lnTo>
                <a:lnTo>
                  <a:pt x="206502" y="686562"/>
                </a:lnTo>
                <a:close/>
              </a:path>
              <a:path w="229869" h="725170">
                <a:moveTo>
                  <a:pt x="208026" y="685038"/>
                </a:moveTo>
                <a:lnTo>
                  <a:pt x="206502" y="685800"/>
                </a:lnTo>
                <a:lnTo>
                  <a:pt x="207644" y="685419"/>
                </a:lnTo>
                <a:lnTo>
                  <a:pt x="208026" y="685038"/>
                </a:lnTo>
                <a:close/>
              </a:path>
              <a:path w="229869" h="725170">
                <a:moveTo>
                  <a:pt x="208026" y="685292"/>
                </a:moveTo>
                <a:lnTo>
                  <a:pt x="208026" y="685038"/>
                </a:lnTo>
                <a:lnTo>
                  <a:pt x="207644" y="685419"/>
                </a:lnTo>
                <a:lnTo>
                  <a:pt x="208026" y="685292"/>
                </a:lnTo>
                <a:close/>
              </a:path>
              <a:path w="229869" h="725170">
                <a:moveTo>
                  <a:pt x="228600" y="697230"/>
                </a:moveTo>
                <a:lnTo>
                  <a:pt x="228600" y="26669"/>
                </a:lnTo>
                <a:lnTo>
                  <a:pt x="227838" y="25907"/>
                </a:lnTo>
                <a:lnTo>
                  <a:pt x="227838" y="698754"/>
                </a:lnTo>
                <a:lnTo>
                  <a:pt x="228600" y="697230"/>
                </a:lnTo>
                <a:close/>
              </a:path>
              <a:path w="229869" h="725170">
                <a:moveTo>
                  <a:pt x="229362" y="694944"/>
                </a:moveTo>
                <a:lnTo>
                  <a:pt x="229361" y="28955"/>
                </a:lnTo>
                <a:lnTo>
                  <a:pt x="228600" y="28193"/>
                </a:lnTo>
                <a:lnTo>
                  <a:pt x="228600" y="696468"/>
                </a:lnTo>
                <a:lnTo>
                  <a:pt x="229362" y="69494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18059" y="287680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鼠标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31655" y="3723132"/>
            <a:ext cx="228600" cy="1436370"/>
          </a:xfrm>
          <a:custGeom>
            <a:avLst/>
            <a:gdLst/>
            <a:ahLst/>
            <a:cxnLst/>
            <a:rect l="l" t="t" r="r" b="b"/>
            <a:pathLst>
              <a:path w="228600" h="1436370">
                <a:moveTo>
                  <a:pt x="227838" y="1410462"/>
                </a:moveTo>
                <a:lnTo>
                  <a:pt x="227838" y="26669"/>
                </a:lnTo>
                <a:lnTo>
                  <a:pt x="227076" y="24383"/>
                </a:lnTo>
                <a:lnTo>
                  <a:pt x="226314" y="22859"/>
                </a:lnTo>
                <a:lnTo>
                  <a:pt x="224790" y="21335"/>
                </a:lnTo>
                <a:lnTo>
                  <a:pt x="224028" y="19811"/>
                </a:lnTo>
                <a:lnTo>
                  <a:pt x="222504" y="19049"/>
                </a:lnTo>
                <a:lnTo>
                  <a:pt x="221742" y="18287"/>
                </a:lnTo>
                <a:lnTo>
                  <a:pt x="218694" y="16763"/>
                </a:lnTo>
                <a:lnTo>
                  <a:pt x="174029" y="7468"/>
                </a:lnTo>
                <a:lnTo>
                  <a:pt x="120657" y="3214"/>
                </a:lnTo>
                <a:lnTo>
                  <a:pt x="67151" y="1735"/>
                </a:lnTo>
                <a:lnTo>
                  <a:pt x="22098" y="761"/>
                </a:lnTo>
                <a:lnTo>
                  <a:pt x="0" y="0"/>
                </a:lnTo>
                <a:lnTo>
                  <a:pt x="0" y="25908"/>
                </a:lnTo>
                <a:lnTo>
                  <a:pt x="43434" y="25908"/>
                </a:lnTo>
                <a:lnTo>
                  <a:pt x="70429" y="27034"/>
                </a:lnTo>
                <a:lnTo>
                  <a:pt x="97650" y="27822"/>
                </a:lnTo>
                <a:lnTo>
                  <a:pt x="124815" y="28986"/>
                </a:lnTo>
                <a:lnTo>
                  <a:pt x="151638" y="31241"/>
                </a:lnTo>
                <a:lnTo>
                  <a:pt x="158496" y="31241"/>
                </a:lnTo>
                <a:lnTo>
                  <a:pt x="203454" y="38288"/>
                </a:lnTo>
                <a:lnTo>
                  <a:pt x="203454" y="31241"/>
                </a:lnTo>
                <a:lnTo>
                  <a:pt x="204215" y="35051"/>
                </a:lnTo>
                <a:lnTo>
                  <a:pt x="204215" y="35559"/>
                </a:lnTo>
                <a:lnTo>
                  <a:pt x="205532" y="37753"/>
                </a:lnTo>
                <a:lnTo>
                  <a:pt x="208026" y="39623"/>
                </a:lnTo>
                <a:lnTo>
                  <a:pt x="208026" y="1422147"/>
                </a:lnTo>
                <a:lnTo>
                  <a:pt x="217170" y="1420368"/>
                </a:lnTo>
                <a:lnTo>
                  <a:pt x="218694" y="1419606"/>
                </a:lnTo>
                <a:lnTo>
                  <a:pt x="219456" y="1419606"/>
                </a:lnTo>
                <a:lnTo>
                  <a:pt x="220218" y="1418844"/>
                </a:lnTo>
                <a:lnTo>
                  <a:pt x="221742" y="1418082"/>
                </a:lnTo>
                <a:lnTo>
                  <a:pt x="222504" y="1417320"/>
                </a:lnTo>
                <a:lnTo>
                  <a:pt x="224028" y="1416558"/>
                </a:lnTo>
                <a:lnTo>
                  <a:pt x="224790" y="1415796"/>
                </a:lnTo>
                <a:lnTo>
                  <a:pt x="225552" y="1414272"/>
                </a:lnTo>
                <a:lnTo>
                  <a:pt x="226314" y="1413510"/>
                </a:lnTo>
                <a:lnTo>
                  <a:pt x="227838" y="1410462"/>
                </a:lnTo>
                <a:close/>
              </a:path>
              <a:path w="228600" h="1436370">
                <a:moveTo>
                  <a:pt x="208026" y="1396746"/>
                </a:moveTo>
                <a:lnTo>
                  <a:pt x="165354" y="1404366"/>
                </a:lnTo>
                <a:lnTo>
                  <a:pt x="158496" y="1405128"/>
                </a:lnTo>
                <a:lnTo>
                  <a:pt x="151638" y="1405128"/>
                </a:lnTo>
                <a:lnTo>
                  <a:pt x="124792" y="1407370"/>
                </a:lnTo>
                <a:lnTo>
                  <a:pt x="97636" y="1408542"/>
                </a:lnTo>
                <a:lnTo>
                  <a:pt x="70427" y="1409341"/>
                </a:lnTo>
                <a:lnTo>
                  <a:pt x="43434" y="1410462"/>
                </a:lnTo>
                <a:lnTo>
                  <a:pt x="0" y="1410462"/>
                </a:lnTo>
                <a:lnTo>
                  <a:pt x="0" y="1436370"/>
                </a:lnTo>
                <a:lnTo>
                  <a:pt x="22098" y="1435608"/>
                </a:lnTo>
                <a:lnTo>
                  <a:pt x="67151" y="1434935"/>
                </a:lnTo>
                <a:lnTo>
                  <a:pt x="119738" y="1433364"/>
                </a:lnTo>
                <a:lnTo>
                  <a:pt x="172273" y="1429105"/>
                </a:lnTo>
                <a:lnTo>
                  <a:pt x="203454" y="1423037"/>
                </a:lnTo>
                <a:lnTo>
                  <a:pt x="203454" y="1402080"/>
                </a:lnTo>
                <a:lnTo>
                  <a:pt x="204978" y="1399539"/>
                </a:lnTo>
                <a:lnTo>
                  <a:pt x="204978" y="1399032"/>
                </a:lnTo>
                <a:lnTo>
                  <a:pt x="205740" y="1398270"/>
                </a:lnTo>
                <a:lnTo>
                  <a:pt x="205740" y="1398460"/>
                </a:lnTo>
                <a:lnTo>
                  <a:pt x="208026" y="1396746"/>
                </a:lnTo>
                <a:close/>
              </a:path>
              <a:path w="228600" h="1436370">
                <a:moveTo>
                  <a:pt x="204215" y="35051"/>
                </a:moveTo>
                <a:lnTo>
                  <a:pt x="203454" y="31241"/>
                </a:lnTo>
                <a:lnTo>
                  <a:pt x="203454" y="34289"/>
                </a:lnTo>
                <a:lnTo>
                  <a:pt x="204215" y="35051"/>
                </a:lnTo>
                <a:close/>
              </a:path>
              <a:path w="228600" h="1436370">
                <a:moveTo>
                  <a:pt x="204215" y="35559"/>
                </a:moveTo>
                <a:lnTo>
                  <a:pt x="204215" y="35051"/>
                </a:lnTo>
                <a:lnTo>
                  <a:pt x="203454" y="34289"/>
                </a:lnTo>
                <a:lnTo>
                  <a:pt x="204215" y="35559"/>
                </a:lnTo>
                <a:close/>
              </a:path>
              <a:path w="228600" h="1436370">
                <a:moveTo>
                  <a:pt x="205532" y="37753"/>
                </a:moveTo>
                <a:lnTo>
                  <a:pt x="203454" y="34289"/>
                </a:lnTo>
                <a:lnTo>
                  <a:pt x="203454" y="38288"/>
                </a:lnTo>
                <a:lnTo>
                  <a:pt x="204978" y="38670"/>
                </a:lnTo>
                <a:lnTo>
                  <a:pt x="204978" y="37337"/>
                </a:lnTo>
                <a:lnTo>
                  <a:pt x="205532" y="37753"/>
                </a:lnTo>
                <a:close/>
              </a:path>
              <a:path w="228600" h="1436370">
                <a:moveTo>
                  <a:pt x="208026" y="1396746"/>
                </a:moveTo>
                <a:lnTo>
                  <a:pt x="208026" y="39623"/>
                </a:lnTo>
                <a:lnTo>
                  <a:pt x="207264" y="39623"/>
                </a:lnTo>
                <a:lnTo>
                  <a:pt x="205740" y="38861"/>
                </a:lnTo>
                <a:lnTo>
                  <a:pt x="203454" y="38288"/>
                </a:lnTo>
                <a:lnTo>
                  <a:pt x="203454" y="1398533"/>
                </a:lnTo>
                <a:lnTo>
                  <a:pt x="204978" y="1398270"/>
                </a:lnTo>
                <a:lnTo>
                  <a:pt x="208026" y="1396746"/>
                </a:lnTo>
                <a:close/>
              </a:path>
              <a:path w="228600" h="1436370">
                <a:moveTo>
                  <a:pt x="208026" y="1422147"/>
                </a:moveTo>
                <a:lnTo>
                  <a:pt x="208026" y="1396746"/>
                </a:lnTo>
                <a:lnTo>
                  <a:pt x="205532" y="1398616"/>
                </a:lnTo>
                <a:lnTo>
                  <a:pt x="203454" y="1402080"/>
                </a:lnTo>
                <a:lnTo>
                  <a:pt x="204216" y="1401318"/>
                </a:lnTo>
                <a:lnTo>
                  <a:pt x="204216" y="1422889"/>
                </a:lnTo>
                <a:lnTo>
                  <a:pt x="208026" y="1422147"/>
                </a:lnTo>
                <a:close/>
              </a:path>
              <a:path w="228600" h="1436370">
                <a:moveTo>
                  <a:pt x="204216" y="1401318"/>
                </a:moveTo>
                <a:lnTo>
                  <a:pt x="203454" y="1402080"/>
                </a:lnTo>
                <a:lnTo>
                  <a:pt x="203454" y="1405128"/>
                </a:lnTo>
                <a:lnTo>
                  <a:pt x="204216" y="1401318"/>
                </a:lnTo>
                <a:close/>
              </a:path>
              <a:path w="228600" h="1436370">
                <a:moveTo>
                  <a:pt x="204216" y="1422889"/>
                </a:moveTo>
                <a:lnTo>
                  <a:pt x="204216" y="1401318"/>
                </a:lnTo>
                <a:lnTo>
                  <a:pt x="203454" y="1405128"/>
                </a:lnTo>
                <a:lnTo>
                  <a:pt x="203454" y="1423037"/>
                </a:lnTo>
                <a:lnTo>
                  <a:pt x="204216" y="1422889"/>
                </a:lnTo>
                <a:close/>
              </a:path>
              <a:path w="228600" h="1436370">
                <a:moveTo>
                  <a:pt x="205740" y="38099"/>
                </a:moveTo>
                <a:lnTo>
                  <a:pt x="205532" y="37753"/>
                </a:lnTo>
                <a:lnTo>
                  <a:pt x="204978" y="37337"/>
                </a:lnTo>
                <a:lnTo>
                  <a:pt x="205740" y="38099"/>
                </a:lnTo>
                <a:close/>
              </a:path>
              <a:path w="228600" h="1436370">
                <a:moveTo>
                  <a:pt x="205740" y="38861"/>
                </a:moveTo>
                <a:lnTo>
                  <a:pt x="205740" y="38099"/>
                </a:lnTo>
                <a:lnTo>
                  <a:pt x="204978" y="37337"/>
                </a:lnTo>
                <a:lnTo>
                  <a:pt x="204978" y="38670"/>
                </a:lnTo>
                <a:lnTo>
                  <a:pt x="205740" y="38861"/>
                </a:lnTo>
                <a:close/>
              </a:path>
              <a:path w="228600" h="1436370">
                <a:moveTo>
                  <a:pt x="205740" y="1398270"/>
                </a:moveTo>
                <a:lnTo>
                  <a:pt x="204978" y="1399032"/>
                </a:lnTo>
                <a:lnTo>
                  <a:pt x="205532" y="1398616"/>
                </a:lnTo>
                <a:lnTo>
                  <a:pt x="205740" y="1398270"/>
                </a:lnTo>
                <a:close/>
              </a:path>
              <a:path w="228600" h="1436370">
                <a:moveTo>
                  <a:pt x="205532" y="1398616"/>
                </a:moveTo>
                <a:lnTo>
                  <a:pt x="204978" y="1399032"/>
                </a:lnTo>
                <a:lnTo>
                  <a:pt x="204978" y="1399539"/>
                </a:lnTo>
                <a:lnTo>
                  <a:pt x="205532" y="1398616"/>
                </a:lnTo>
                <a:close/>
              </a:path>
              <a:path w="228600" h="1436370">
                <a:moveTo>
                  <a:pt x="208026" y="39623"/>
                </a:moveTo>
                <a:lnTo>
                  <a:pt x="205532" y="37753"/>
                </a:lnTo>
                <a:lnTo>
                  <a:pt x="205740" y="38099"/>
                </a:lnTo>
                <a:lnTo>
                  <a:pt x="205740" y="38861"/>
                </a:lnTo>
                <a:lnTo>
                  <a:pt x="207264" y="39623"/>
                </a:lnTo>
                <a:lnTo>
                  <a:pt x="208026" y="39623"/>
                </a:lnTo>
                <a:close/>
              </a:path>
              <a:path w="228600" h="1436370">
                <a:moveTo>
                  <a:pt x="205740" y="1398460"/>
                </a:moveTo>
                <a:lnTo>
                  <a:pt x="205740" y="1398270"/>
                </a:lnTo>
                <a:lnTo>
                  <a:pt x="205532" y="1398616"/>
                </a:lnTo>
                <a:lnTo>
                  <a:pt x="205740" y="1398460"/>
                </a:lnTo>
                <a:close/>
              </a:path>
              <a:path w="228600" h="1436370">
                <a:moveTo>
                  <a:pt x="228600" y="1408176"/>
                </a:moveTo>
                <a:lnTo>
                  <a:pt x="228600" y="28193"/>
                </a:lnTo>
                <a:lnTo>
                  <a:pt x="227838" y="27431"/>
                </a:lnTo>
                <a:lnTo>
                  <a:pt x="227838" y="1408938"/>
                </a:lnTo>
                <a:lnTo>
                  <a:pt x="228600" y="140817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15189" y="429488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游戏杆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31655" y="5366765"/>
            <a:ext cx="228600" cy="517525"/>
          </a:xfrm>
          <a:custGeom>
            <a:avLst/>
            <a:gdLst/>
            <a:ahLst/>
            <a:cxnLst/>
            <a:rect l="l" t="t" r="r" b="b"/>
            <a:pathLst>
              <a:path w="228600" h="517525">
                <a:moveTo>
                  <a:pt x="227838" y="491490"/>
                </a:moveTo>
                <a:lnTo>
                  <a:pt x="227838" y="25907"/>
                </a:lnTo>
                <a:lnTo>
                  <a:pt x="226314" y="22859"/>
                </a:lnTo>
                <a:lnTo>
                  <a:pt x="225552" y="22097"/>
                </a:lnTo>
                <a:lnTo>
                  <a:pt x="224790" y="20573"/>
                </a:lnTo>
                <a:lnTo>
                  <a:pt x="224028" y="19811"/>
                </a:lnTo>
                <a:lnTo>
                  <a:pt x="222504" y="19049"/>
                </a:lnTo>
                <a:lnTo>
                  <a:pt x="221742" y="18287"/>
                </a:lnTo>
                <a:lnTo>
                  <a:pt x="167640" y="6857"/>
                </a:lnTo>
                <a:lnTo>
                  <a:pt x="98769" y="2085"/>
                </a:lnTo>
                <a:lnTo>
                  <a:pt x="43434" y="761"/>
                </a:lnTo>
                <a:lnTo>
                  <a:pt x="22098" y="0"/>
                </a:lnTo>
                <a:lnTo>
                  <a:pt x="0" y="0"/>
                </a:lnTo>
                <a:lnTo>
                  <a:pt x="0" y="25908"/>
                </a:lnTo>
                <a:lnTo>
                  <a:pt x="43434" y="25908"/>
                </a:lnTo>
                <a:lnTo>
                  <a:pt x="71119" y="27054"/>
                </a:lnTo>
                <a:lnTo>
                  <a:pt x="97526" y="27818"/>
                </a:lnTo>
                <a:lnTo>
                  <a:pt x="124815" y="28986"/>
                </a:lnTo>
                <a:lnTo>
                  <a:pt x="151638" y="31241"/>
                </a:lnTo>
                <a:lnTo>
                  <a:pt x="158496" y="31241"/>
                </a:lnTo>
                <a:lnTo>
                  <a:pt x="203454" y="38288"/>
                </a:lnTo>
                <a:lnTo>
                  <a:pt x="203454" y="31241"/>
                </a:lnTo>
                <a:lnTo>
                  <a:pt x="204215" y="35051"/>
                </a:lnTo>
                <a:lnTo>
                  <a:pt x="205587" y="37795"/>
                </a:lnTo>
                <a:lnTo>
                  <a:pt x="208026" y="39623"/>
                </a:lnTo>
                <a:lnTo>
                  <a:pt x="208026" y="503776"/>
                </a:lnTo>
                <a:lnTo>
                  <a:pt x="217170" y="502158"/>
                </a:lnTo>
                <a:lnTo>
                  <a:pt x="218694" y="501395"/>
                </a:lnTo>
                <a:lnTo>
                  <a:pt x="219456" y="500634"/>
                </a:lnTo>
                <a:lnTo>
                  <a:pt x="220218" y="500634"/>
                </a:lnTo>
                <a:lnTo>
                  <a:pt x="220218" y="499872"/>
                </a:lnTo>
                <a:lnTo>
                  <a:pt x="221742" y="499109"/>
                </a:lnTo>
                <a:lnTo>
                  <a:pt x="222504" y="498348"/>
                </a:lnTo>
                <a:lnTo>
                  <a:pt x="224028" y="497586"/>
                </a:lnTo>
                <a:lnTo>
                  <a:pt x="225552" y="496062"/>
                </a:lnTo>
                <a:lnTo>
                  <a:pt x="227838" y="491490"/>
                </a:lnTo>
                <a:close/>
              </a:path>
              <a:path w="228600" h="517525">
                <a:moveTo>
                  <a:pt x="208026" y="477773"/>
                </a:moveTo>
                <a:lnTo>
                  <a:pt x="204978" y="479298"/>
                </a:lnTo>
                <a:lnTo>
                  <a:pt x="195798" y="481579"/>
                </a:lnTo>
                <a:lnTo>
                  <a:pt x="185589" y="482955"/>
                </a:lnTo>
                <a:lnTo>
                  <a:pt x="175168" y="484027"/>
                </a:lnTo>
                <a:lnTo>
                  <a:pt x="165354" y="485394"/>
                </a:lnTo>
                <a:lnTo>
                  <a:pt x="124690" y="488646"/>
                </a:lnTo>
                <a:lnTo>
                  <a:pt x="71119" y="491203"/>
                </a:lnTo>
                <a:lnTo>
                  <a:pt x="43434" y="491490"/>
                </a:lnTo>
                <a:lnTo>
                  <a:pt x="22098" y="492252"/>
                </a:lnTo>
                <a:lnTo>
                  <a:pt x="0" y="492252"/>
                </a:lnTo>
                <a:lnTo>
                  <a:pt x="0" y="517398"/>
                </a:lnTo>
                <a:lnTo>
                  <a:pt x="22098" y="517398"/>
                </a:lnTo>
                <a:lnTo>
                  <a:pt x="71119" y="516122"/>
                </a:lnTo>
                <a:lnTo>
                  <a:pt x="119924" y="514521"/>
                </a:lnTo>
                <a:lnTo>
                  <a:pt x="170043" y="510500"/>
                </a:lnTo>
                <a:lnTo>
                  <a:pt x="203454" y="504586"/>
                </a:lnTo>
                <a:lnTo>
                  <a:pt x="203454" y="483870"/>
                </a:lnTo>
                <a:lnTo>
                  <a:pt x="204978" y="480822"/>
                </a:lnTo>
                <a:lnTo>
                  <a:pt x="204978" y="480059"/>
                </a:lnTo>
                <a:lnTo>
                  <a:pt x="205740" y="479298"/>
                </a:lnTo>
                <a:lnTo>
                  <a:pt x="205740" y="479488"/>
                </a:lnTo>
                <a:lnTo>
                  <a:pt x="208026" y="477773"/>
                </a:lnTo>
                <a:close/>
              </a:path>
              <a:path w="228600" h="517525">
                <a:moveTo>
                  <a:pt x="204215" y="35051"/>
                </a:moveTo>
                <a:lnTo>
                  <a:pt x="203454" y="31241"/>
                </a:lnTo>
                <a:lnTo>
                  <a:pt x="203454" y="33527"/>
                </a:lnTo>
                <a:lnTo>
                  <a:pt x="204215" y="35051"/>
                </a:lnTo>
                <a:close/>
              </a:path>
              <a:path w="228600" h="517525">
                <a:moveTo>
                  <a:pt x="205587" y="37795"/>
                </a:moveTo>
                <a:lnTo>
                  <a:pt x="203454" y="33527"/>
                </a:lnTo>
                <a:lnTo>
                  <a:pt x="203454" y="38288"/>
                </a:lnTo>
                <a:lnTo>
                  <a:pt x="204978" y="38670"/>
                </a:lnTo>
                <a:lnTo>
                  <a:pt x="204978" y="37337"/>
                </a:lnTo>
                <a:lnTo>
                  <a:pt x="205587" y="37795"/>
                </a:lnTo>
                <a:close/>
              </a:path>
              <a:path w="228600" h="517525">
                <a:moveTo>
                  <a:pt x="208026" y="477773"/>
                </a:moveTo>
                <a:lnTo>
                  <a:pt x="208026" y="39623"/>
                </a:lnTo>
                <a:lnTo>
                  <a:pt x="207264" y="39623"/>
                </a:lnTo>
                <a:lnTo>
                  <a:pt x="205740" y="38861"/>
                </a:lnTo>
                <a:lnTo>
                  <a:pt x="203454" y="38288"/>
                </a:lnTo>
                <a:lnTo>
                  <a:pt x="203454" y="479676"/>
                </a:lnTo>
                <a:lnTo>
                  <a:pt x="204978" y="479298"/>
                </a:lnTo>
                <a:lnTo>
                  <a:pt x="208026" y="477773"/>
                </a:lnTo>
                <a:close/>
              </a:path>
              <a:path w="228600" h="517525">
                <a:moveTo>
                  <a:pt x="208026" y="503776"/>
                </a:moveTo>
                <a:lnTo>
                  <a:pt x="208026" y="477773"/>
                </a:lnTo>
                <a:lnTo>
                  <a:pt x="205587" y="479602"/>
                </a:lnTo>
                <a:lnTo>
                  <a:pt x="203454" y="483870"/>
                </a:lnTo>
                <a:lnTo>
                  <a:pt x="204216" y="483108"/>
                </a:lnTo>
                <a:lnTo>
                  <a:pt x="204216" y="504451"/>
                </a:lnTo>
                <a:lnTo>
                  <a:pt x="208026" y="503776"/>
                </a:lnTo>
                <a:close/>
              </a:path>
              <a:path w="228600" h="517525">
                <a:moveTo>
                  <a:pt x="204216" y="483108"/>
                </a:moveTo>
                <a:lnTo>
                  <a:pt x="203454" y="483870"/>
                </a:lnTo>
                <a:lnTo>
                  <a:pt x="203454" y="486918"/>
                </a:lnTo>
                <a:lnTo>
                  <a:pt x="204216" y="483108"/>
                </a:lnTo>
                <a:close/>
              </a:path>
              <a:path w="228600" h="517525">
                <a:moveTo>
                  <a:pt x="204216" y="504451"/>
                </a:moveTo>
                <a:lnTo>
                  <a:pt x="204216" y="483108"/>
                </a:lnTo>
                <a:lnTo>
                  <a:pt x="203454" y="486918"/>
                </a:lnTo>
                <a:lnTo>
                  <a:pt x="203454" y="504586"/>
                </a:lnTo>
                <a:lnTo>
                  <a:pt x="204216" y="504451"/>
                </a:lnTo>
                <a:close/>
              </a:path>
              <a:path w="228600" h="517525">
                <a:moveTo>
                  <a:pt x="205740" y="38099"/>
                </a:moveTo>
                <a:lnTo>
                  <a:pt x="205587" y="37795"/>
                </a:lnTo>
                <a:lnTo>
                  <a:pt x="204978" y="37337"/>
                </a:lnTo>
                <a:lnTo>
                  <a:pt x="205740" y="38099"/>
                </a:lnTo>
                <a:close/>
              </a:path>
              <a:path w="228600" h="517525">
                <a:moveTo>
                  <a:pt x="205740" y="38861"/>
                </a:moveTo>
                <a:lnTo>
                  <a:pt x="205740" y="38099"/>
                </a:lnTo>
                <a:lnTo>
                  <a:pt x="204978" y="37337"/>
                </a:lnTo>
                <a:lnTo>
                  <a:pt x="204978" y="38670"/>
                </a:lnTo>
                <a:lnTo>
                  <a:pt x="205740" y="38861"/>
                </a:lnTo>
                <a:close/>
              </a:path>
              <a:path w="228600" h="517525">
                <a:moveTo>
                  <a:pt x="205740" y="479298"/>
                </a:moveTo>
                <a:lnTo>
                  <a:pt x="204978" y="480059"/>
                </a:lnTo>
                <a:lnTo>
                  <a:pt x="205587" y="479602"/>
                </a:lnTo>
                <a:lnTo>
                  <a:pt x="205740" y="479298"/>
                </a:lnTo>
                <a:close/>
              </a:path>
              <a:path w="228600" h="517525">
                <a:moveTo>
                  <a:pt x="205587" y="479602"/>
                </a:moveTo>
                <a:lnTo>
                  <a:pt x="204978" y="480059"/>
                </a:lnTo>
                <a:lnTo>
                  <a:pt x="204978" y="480822"/>
                </a:lnTo>
                <a:lnTo>
                  <a:pt x="205587" y="479602"/>
                </a:lnTo>
                <a:close/>
              </a:path>
              <a:path w="228600" h="517525">
                <a:moveTo>
                  <a:pt x="208026" y="39623"/>
                </a:moveTo>
                <a:lnTo>
                  <a:pt x="205587" y="37795"/>
                </a:lnTo>
                <a:lnTo>
                  <a:pt x="205740" y="38099"/>
                </a:lnTo>
                <a:lnTo>
                  <a:pt x="205740" y="38861"/>
                </a:lnTo>
                <a:lnTo>
                  <a:pt x="207264" y="39623"/>
                </a:lnTo>
                <a:lnTo>
                  <a:pt x="208026" y="39623"/>
                </a:lnTo>
                <a:close/>
              </a:path>
              <a:path w="228600" h="517525">
                <a:moveTo>
                  <a:pt x="205740" y="479488"/>
                </a:moveTo>
                <a:lnTo>
                  <a:pt x="205740" y="479298"/>
                </a:lnTo>
                <a:lnTo>
                  <a:pt x="205587" y="479602"/>
                </a:lnTo>
                <a:lnTo>
                  <a:pt x="205740" y="479488"/>
                </a:lnTo>
                <a:close/>
              </a:path>
              <a:path w="228600" h="517525">
                <a:moveTo>
                  <a:pt x="228600" y="489204"/>
                </a:moveTo>
                <a:lnTo>
                  <a:pt x="228600" y="28193"/>
                </a:lnTo>
                <a:lnTo>
                  <a:pt x="227838" y="27431"/>
                </a:lnTo>
                <a:lnTo>
                  <a:pt x="227838" y="490728"/>
                </a:lnTo>
                <a:lnTo>
                  <a:pt x="228600" y="48920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52477" y="5466842"/>
            <a:ext cx="939800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窗口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algn="r">
              <a:lnSpc>
                <a:spcPct val="100000"/>
              </a:lnSpc>
              <a:spcBef>
                <a:spcPts val="1995"/>
              </a:spcBef>
            </a:pPr>
            <a:r>
              <a:rPr sz="18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用户定义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7493" y="143662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系统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29369" y="1350263"/>
            <a:ext cx="228600" cy="458470"/>
          </a:xfrm>
          <a:custGeom>
            <a:avLst/>
            <a:gdLst/>
            <a:ahLst/>
            <a:cxnLst/>
            <a:rect l="l" t="t" r="r" b="b"/>
            <a:pathLst>
              <a:path w="228600" h="458469">
                <a:moveTo>
                  <a:pt x="227838" y="433578"/>
                </a:moveTo>
                <a:lnTo>
                  <a:pt x="227838" y="24383"/>
                </a:lnTo>
                <a:lnTo>
                  <a:pt x="227076" y="22859"/>
                </a:lnTo>
                <a:lnTo>
                  <a:pt x="225552" y="22097"/>
                </a:lnTo>
                <a:lnTo>
                  <a:pt x="224790" y="20573"/>
                </a:lnTo>
                <a:lnTo>
                  <a:pt x="223265" y="19049"/>
                </a:lnTo>
                <a:lnTo>
                  <a:pt x="221742" y="18287"/>
                </a:lnTo>
                <a:lnTo>
                  <a:pt x="219456" y="16763"/>
                </a:lnTo>
                <a:lnTo>
                  <a:pt x="174372" y="7475"/>
                </a:lnTo>
                <a:lnTo>
                  <a:pt x="121048" y="3214"/>
                </a:lnTo>
                <a:lnTo>
                  <a:pt x="66335" y="1701"/>
                </a:lnTo>
                <a:lnTo>
                  <a:pt x="22098" y="761"/>
                </a:lnTo>
                <a:lnTo>
                  <a:pt x="0" y="0"/>
                </a:lnTo>
                <a:lnTo>
                  <a:pt x="0" y="25908"/>
                </a:lnTo>
                <a:lnTo>
                  <a:pt x="22860" y="25927"/>
                </a:lnTo>
                <a:lnTo>
                  <a:pt x="70954" y="27180"/>
                </a:lnTo>
                <a:lnTo>
                  <a:pt x="115314" y="28394"/>
                </a:lnTo>
                <a:lnTo>
                  <a:pt x="164167" y="31919"/>
                </a:lnTo>
                <a:lnTo>
                  <a:pt x="203454" y="38820"/>
                </a:lnTo>
                <a:lnTo>
                  <a:pt x="203454" y="31241"/>
                </a:lnTo>
                <a:lnTo>
                  <a:pt x="204215" y="35051"/>
                </a:lnTo>
                <a:lnTo>
                  <a:pt x="204215" y="34289"/>
                </a:lnTo>
                <a:lnTo>
                  <a:pt x="206294" y="37753"/>
                </a:lnTo>
                <a:lnTo>
                  <a:pt x="208788" y="39623"/>
                </a:lnTo>
                <a:lnTo>
                  <a:pt x="208788" y="443622"/>
                </a:lnTo>
                <a:lnTo>
                  <a:pt x="217170" y="441959"/>
                </a:lnTo>
                <a:lnTo>
                  <a:pt x="218694" y="441198"/>
                </a:lnTo>
                <a:lnTo>
                  <a:pt x="220218" y="441198"/>
                </a:lnTo>
                <a:lnTo>
                  <a:pt x="220980" y="440436"/>
                </a:lnTo>
                <a:lnTo>
                  <a:pt x="222504" y="439673"/>
                </a:lnTo>
                <a:lnTo>
                  <a:pt x="224790" y="437388"/>
                </a:lnTo>
                <a:lnTo>
                  <a:pt x="225552" y="435864"/>
                </a:lnTo>
                <a:lnTo>
                  <a:pt x="227076" y="435102"/>
                </a:lnTo>
                <a:lnTo>
                  <a:pt x="227838" y="433578"/>
                </a:lnTo>
                <a:close/>
              </a:path>
              <a:path w="228600" h="458469">
                <a:moveTo>
                  <a:pt x="207644" y="418719"/>
                </a:moveTo>
                <a:lnTo>
                  <a:pt x="206502" y="419100"/>
                </a:lnTo>
                <a:lnTo>
                  <a:pt x="204978" y="419862"/>
                </a:lnTo>
                <a:lnTo>
                  <a:pt x="203454" y="419862"/>
                </a:lnTo>
                <a:lnTo>
                  <a:pt x="165354" y="425958"/>
                </a:lnTo>
                <a:lnTo>
                  <a:pt x="159258" y="426720"/>
                </a:lnTo>
                <a:lnTo>
                  <a:pt x="97759" y="430463"/>
                </a:lnTo>
                <a:lnTo>
                  <a:pt x="43434" y="432054"/>
                </a:lnTo>
                <a:lnTo>
                  <a:pt x="0" y="432054"/>
                </a:lnTo>
                <a:lnTo>
                  <a:pt x="0" y="457962"/>
                </a:lnTo>
                <a:lnTo>
                  <a:pt x="22860" y="457962"/>
                </a:lnTo>
                <a:lnTo>
                  <a:pt x="70954" y="456445"/>
                </a:lnTo>
                <a:lnTo>
                  <a:pt x="120295" y="454928"/>
                </a:lnTo>
                <a:lnTo>
                  <a:pt x="172405" y="450837"/>
                </a:lnTo>
                <a:lnTo>
                  <a:pt x="203454" y="444680"/>
                </a:lnTo>
                <a:lnTo>
                  <a:pt x="203454" y="426720"/>
                </a:lnTo>
                <a:lnTo>
                  <a:pt x="204216" y="422909"/>
                </a:lnTo>
                <a:lnTo>
                  <a:pt x="204216" y="424434"/>
                </a:lnTo>
                <a:lnTo>
                  <a:pt x="205740" y="421386"/>
                </a:lnTo>
                <a:lnTo>
                  <a:pt x="205740" y="420623"/>
                </a:lnTo>
                <a:lnTo>
                  <a:pt x="207644" y="418719"/>
                </a:lnTo>
                <a:close/>
              </a:path>
              <a:path w="228600" h="458469">
                <a:moveTo>
                  <a:pt x="206294" y="37753"/>
                </a:moveTo>
                <a:lnTo>
                  <a:pt x="204215" y="34289"/>
                </a:lnTo>
                <a:lnTo>
                  <a:pt x="204215" y="35051"/>
                </a:lnTo>
                <a:lnTo>
                  <a:pt x="203454" y="31241"/>
                </a:lnTo>
                <a:lnTo>
                  <a:pt x="203454" y="38820"/>
                </a:lnTo>
                <a:lnTo>
                  <a:pt x="205740" y="39222"/>
                </a:lnTo>
                <a:lnTo>
                  <a:pt x="205740" y="37337"/>
                </a:lnTo>
                <a:lnTo>
                  <a:pt x="206294" y="37753"/>
                </a:lnTo>
                <a:close/>
              </a:path>
              <a:path w="228600" h="458469">
                <a:moveTo>
                  <a:pt x="208788" y="418338"/>
                </a:moveTo>
                <a:lnTo>
                  <a:pt x="208788" y="39623"/>
                </a:lnTo>
                <a:lnTo>
                  <a:pt x="207644" y="39557"/>
                </a:lnTo>
                <a:lnTo>
                  <a:pt x="203454" y="38820"/>
                </a:lnTo>
                <a:lnTo>
                  <a:pt x="203454" y="419862"/>
                </a:lnTo>
                <a:lnTo>
                  <a:pt x="204978" y="419862"/>
                </a:lnTo>
                <a:lnTo>
                  <a:pt x="208026" y="418338"/>
                </a:lnTo>
                <a:lnTo>
                  <a:pt x="208026" y="418592"/>
                </a:lnTo>
                <a:lnTo>
                  <a:pt x="208788" y="418338"/>
                </a:lnTo>
                <a:close/>
              </a:path>
              <a:path w="228600" h="458469">
                <a:moveTo>
                  <a:pt x="208788" y="443622"/>
                </a:moveTo>
                <a:lnTo>
                  <a:pt x="208788" y="418338"/>
                </a:lnTo>
                <a:lnTo>
                  <a:pt x="207644" y="418719"/>
                </a:lnTo>
                <a:lnTo>
                  <a:pt x="206502" y="419862"/>
                </a:lnTo>
                <a:lnTo>
                  <a:pt x="204216" y="424434"/>
                </a:lnTo>
                <a:lnTo>
                  <a:pt x="204216" y="422909"/>
                </a:lnTo>
                <a:lnTo>
                  <a:pt x="203454" y="426720"/>
                </a:lnTo>
                <a:lnTo>
                  <a:pt x="203454" y="444680"/>
                </a:lnTo>
                <a:lnTo>
                  <a:pt x="208788" y="443622"/>
                </a:lnTo>
                <a:close/>
              </a:path>
              <a:path w="228600" h="458469">
                <a:moveTo>
                  <a:pt x="206502" y="38099"/>
                </a:moveTo>
                <a:lnTo>
                  <a:pt x="206294" y="37753"/>
                </a:lnTo>
                <a:lnTo>
                  <a:pt x="205740" y="37337"/>
                </a:lnTo>
                <a:lnTo>
                  <a:pt x="206502" y="38099"/>
                </a:lnTo>
                <a:close/>
              </a:path>
              <a:path w="228600" h="458469">
                <a:moveTo>
                  <a:pt x="206502" y="39356"/>
                </a:moveTo>
                <a:lnTo>
                  <a:pt x="206502" y="38099"/>
                </a:lnTo>
                <a:lnTo>
                  <a:pt x="205740" y="37337"/>
                </a:lnTo>
                <a:lnTo>
                  <a:pt x="205740" y="39222"/>
                </a:lnTo>
                <a:lnTo>
                  <a:pt x="206502" y="39356"/>
                </a:lnTo>
                <a:close/>
              </a:path>
              <a:path w="228600" h="458469">
                <a:moveTo>
                  <a:pt x="206502" y="419862"/>
                </a:moveTo>
                <a:lnTo>
                  <a:pt x="205740" y="420623"/>
                </a:lnTo>
                <a:lnTo>
                  <a:pt x="205740" y="421386"/>
                </a:lnTo>
                <a:lnTo>
                  <a:pt x="206502" y="419862"/>
                </a:lnTo>
                <a:close/>
              </a:path>
              <a:path w="228600" h="458469">
                <a:moveTo>
                  <a:pt x="208788" y="39623"/>
                </a:moveTo>
                <a:lnTo>
                  <a:pt x="206294" y="37753"/>
                </a:lnTo>
                <a:lnTo>
                  <a:pt x="206502" y="38099"/>
                </a:lnTo>
                <a:lnTo>
                  <a:pt x="206502" y="39356"/>
                </a:lnTo>
                <a:lnTo>
                  <a:pt x="207644" y="39557"/>
                </a:lnTo>
                <a:lnTo>
                  <a:pt x="208788" y="39623"/>
                </a:lnTo>
                <a:close/>
              </a:path>
              <a:path w="228600" h="458469">
                <a:moveTo>
                  <a:pt x="208026" y="418338"/>
                </a:moveTo>
                <a:lnTo>
                  <a:pt x="206502" y="419100"/>
                </a:lnTo>
                <a:lnTo>
                  <a:pt x="207644" y="418719"/>
                </a:lnTo>
                <a:lnTo>
                  <a:pt x="208026" y="418338"/>
                </a:lnTo>
                <a:close/>
              </a:path>
              <a:path w="228600" h="458469">
                <a:moveTo>
                  <a:pt x="208026" y="418592"/>
                </a:moveTo>
                <a:lnTo>
                  <a:pt x="208026" y="418338"/>
                </a:lnTo>
                <a:lnTo>
                  <a:pt x="207644" y="418719"/>
                </a:lnTo>
                <a:lnTo>
                  <a:pt x="208026" y="418592"/>
                </a:lnTo>
                <a:close/>
              </a:path>
              <a:path w="228600" h="458469">
                <a:moveTo>
                  <a:pt x="228600" y="430530"/>
                </a:moveTo>
                <a:lnTo>
                  <a:pt x="228600" y="27431"/>
                </a:lnTo>
                <a:lnTo>
                  <a:pt x="227838" y="26669"/>
                </a:lnTo>
                <a:lnTo>
                  <a:pt x="227838" y="432054"/>
                </a:lnTo>
                <a:lnTo>
                  <a:pt x="228600" y="43053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39389" y="3900170"/>
            <a:ext cx="255651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event.unicode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event.key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event.mod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1769" y="2843302"/>
            <a:ext cx="3398520" cy="10331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实例：键盘落下事件及属性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0320">
              <a:lnSpc>
                <a:spcPct val="100000"/>
              </a:lnSpc>
              <a:spcBef>
                <a:spcPts val="1450"/>
              </a:spcBef>
            </a:pPr>
            <a:r>
              <a:rPr sz="2400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pygame.event.KEYDOWN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60833" y="2754629"/>
            <a:ext cx="3704590" cy="3042920"/>
          </a:xfrm>
          <a:custGeom>
            <a:avLst/>
            <a:gdLst/>
            <a:ahLst/>
            <a:cxnLst/>
            <a:rect l="l" t="t" r="r" b="b"/>
            <a:pathLst>
              <a:path w="3704590" h="3042920">
                <a:moveTo>
                  <a:pt x="12953" y="3030474"/>
                </a:moveTo>
                <a:lnTo>
                  <a:pt x="12953" y="2985516"/>
                </a:lnTo>
                <a:lnTo>
                  <a:pt x="0" y="2985516"/>
                </a:lnTo>
                <a:lnTo>
                  <a:pt x="0" y="3036570"/>
                </a:lnTo>
                <a:lnTo>
                  <a:pt x="6096" y="3036570"/>
                </a:lnTo>
                <a:lnTo>
                  <a:pt x="6096" y="3030474"/>
                </a:lnTo>
                <a:lnTo>
                  <a:pt x="12953" y="3030474"/>
                </a:lnTo>
                <a:close/>
              </a:path>
              <a:path w="3704590" h="3042920">
                <a:moveTo>
                  <a:pt x="25146" y="3042665"/>
                </a:moveTo>
                <a:lnTo>
                  <a:pt x="25146" y="3030474"/>
                </a:lnTo>
                <a:lnTo>
                  <a:pt x="6096" y="3030474"/>
                </a:lnTo>
                <a:lnTo>
                  <a:pt x="6096" y="3036570"/>
                </a:lnTo>
                <a:lnTo>
                  <a:pt x="12953" y="3036570"/>
                </a:lnTo>
                <a:lnTo>
                  <a:pt x="12953" y="3042665"/>
                </a:lnTo>
                <a:lnTo>
                  <a:pt x="25146" y="3042665"/>
                </a:lnTo>
                <a:close/>
              </a:path>
              <a:path w="3704590" h="3042920">
                <a:moveTo>
                  <a:pt x="12953" y="3042665"/>
                </a:moveTo>
                <a:lnTo>
                  <a:pt x="12953" y="3036570"/>
                </a:lnTo>
                <a:lnTo>
                  <a:pt x="6096" y="3036570"/>
                </a:lnTo>
                <a:lnTo>
                  <a:pt x="6096" y="3042665"/>
                </a:lnTo>
                <a:lnTo>
                  <a:pt x="12953" y="3042665"/>
                </a:lnTo>
                <a:close/>
              </a:path>
              <a:path w="3704590" h="3042920">
                <a:moveTo>
                  <a:pt x="12953" y="2947416"/>
                </a:moveTo>
                <a:lnTo>
                  <a:pt x="12953" y="2897124"/>
                </a:lnTo>
                <a:lnTo>
                  <a:pt x="0" y="2897124"/>
                </a:lnTo>
                <a:lnTo>
                  <a:pt x="0" y="2947416"/>
                </a:lnTo>
                <a:lnTo>
                  <a:pt x="12953" y="2947416"/>
                </a:lnTo>
                <a:close/>
              </a:path>
              <a:path w="3704590" h="3042920">
                <a:moveTo>
                  <a:pt x="12953" y="2859024"/>
                </a:moveTo>
                <a:lnTo>
                  <a:pt x="12953" y="2807970"/>
                </a:lnTo>
                <a:lnTo>
                  <a:pt x="0" y="2807970"/>
                </a:lnTo>
                <a:lnTo>
                  <a:pt x="0" y="2859024"/>
                </a:lnTo>
                <a:lnTo>
                  <a:pt x="12953" y="2859024"/>
                </a:lnTo>
                <a:close/>
              </a:path>
              <a:path w="3704590" h="3042920">
                <a:moveTo>
                  <a:pt x="12953" y="2769870"/>
                </a:moveTo>
                <a:lnTo>
                  <a:pt x="12953" y="2718816"/>
                </a:lnTo>
                <a:lnTo>
                  <a:pt x="0" y="2718816"/>
                </a:lnTo>
                <a:lnTo>
                  <a:pt x="0" y="2769870"/>
                </a:lnTo>
                <a:lnTo>
                  <a:pt x="12953" y="2769870"/>
                </a:lnTo>
                <a:close/>
              </a:path>
              <a:path w="3704590" h="3042920">
                <a:moveTo>
                  <a:pt x="12953" y="2680716"/>
                </a:moveTo>
                <a:lnTo>
                  <a:pt x="12953" y="2630424"/>
                </a:lnTo>
                <a:lnTo>
                  <a:pt x="0" y="2630424"/>
                </a:lnTo>
                <a:lnTo>
                  <a:pt x="0" y="2680716"/>
                </a:lnTo>
                <a:lnTo>
                  <a:pt x="12953" y="2680716"/>
                </a:lnTo>
                <a:close/>
              </a:path>
              <a:path w="3704590" h="3042920">
                <a:moveTo>
                  <a:pt x="12953" y="2592324"/>
                </a:moveTo>
                <a:lnTo>
                  <a:pt x="12953" y="2541270"/>
                </a:lnTo>
                <a:lnTo>
                  <a:pt x="0" y="2541270"/>
                </a:lnTo>
                <a:lnTo>
                  <a:pt x="0" y="2592324"/>
                </a:lnTo>
                <a:lnTo>
                  <a:pt x="12953" y="2592324"/>
                </a:lnTo>
                <a:close/>
              </a:path>
              <a:path w="3704590" h="3042920">
                <a:moveTo>
                  <a:pt x="12953" y="2503170"/>
                </a:moveTo>
                <a:lnTo>
                  <a:pt x="12953" y="2452116"/>
                </a:lnTo>
                <a:lnTo>
                  <a:pt x="0" y="2452116"/>
                </a:lnTo>
                <a:lnTo>
                  <a:pt x="0" y="2503170"/>
                </a:lnTo>
                <a:lnTo>
                  <a:pt x="12953" y="2503170"/>
                </a:lnTo>
                <a:close/>
              </a:path>
              <a:path w="3704590" h="3042920">
                <a:moveTo>
                  <a:pt x="12953" y="2414016"/>
                </a:moveTo>
                <a:lnTo>
                  <a:pt x="12953" y="2363724"/>
                </a:lnTo>
                <a:lnTo>
                  <a:pt x="0" y="2363724"/>
                </a:lnTo>
                <a:lnTo>
                  <a:pt x="0" y="2414016"/>
                </a:lnTo>
                <a:lnTo>
                  <a:pt x="12953" y="2414016"/>
                </a:lnTo>
                <a:close/>
              </a:path>
              <a:path w="3704590" h="3042920">
                <a:moveTo>
                  <a:pt x="12953" y="2325624"/>
                </a:moveTo>
                <a:lnTo>
                  <a:pt x="12953" y="2274570"/>
                </a:lnTo>
                <a:lnTo>
                  <a:pt x="0" y="2274570"/>
                </a:lnTo>
                <a:lnTo>
                  <a:pt x="0" y="2325624"/>
                </a:lnTo>
                <a:lnTo>
                  <a:pt x="12953" y="2325624"/>
                </a:lnTo>
                <a:close/>
              </a:path>
              <a:path w="3704590" h="3042920">
                <a:moveTo>
                  <a:pt x="12953" y="2236470"/>
                </a:moveTo>
                <a:lnTo>
                  <a:pt x="12953" y="2185416"/>
                </a:lnTo>
                <a:lnTo>
                  <a:pt x="0" y="2185416"/>
                </a:lnTo>
                <a:lnTo>
                  <a:pt x="0" y="2236470"/>
                </a:lnTo>
                <a:lnTo>
                  <a:pt x="12953" y="2236470"/>
                </a:lnTo>
                <a:close/>
              </a:path>
              <a:path w="3704590" h="3042920">
                <a:moveTo>
                  <a:pt x="12953" y="2147316"/>
                </a:moveTo>
                <a:lnTo>
                  <a:pt x="12953" y="2097024"/>
                </a:lnTo>
                <a:lnTo>
                  <a:pt x="0" y="2097024"/>
                </a:lnTo>
                <a:lnTo>
                  <a:pt x="0" y="2147316"/>
                </a:lnTo>
                <a:lnTo>
                  <a:pt x="12953" y="2147316"/>
                </a:lnTo>
                <a:close/>
              </a:path>
              <a:path w="3704590" h="3042920">
                <a:moveTo>
                  <a:pt x="12953" y="2058924"/>
                </a:moveTo>
                <a:lnTo>
                  <a:pt x="12953" y="2007870"/>
                </a:lnTo>
                <a:lnTo>
                  <a:pt x="0" y="2007870"/>
                </a:lnTo>
                <a:lnTo>
                  <a:pt x="0" y="2058924"/>
                </a:lnTo>
                <a:lnTo>
                  <a:pt x="12953" y="2058924"/>
                </a:lnTo>
                <a:close/>
              </a:path>
              <a:path w="3704590" h="3042920">
                <a:moveTo>
                  <a:pt x="12953" y="1969770"/>
                </a:moveTo>
                <a:lnTo>
                  <a:pt x="12953" y="1918716"/>
                </a:lnTo>
                <a:lnTo>
                  <a:pt x="0" y="1918716"/>
                </a:lnTo>
                <a:lnTo>
                  <a:pt x="0" y="1969770"/>
                </a:lnTo>
                <a:lnTo>
                  <a:pt x="12953" y="1969770"/>
                </a:lnTo>
                <a:close/>
              </a:path>
              <a:path w="3704590" h="3042920">
                <a:moveTo>
                  <a:pt x="12953" y="1880616"/>
                </a:moveTo>
                <a:lnTo>
                  <a:pt x="12953" y="1830324"/>
                </a:lnTo>
                <a:lnTo>
                  <a:pt x="0" y="1830324"/>
                </a:lnTo>
                <a:lnTo>
                  <a:pt x="0" y="1880616"/>
                </a:lnTo>
                <a:lnTo>
                  <a:pt x="12953" y="1880616"/>
                </a:lnTo>
                <a:close/>
              </a:path>
              <a:path w="3704590" h="3042920">
                <a:moveTo>
                  <a:pt x="12953" y="1792224"/>
                </a:moveTo>
                <a:lnTo>
                  <a:pt x="12953" y="1741170"/>
                </a:lnTo>
                <a:lnTo>
                  <a:pt x="0" y="1741170"/>
                </a:lnTo>
                <a:lnTo>
                  <a:pt x="0" y="1792224"/>
                </a:lnTo>
                <a:lnTo>
                  <a:pt x="12953" y="1792224"/>
                </a:lnTo>
                <a:close/>
              </a:path>
              <a:path w="3704590" h="3042920">
                <a:moveTo>
                  <a:pt x="12953" y="1703070"/>
                </a:moveTo>
                <a:lnTo>
                  <a:pt x="12953" y="1652016"/>
                </a:lnTo>
                <a:lnTo>
                  <a:pt x="0" y="1652016"/>
                </a:lnTo>
                <a:lnTo>
                  <a:pt x="0" y="1703070"/>
                </a:lnTo>
                <a:lnTo>
                  <a:pt x="12953" y="1703070"/>
                </a:lnTo>
                <a:close/>
              </a:path>
              <a:path w="3704590" h="3042920">
                <a:moveTo>
                  <a:pt x="12953" y="1613916"/>
                </a:moveTo>
                <a:lnTo>
                  <a:pt x="12953" y="1563624"/>
                </a:lnTo>
                <a:lnTo>
                  <a:pt x="0" y="1563624"/>
                </a:lnTo>
                <a:lnTo>
                  <a:pt x="0" y="1613916"/>
                </a:lnTo>
                <a:lnTo>
                  <a:pt x="12953" y="1613916"/>
                </a:lnTo>
                <a:close/>
              </a:path>
              <a:path w="3704590" h="3042920">
                <a:moveTo>
                  <a:pt x="12953" y="1525524"/>
                </a:moveTo>
                <a:lnTo>
                  <a:pt x="12953" y="1474470"/>
                </a:lnTo>
                <a:lnTo>
                  <a:pt x="0" y="1474470"/>
                </a:lnTo>
                <a:lnTo>
                  <a:pt x="0" y="1525524"/>
                </a:lnTo>
                <a:lnTo>
                  <a:pt x="12953" y="1525524"/>
                </a:lnTo>
                <a:close/>
              </a:path>
              <a:path w="3704590" h="3042920">
                <a:moveTo>
                  <a:pt x="12953" y="1436370"/>
                </a:moveTo>
                <a:lnTo>
                  <a:pt x="12953" y="1385316"/>
                </a:lnTo>
                <a:lnTo>
                  <a:pt x="0" y="1385316"/>
                </a:lnTo>
                <a:lnTo>
                  <a:pt x="0" y="1436370"/>
                </a:lnTo>
                <a:lnTo>
                  <a:pt x="12953" y="1436370"/>
                </a:lnTo>
                <a:close/>
              </a:path>
              <a:path w="3704590" h="3042920">
                <a:moveTo>
                  <a:pt x="12953" y="1347216"/>
                </a:moveTo>
                <a:lnTo>
                  <a:pt x="12953" y="1296924"/>
                </a:lnTo>
                <a:lnTo>
                  <a:pt x="0" y="1296924"/>
                </a:lnTo>
                <a:lnTo>
                  <a:pt x="0" y="1347216"/>
                </a:lnTo>
                <a:lnTo>
                  <a:pt x="12953" y="1347216"/>
                </a:lnTo>
                <a:close/>
              </a:path>
              <a:path w="3704590" h="3042920">
                <a:moveTo>
                  <a:pt x="12953" y="1258824"/>
                </a:moveTo>
                <a:lnTo>
                  <a:pt x="12953" y="1207770"/>
                </a:lnTo>
                <a:lnTo>
                  <a:pt x="0" y="1207770"/>
                </a:lnTo>
                <a:lnTo>
                  <a:pt x="0" y="1258824"/>
                </a:lnTo>
                <a:lnTo>
                  <a:pt x="12953" y="1258824"/>
                </a:lnTo>
                <a:close/>
              </a:path>
              <a:path w="3704590" h="3042920">
                <a:moveTo>
                  <a:pt x="12953" y="1169670"/>
                </a:moveTo>
                <a:lnTo>
                  <a:pt x="12953" y="1118616"/>
                </a:lnTo>
                <a:lnTo>
                  <a:pt x="0" y="1118616"/>
                </a:lnTo>
                <a:lnTo>
                  <a:pt x="0" y="1169670"/>
                </a:lnTo>
                <a:lnTo>
                  <a:pt x="12953" y="1169670"/>
                </a:lnTo>
                <a:close/>
              </a:path>
              <a:path w="3704590" h="3042920">
                <a:moveTo>
                  <a:pt x="12953" y="1080516"/>
                </a:moveTo>
                <a:lnTo>
                  <a:pt x="12953" y="1030224"/>
                </a:lnTo>
                <a:lnTo>
                  <a:pt x="0" y="1030224"/>
                </a:lnTo>
                <a:lnTo>
                  <a:pt x="0" y="1080516"/>
                </a:lnTo>
                <a:lnTo>
                  <a:pt x="12953" y="1080516"/>
                </a:lnTo>
                <a:close/>
              </a:path>
              <a:path w="3704590" h="3042920">
                <a:moveTo>
                  <a:pt x="12953" y="992124"/>
                </a:moveTo>
                <a:lnTo>
                  <a:pt x="12953" y="941070"/>
                </a:lnTo>
                <a:lnTo>
                  <a:pt x="0" y="941070"/>
                </a:lnTo>
                <a:lnTo>
                  <a:pt x="0" y="992124"/>
                </a:lnTo>
                <a:lnTo>
                  <a:pt x="12953" y="992124"/>
                </a:lnTo>
                <a:close/>
              </a:path>
              <a:path w="3704590" h="3042920">
                <a:moveTo>
                  <a:pt x="12953" y="902970"/>
                </a:moveTo>
                <a:lnTo>
                  <a:pt x="12953" y="851916"/>
                </a:lnTo>
                <a:lnTo>
                  <a:pt x="0" y="851916"/>
                </a:lnTo>
                <a:lnTo>
                  <a:pt x="0" y="902970"/>
                </a:lnTo>
                <a:lnTo>
                  <a:pt x="12953" y="902970"/>
                </a:lnTo>
                <a:close/>
              </a:path>
              <a:path w="3704590" h="3042920">
                <a:moveTo>
                  <a:pt x="12953" y="813816"/>
                </a:moveTo>
                <a:lnTo>
                  <a:pt x="12953" y="763524"/>
                </a:lnTo>
                <a:lnTo>
                  <a:pt x="0" y="763524"/>
                </a:lnTo>
                <a:lnTo>
                  <a:pt x="0" y="813816"/>
                </a:lnTo>
                <a:lnTo>
                  <a:pt x="12953" y="813816"/>
                </a:lnTo>
                <a:close/>
              </a:path>
              <a:path w="3704590" h="3042920">
                <a:moveTo>
                  <a:pt x="12953" y="725424"/>
                </a:moveTo>
                <a:lnTo>
                  <a:pt x="12953" y="674370"/>
                </a:lnTo>
                <a:lnTo>
                  <a:pt x="0" y="674370"/>
                </a:lnTo>
                <a:lnTo>
                  <a:pt x="0" y="725424"/>
                </a:lnTo>
                <a:lnTo>
                  <a:pt x="12953" y="725424"/>
                </a:lnTo>
                <a:close/>
              </a:path>
              <a:path w="3704590" h="3042920">
                <a:moveTo>
                  <a:pt x="12953" y="636270"/>
                </a:moveTo>
                <a:lnTo>
                  <a:pt x="12953" y="585216"/>
                </a:lnTo>
                <a:lnTo>
                  <a:pt x="0" y="585216"/>
                </a:lnTo>
                <a:lnTo>
                  <a:pt x="0" y="636270"/>
                </a:lnTo>
                <a:lnTo>
                  <a:pt x="12953" y="636270"/>
                </a:lnTo>
                <a:close/>
              </a:path>
              <a:path w="3704590" h="3042920">
                <a:moveTo>
                  <a:pt x="12953" y="547116"/>
                </a:moveTo>
                <a:lnTo>
                  <a:pt x="12953" y="496824"/>
                </a:lnTo>
                <a:lnTo>
                  <a:pt x="0" y="496824"/>
                </a:lnTo>
                <a:lnTo>
                  <a:pt x="0" y="547116"/>
                </a:lnTo>
                <a:lnTo>
                  <a:pt x="12953" y="547116"/>
                </a:lnTo>
                <a:close/>
              </a:path>
              <a:path w="3704590" h="3042920">
                <a:moveTo>
                  <a:pt x="12953" y="458724"/>
                </a:moveTo>
                <a:lnTo>
                  <a:pt x="12953" y="407670"/>
                </a:lnTo>
                <a:lnTo>
                  <a:pt x="0" y="407670"/>
                </a:lnTo>
                <a:lnTo>
                  <a:pt x="0" y="458724"/>
                </a:lnTo>
                <a:lnTo>
                  <a:pt x="12953" y="458724"/>
                </a:lnTo>
                <a:close/>
              </a:path>
              <a:path w="3704590" h="3042920">
                <a:moveTo>
                  <a:pt x="12953" y="369570"/>
                </a:moveTo>
                <a:lnTo>
                  <a:pt x="12953" y="318516"/>
                </a:lnTo>
                <a:lnTo>
                  <a:pt x="0" y="318516"/>
                </a:lnTo>
                <a:lnTo>
                  <a:pt x="0" y="369570"/>
                </a:lnTo>
                <a:lnTo>
                  <a:pt x="12953" y="369570"/>
                </a:lnTo>
                <a:close/>
              </a:path>
              <a:path w="3704590" h="3042920">
                <a:moveTo>
                  <a:pt x="12953" y="280416"/>
                </a:moveTo>
                <a:lnTo>
                  <a:pt x="12953" y="230124"/>
                </a:lnTo>
                <a:lnTo>
                  <a:pt x="0" y="230124"/>
                </a:lnTo>
                <a:lnTo>
                  <a:pt x="0" y="280416"/>
                </a:lnTo>
                <a:lnTo>
                  <a:pt x="12953" y="280416"/>
                </a:lnTo>
                <a:close/>
              </a:path>
              <a:path w="3704590" h="3042920">
                <a:moveTo>
                  <a:pt x="12953" y="192024"/>
                </a:moveTo>
                <a:lnTo>
                  <a:pt x="12953" y="140970"/>
                </a:lnTo>
                <a:lnTo>
                  <a:pt x="0" y="140970"/>
                </a:lnTo>
                <a:lnTo>
                  <a:pt x="0" y="192024"/>
                </a:lnTo>
                <a:lnTo>
                  <a:pt x="12953" y="192024"/>
                </a:lnTo>
                <a:close/>
              </a:path>
              <a:path w="3704590" h="3042920">
                <a:moveTo>
                  <a:pt x="12953" y="102870"/>
                </a:moveTo>
                <a:lnTo>
                  <a:pt x="12953" y="51816"/>
                </a:lnTo>
                <a:lnTo>
                  <a:pt x="0" y="51816"/>
                </a:lnTo>
                <a:lnTo>
                  <a:pt x="0" y="102870"/>
                </a:lnTo>
                <a:lnTo>
                  <a:pt x="12953" y="102870"/>
                </a:lnTo>
                <a:close/>
              </a:path>
              <a:path w="3704590" h="3042920">
                <a:moveTo>
                  <a:pt x="49529" y="12954"/>
                </a:moveTo>
                <a:lnTo>
                  <a:pt x="49529" y="0"/>
                </a:lnTo>
                <a:lnTo>
                  <a:pt x="3048" y="0"/>
                </a:lnTo>
                <a:lnTo>
                  <a:pt x="0" y="3048"/>
                </a:lnTo>
                <a:lnTo>
                  <a:pt x="0" y="13716"/>
                </a:lnTo>
                <a:lnTo>
                  <a:pt x="6096" y="13716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49529" y="12954"/>
                </a:lnTo>
                <a:close/>
              </a:path>
              <a:path w="3704590" h="3042920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3704590" h="3042920">
                <a:moveTo>
                  <a:pt x="12953" y="13716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3716"/>
                </a:lnTo>
                <a:lnTo>
                  <a:pt x="12953" y="13716"/>
                </a:lnTo>
                <a:close/>
              </a:path>
              <a:path w="3704590" h="3042920">
                <a:moveTo>
                  <a:pt x="138683" y="12954"/>
                </a:moveTo>
                <a:lnTo>
                  <a:pt x="138683" y="0"/>
                </a:lnTo>
                <a:lnTo>
                  <a:pt x="87629" y="0"/>
                </a:lnTo>
                <a:lnTo>
                  <a:pt x="87629" y="12954"/>
                </a:lnTo>
                <a:lnTo>
                  <a:pt x="138683" y="12954"/>
                </a:lnTo>
                <a:close/>
              </a:path>
              <a:path w="3704590" h="3042920">
                <a:moveTo>
                  <a:pt x="227837" y="12954"/>
                </a:moveTo>
                <a:lnTo>
                  <a:pt x="227837" y="0"/>
                </a:lnTo>
                <a:lnTo>
                  <a:pt x="176784" y="0"/>
                </a:lnTo>
                <a:lnTo>
                  <a:pt x="176784" y="12954"/>
                </a:lnTo>
                <a:lnTo>
                  <a:pt x="227837" y="12954"/>
                </a:lnTo>
                <a:close/>
              </a:path>
              <a:path w="3704590" h="3042920">
                <a:moveTo>
                  <a:pt x="316229" y="12954"/>
                </a:moveTo>
                <a:lnTo>
                  <a:pt x="316229" y="0"/>
                </a:lnTo>
                <a:lnTo>
                  <a:pt x="265938" y="0"/>
                </a:lnTo>
                <a:lnTo>
                  <a:pt x="265938" y="12954"/>
                </a:lnTo>
                <a:lnTo>
                  <a:pt x="316229" y="12954"/>
                </a:lnTo>
                <a:close/>
              </a:path>
              <a:path w="3704590" h="3042920">
                <a:moveTo>
                  <a:pt x="405371" y="12954"/>
                </a:moveTo>
                <a:lnTo>
                  <a:pt x="405371" y="0"/>
                </a:lnTo>
                <a:lnTo>
                  <a:pt x="354317" y="0"/>
                </a:lnTo>
                <a:lnTo>
                  <a:pt x="354317" y="12954"/>
                </a:lnTo>
                <a:lnTo>
                  <a:pt x="405371" y="12954"/>
                </a:lnTo>
                <a:close/>
              </a:path>
              <a:path w="3704590" h="3042920">
                <a:moveTo>
                  <a:pt x="494537" y="12954"/>
                </a:moveTo>
                <a:lnTo>
                  <a:pt x="494537" y="0"/>
                </a:lnTo>
                <a:lnTo>
                  <a:pt x="443483" y="0"/>
                </a:lnTo>
                <a:lnTo>
                  <a:pt x="443483" y="12954"/>
                </a:lnTo>
                <a:lnTo>
                  <a:pt x="494537" y="12954"/>
                </a:lnTo>
                <a:close/>
              </a:path>
              <a:path w="3704590" h="3042920">
                <a:moveTo>
                  <a:pt x="582930" y="12954"/>
                </a:moveTo>
                <a:lnTo>
                  <a:pt x="582930" y="0"/>
                </a:lnTo>
                <a:lnTo>
                  <a:pt x="532638" y="0"/>
                </a:lnTo>
                <a:lnTo>
                  <a:pt x="532638" y="12954"/>
                </a:lnTo>
                <a:lnTo>
                  <a:pt x="582930" y="12954"/>
                </a:lnTo>
                <a:close/>
              </a:path>
              <a:path w="3704590" h="3042920">
                <a:moveTo>
                  <a:pt x="672071" y="12954"/>
                </a:moveTo>
                <a:lnTo>
                  <a:pt x="672071" y="0"/>
                </a:lnTo>
                <a:lnTo>
                  <a:pt x="621017" y="0"/>
                </a:lnTo>
                <a:lnTo>
                  <a:pt x="621017" y="12954"/>
                </a:lnTo>
                <a:lnTo>
                  <a:pt x="672071" y="12954"/>
                </a:lnTo>
                <a:close/>
              </a:path>
              <a:path w="3704590" h="3042920">
                <a:moveTo>
                  <a:pt x="761237" y="12954"/>
                </a:moveTo>
                <a:lnTo>
                  <a:pt x="761237" y="0"/>
                </a:lnTo>
                <a:lnTo>
                  <a:pt x="710183" y="0"/>
                </a:lnTo>
                <a:lnTo>
                  <a:pt x="710183" y="12954"/>
                </a:lnTo>
                <a:lnTo>
                  <a:pt x="761237" y="12954"/>
                </a:lnTo>
                <a:close/>
              </a:path>
              <a:path w="3704590" h="3042920">
                <a:moveTo>
                  <a:pt x="849630" y="12954"/>
                </a:moveTo>
                <a:lnTo>
                  <a:pt x="849630" y="0"/>
                </a:lnTo>
                <a:lnTo>
                  <a:pt x="799338" y="0"/>
                </a:lnTo>
                <a:lnTo>
                  <a:pt x="799338" y="12954"/>
                </a:lnTo>
                <a:lnTo>
                  <a:pt x="849630" y="12954"/>
                </a:lnTo>
                <a:close/>
              </a:path>
              <a:path w="3704590" h="3042920">
                <a:moveTo>
                  <a:pt x="938771" y="12954"/>
                </a:moveTo>
                <a:lnTo>
                  <a:pt x="938771" y="0"/>
                </a:lnTo>
                <a:lnTo>
                  <a:pt x="887717" y="0"/>
                </a:lnTo>
                <a:lnTo>
                  <a:pt x="887717" y="12954"/>
                </a:lnTo>
                <a:lnTo>
                  <a:pt x="938771" y="12954"/>
                </a:lnTo>
                <a:close/>
              </a:path>
              <a:path w="3704590" h="3042920">
                <a:moveTo>
                  <a:pt x="1027937" y="12954"/>
                </a:moveTo>
                <a:lnTo>
                  <a:pt x="1027937" y="0"/>
                </a:lnTo>
                <a:lnTo>
                  <a:pt x="976883" y="0"/>
                </a:lnTo>
                <a:lnTo>
                  <a:pt x="976883" y="12954"/>
                </a:lnTo>
                <a:lnTo>
                  <a:pt x="1027937" y="12954"/>
                </a:lnTo>
                <a:close/>
              </a:path>
              <a:path w="3704590" h="3042920">
                <a:moveTo>
                  <a:pt x="1116330" y="12954"/>
                </a:moveTo>
                <a:lnTo>
                  <a:pt x="1116330" y="0"/>
                </a:lnTo>
                <a:lnTo>
                  <a:pt x="1066038" y="0"/>
                </a:lnTo>
                <a:lnTo>
                  <a:pt x="1066038" y="12954"/>
                </a:lnTo>
                <a:lnTo>
                  <a:pt x="1116330" y="12954"/>
                </a:lnTo>
                <a:close/>
              </a:path>
              <a:path w="3704590" h="3042920">
                <a:moveTo>
                  <a:pt x="1205471" y="12954"/>
                </a:moveTo>
                <a:lnTo>
                  <a:pt x="1205471" y="0"/>
                </a:lnTo>
                <a:lnTo>
                  <a:pt x="1154417" y="0"/>
                </a:lnTo>
                <a:lnTo>
                  <a:pt x="1154417" y="12954"/>
                </a:lnTo>
                <a:lnTo>
                  <a:pt x="1205471" y="12954"/>
                </a:lnTo>
                <a:close/>
              </a:path>
              <a:path w="3704590" h="3042920">
                <a:moveTo>
                  <a:pt x="1294637" y="12954"/>
                </a:moveTo>
                <a:lnTo>
                  <a:pt x="1294637" y="0"/>
                </a:lnTo>
                <a:lnTo>
                  <a:pt x="1243583" y="0"/>
                </a:lnTo>
                <a:lnTo>
                  <a:pt x="1243583" y="12954"/>
                </a:lnTo>
                <a:lnTo>
                  <a:pt x="1294637" y="12954"/>
                </a:lnTo>
                <a:close/>
              </a:path>
              <a:path w="3704590" h="3042920">
                <a:moveTo>
                  <a:pt x="1383030" y="12954"/>
                </a:moveTo>
                <a:lnTo>
                  <a:pt x="1383030" y="0"/>
                </a:lnTo>
                <a:lnTo>
                  <a:pt x="1332738" y="0"/>
                </a:lnTo>
                <a:lnTo>
                  <a:pt x="1332738" y="12954"/>
                </a:lnTo>
                <a:lnTo>
                  <a:pt x="1383030" y="12954"/>
                </a:lnTo>
                <a:close/>
              </a:path>
              <a:path w="3704590" h="3042920">
                <a:moveTo>
                  <a:pt x="1472171" y="12954"/>
                </a:moveTo>
                <a:lnTo>
                  <a:pt x="1472171" y="0"/>
                </a:lnTo>
                <a:lnTo>
                  <a:pt x="1421117" y="0"/>
                </a:lnTo>
                <a:lnTo>
                  <a:pt x="1421117" y="12954"/>
                </a:lnTo>
                <a:lnTo>
                  <a:pt x="1472171" y="12954"/>
                </a:lnTo>
                <a:close/>
              </a:path>
              <a:path w="3704590" h="3042920">
                <a:moveTo>
                  <a:pt x="1561337" y="12954"/>
                </a:moveTo>
                <a:lnTo>
                  <a:pt x="1561337" y="0"/>
                </a:lnTo>
                <a:lnTo>
                  <a:pt x="1510283" y="0"/>
                </a:lnTo>
                <a:lnTo>
                  <a:pt x="1510283" y="12954"/>
                </a:lnTo>
                <a:lnTo>
                  <a:pt x="1561337" y="12954"/>
                </a:lnTo>
                <a:close/>
              </a:path>
              <a:path w="3704590" h="3042920">
                <a:moveTo>
                  <a:pt x="1649730" y="12954"/>
                </a:moveTo>
                <a:lnTo>
                  <a:pt x="1649730" y="0"/>
                </a:lnTo>
                <a:lnTo>
                  <a:pt x="1599438" y="0"/>
                </a:lnTo>
                <a:lnTo>
                  <a:pt x="1599438" y="12954"/>
                </a:lnTo>
                <a:lnTo>
                  <a:pt x="1649730" y="12954"/>
                </a:lnTo>
                <a:close/>
              </a:path>
              <a:path w="3704590" h="3042920">
                <a:moveTo>
                  <a:pt x="1738871" y="12954"/>
                </a:moveTo>
                <a:lnTo>
                  <a:pt x="1738871" y="0"/>
                </a:lnTo>
                <a:lnTo>
                  <a:pt x="1687817" y="0"/>
                </a:lnTo>
                <a:lnTo>
                  <a:pt x="1687817" y="12954"/>
                </a:lnTo>
                <a:lnTo>
                  <a:pt x="1738871" y="12954"/>
                </a:lnTo>
                <a:close/>
              </a:path>
              <a:path w="3704590" h="3042920">
                <a:moveTo>
                  <a:pt x="1828037" y="12954"/>
                </a:moveTo>
                <a:lnTo>
                  <a:pt x="1828037" y="0"/>
                </a:lnTo>
                <a:lnTo>
                  <a:pt x="1776983" y="0"/>
                </a:lnTo>
                <a:lnTo>
                  <a:pt x="1776983" y="12954"/>
                </a:lnTo>
                <a:lnTo>
                  <a:pt x="1828037" y="12954"/>
                </a:lnTo>
                <a:close/>
              </a:path>
              <a:path w="3704590" h="3042920">
                <a:moveTo>
                  <a:pt x="1916430" y="12954"/>
                </a:moveTo>
                <a:lnTo>
                  <a:pt x="1916430" y="0"/>
                </a:lnTo>
                <a:lnTo>
                  <a:pt x="1866138" y="0"/>
                </a:lnTo>
                <a:lnTo>
                  <a:pt x="1866138" y="12954"/>
                </a:lnTo>
                <a:lnTo>
                  <a:pt x="1916430" y="12954"/>
                </a:lnTo>
                <a:close/>
              </a:path>
              <a:path w="3704590" h="3042920">
                <a:moveTo>
                  <a:pt x="2005571" y="12954"/>
                </a:moveTo>
                <a:lnTo>
                  <a:pt x="2005571" y="0"/>
                </a:lnTo>
                <a:lnTo>
                  <a:pt x="1954517" y="0"/>
                </a:lnTo>
                <a:lnTo>
                  <a:pt x="1954517" y="12954"/>
                </a:lnTo>
                <a:lnTo>
                  <a:pt x="2005571" y="12954"/>
                </a:lnTo>
                <a:close/>
              </a:path>
              <a:path w="3704590" h="3042920">
                <a:moveTo>
                  <a:pt x="2094737" y="12954"/>
                </a:moveTo>
                <a:lnTo>
                  <a:pt x="2094737" y="0"/>
                </a:lnTo>
                <a:lnTo>
                  <a:pt x="2043683" y="0"/>
                </a:lnTo>
                <a:lnTo>
                  <a:pt x="2043683" y="12954"/>
                </a:lnTo>
                <a:lnTo>
                  <a:pt x="2094737" y="12954"/>
                </a:lnTo>
                <a:close/>
              </a:path>
              <a:path w="3704590" h="3042920">
                <a:moveTo>
                  <a:pt x="2183130" y="12954"/>
                </a:moveTo>
                <a:lnTo>
                  <a:pt x="2183130" y="0"/>
                </a:lnTo>
                <a:lnTo>
                  <a:pt x="2132838" y="0"/>
                </a:lnTo>
                <a:lnTo>
                  <a:pt x="2132838" y="12954"/>
                </a:lnTo>
                <a:lnTo>
                  <a:pt x="2183130" y="12954"/>
                </a:lnTo>
                <a:close/>
              </a:path>
              <a:path w="3704590" h="3042920">
                <a:moveTo>
                  <a:pt x="2272271" y="12954"/>
                </a:moveTo>
                <a:lnTo>
                  <a:pt x="2272271" y="0"/>
                </a:lnTo>
                <a:lnTo>
                  <a:pt x="2221217" y="0"/>
                </a:lnTo>
                <a:lnTo>
                  <a:pt x="2221217" y="12954"/>
                </a:lnTo>
                <a:lnTo>
                  <a:pt x="2272271" y="12954"/>
                </a:lnTo>
                <a:close/>
              </a:path>
              <a:path w="3704590" h="3042920">
                <a:moveTo>
                  <a:pt x="2361437" y="12954"/>
                </a:moveTo>
                <a:lnTo>
                  <a:pt x="2361437" y="0"/>
                </a:lnTo>
                <a:lnTo>
                  <a:pt x="2310383" y="0"/>
                </a:lnTo>
                <a:lnTo>
                  <a:pt x="2310383" y="12954"/>
                </a:lnTo>
                <a:lnTo>
                  <a:pt x="2361437" y="12954"/>
                </a:lnTo>
                <a:close/>
              </a:path>
              <a:path w="3704590" h="3042920">
                <a:moveTo>
                  <a:pt x="2449830" y="12954"/>
                </a:moveTo>
                <a:lnTo>
                  <a:pt x="2449830" y="0"/>
                </a:lnTo>
                <a:lnTo>
                  <a:pt x="2399538" y="0"/>
                </a:lnTo>
                <a:lnTo>
                  <a:pt x="2399538" y="12954"/>
                </a:lnTo>
                <a:lnTo>
                  <a:pt x="2449830" y="12954"/>
                </a:lnTo>
                <a:close/>
              </a:path>
              <a:path w="3704590" h="3042920">
                <a:moveTo>
                  <a:pt x="2538971" y="12954"/>
                </a:moveTo>
                <a:lnTo>
                  <a:pt x="2538971" y="0"/>
                </a:lnTo>
                <a:lnTo>
                  <a:pt x="2487917" y="0"/>
                </a:lnTo>
                <a:lnTo>
                  <a:pt x="2487917" y="12954"/>
                </a:lnTo>
                <a:lnTo>
                  <a:pt x="2538971" y="12954"/>
                </a:lnTo>
                <a:close/>
              </a:path>
              <a:path w="3704590" h="3042920">
                <a:moveTo>
                  <a:pt x="2628137" y="12954"/>
                </a:moveTo>
                <a:lnTo>
                  <a:pt x="2628137" y="0"/>
                </a:lnTo>
                <a:lnTo>
                  <a:pt x="2577083" y="0"/>
                </a:lnTo>
                <a:lnTo>
                  <a:pt x="2577083" y="12954"/>
                </a:lnTo>
                <a:lnTo>
                  <a:pt x="2628137" y="12954"/>
                </a:lnTo>
                <a:close/>
              </a:path>
              <a:path w="3704590" h="3042920">
                <a:moveTo>
                  <a:pt x="2716530" y="12954"/>
                </a:moveTo>
                <a:lnTo>
                  <a:pt x="2716530" y="0"/>
                </a:lnTo>
                <a:lnTo>
                  <a:pt x="2666238" y="0"/>
                </a:lnTo>
                <a:lnTo>
                  <a:pt x="2666238" y="12954"/>
                </a:lnTo>
                <a:lnTo>
                  <a:pt x="2716530" y="12954"/>
                </a:lnTo>
                <a:close/>
              </a:path>
              <a:path w="3704590" h="3042920">
                <a:moveTo>
                  <a:pt x="2805671" y="12954"/>
                </a:moveTo>
                <a:lnTo>
                  <a:pt x="2805671" y="0"/>
                </a:lnTo>
                <a:lnTo>
                  <a:pt x="2754617" y="0"/>
                </a:lnTo>
                <a:lnTo>
                  <a:pt x="2754617" y="12954"/>
                </a:lnTo>
                <a:lnTo>
                  <a:pt x="2805671" y="12954"/>
                </a:lnTo>
                <a:close/>
              </a:path>
              <a:path w="3704590" h="3042920">
                <a:moveTo>
                  <a:pt x="2894837" y="12954"/>
                </a:moveTo>
                <a:lnTo>
                  <a:pt x="2894837" y="0"/>
                </a:lnTo>
                <a:lnTo>
                  <a:pt x="2843783" y="0"/>
                </a:lnTo>
                <a:lnTo>
                  <a:pt x="2843783" y="12954"/>
                </a:lnTo>
                <a:lnTo>
                  <a:pt x="2894837" y="12954"/>
                </a:lnTo>
                <a:close/>
              </a:path>
              <a:path w="3704590" h="3042920">
                <a:moveTo>
                  <a:pt x="2983230" y="12954"/>
                </a:moveTo>
                <a:lnTo>
                  <a:pt x="2983230" y="0"/>
                </a:lnTo>
                <a:lnTo>
                  <a:pt x="2932938" y="0"/>
                </a:lnTo>
                <a:lnTo>
                  <a:pt x="2932938" y="12954"/>
                </a:lnTo>
                <a:lnTo>
                  <a:pt x="2983230" y="12954"/>
                </a:lnTo>
                <a:close/>
              </a:path>
              <a:path w="3704590" h="3042920">
                <a:moveTo>
                  <a:pt x="3072371" y="12954"/>
                </a:moveTo>
                <a:lnTo>
                  <a:pt x="3072371" y="0"/>
                </a:lnTo>
                <a:lnTo>
                  <a:pt x="3021317" y="0"/>
                </a:lnTo>
                <a:lnTo>
                  <a:pt x="3021317" y="12954"/>
                </a:lnTo>
                <a:lnTo>
                  <a:pt x="3072371" y="12954"/>
                </a:lnTo>
                <a:close/>
              </a:path>
              <a:path w="3704590" h="3042920">
                <a:moveTo>
                  <a:pt x="3161537" y="12954"/>
                </a:moveTo>
                <a:lnTo>
                  <a:pt x="3161537" y="0"/>
                </a:lnTo>
                <a:lnTo>
                  <a:pt x="3110483" y="0"/>
                </a:lnTo>
                <a:lnTo>
                  <a:pt x="3110483" y="12954"/>
                </a:lnTo>
                <a:lnTo>
                  <a:pt x="3161537" y="12954"/>
                </a:lnTo>
                <a:close/>
              </a:path>
              <a:path w="3704590" h="3042920">
                <a:moveTo>
                  <a:pt x="3249930" y="12954"/>
                </a:moveTo>
                <a:lnTo>
                  <a:pt x="3249930" y="0"/>
                </a:lnTo>
                <a:lnTo>
                  <a:pt x="3199638" y="0"/>
                </a:lnTo>
                <a:lnTo>
                  <a:pt x="3199638" y="12954"/>
                </a:lnTo>
                <a:lnTo>
                  <a:pt x="3249930" y="12954"/>
                </a:lnTo>
                <a:close/>
              </a:path>
              <a:path w="3704590" h="3042920">
                <a:moveTo>
                  <a:pt x="3339071" y="12954"/>
                </a:moveTo>
                <a:lnTo>
                  <a:pt x="3339071" y="0"/>
                </a:lnTo>
                <a:lnTo>
                  <a:pt x="3288017" y="0"/>
                </a:lnTo>
                <a:lnTo>
                  <a:pt x="3288017" y="12954"/>
                </a:lnTo>
                <a:lnTo>
                  <a:pt x="3339071" y="12954"/>
                </a:lnTo>
                <a:close/>
              </a:path>
              <a:path w="3704590" h="3042920">
                <a:moveTo>
                  <a:pt x="3428237" y="12954"/>
                </a:moveTo>
                <a:lnTo>
                  <a:pt x="3428237" y="0"/>
                </a:lnTo>
                <a:lnTo>
                  <a:pt x="3377183" y="0"/>
                </a:lnTo>
                <a:lnTo>
                  <a:pt x="3377183" y="12954"/>
                </a:lnTo>
                <a:lnTo>
                  <a:pt x="3428237" y="12954"/>
                </a:lnTo>
                <a:close/>
              </a:path>
              <a:path w="3704590" h="3042920">
                <a:moveTo>
                  <a:pt x="3516630" y="12954"/>
                </a:moveTo>
                <a:lnTo>
                  <a:pt x="3516630" y="0"/>
                </a:lnTo>
                <a:lnTo>
                  <a:pt x="3466338" y="0"/>
                </a:lnTo>
                <a:lnTo>
                  <a:pt x="3466338" y="12954"/>
                </a:lnTo>
                <a:lnTo>
                  <a:pt x="3516630" y="12954"/>
                </a:lnTo>
                <a:close/>
              </a:path>
              <a:path w="3704590" h="3042920">
                <a:moveTo>
                  <a:pt x="3605771" y="12954"/>
                </a:moveTo>
                <a:lnTo>
                  <a:pt x="3605771" y="0"/>
                </a:lnTo>
                <a:lnTo>
                  <a:pt x="3554717" y="0"/>
                </a:lnTo>
                <a:lnTo>
                  <a:pt x="3554717" y="12954"/>
                </a:lnTo>
                <a:lnTo>
                  <a:pt x="3605771" y="12954"/>
                </a:lnTo>
                <a:close/>
              </a:path>
              <a:path w="3704590" h="3042920">
                <a:moveTo>
                  <a:pt x="3694937" y="12954"/>
                </a:moveTo>
                <a:lnTo>
                  <a:pt x="3694937" y="0"/>
                </a:lnTo>
                <a:lnTo>
                  <a:pt x="3643883" y="0"/>
                </a:lnTo>
                <a:lnTo>
                  <a:pt x="3643883" y="12954"/>
                </a:lnTo>
                <a:lnTo>
                  <a:pt x="3694937" y="12954"/>
                </a:lnTo>
                <a:close/>
              </a:path>
              <a:path w="3704590" h="3042920">
                <a:moveTo>
                  <a:pt x="3704081" y="92202"/>
                </a:moveTo>
                <a:lnTo>
                  <a:pt x="3704081" y="41910"/>
                </a:lnTo>
                <a:lnTo>
                  <a:pt x="3691128" y="41910"/>
                </a:lnTo>
                <a:lnTo>
                  <a:pt x="3691128" y="92202"/>
                </a:lnTo>
                <a:lnTo>
                  <a:pt x="3704081" y="92202"/>
                </a:lnTo>
                <a:close/>
              </a:path>
              <a:path w="3704590" h="3042920">
                <a:moveTo>
                  <a:pt x="3704081" y="181356"/>
                </a:moveTo>
                <a:lnTo>
                  <a:pt x="3704081" y="130302"/>
                </a:lnTo>
                <a:lnTo>
                  <a:pt x="3691128" y="130302"/>
                </a:lnTo>
                <a:lnTo>
                  <a:pt x="3691128" y="181356"/>
                </a:lnTo>
                <a:lnTo>
                  <a:pt x="3704081" y="181356"/>
                </a:lnTo>
                <a:close/>
              </a:path>
              <a:path w="3704590" h="3042920">
                <a:moveTo>
                  <a:pt x="3704081" y="270510"/>
                </a:moveTo>
                <a:lnTo>
                  <a:pt x="3704081" y="219456"/>
                </a:lnTo>
                <a:lnTo>
                  <a:pt x="3691128" y="219456"/>
                </a:lnTo>
                <a:lnTo>
                  <a:pt x="3691128" y="270510"/>
                </a:lnTo>
                <a:lnTo>
                  <a:pt x="3704081" y="270510"/>
                </a:lnTo>
                <a:close/>
              </a:path>
              <a:path w="3704590" h="3042920">
                <a:moveTo>
                  <a:pt x="3704081" y="358902"/>
                </a:moveTo>
                <a:lnTo>
                  <a:pt x="3704081" y="308610"/>
                </a:lnTo>
                <a:lnTo>
                  <a:pt x="3691128" y="308610"/>
                </a:lnTo>
                <a:lnTo>
                  <a:pt x="3691128" y="358902"/>
                </a:lnTo>
                <a:lnTo>
                  <a:pt x="3704081" y="358902"/>
                </a:lnTo>
                <a:close/>
              </a:path>
              <a:path w="3704590" h="3042920">
                <a:moveTo>
                  <a:pt x="3704081" y="448056"/>
                </a:moveTo>
                <a:lnTo>
                  <a:pt x="3704081" y="397002"/>
                </a:lnTo>
                <a:lnTo>
                  <a:pt x="3691128" y="397002"/>
                </a:lnTo>
                <a:lnTo>
                  <a:pt x="3691128" y="448056"/>
                </a:lnTo>
                <a:lnTo>
                  <a:pt x="3704081" y="448056"/>
                </a:lnTo>
                <a:close/>
              </a:path>
              <a:path w="3704590" h="3042920">
                <a:moveTo>
                  <a:pt x="3704081" y="537210"/>
                </a:moveTo>
                <a:lnTo>
                  <a:pt x="3704081" y="486156"/>
                </a:lnTo>
                <a:lnTo>
                  <a:pt x="3691128" y="486156"/>
                </a:lnTo>
                <a:lnTo>
                  <a:pt x="3691128" y="537210"/>
                </a:lnTo>
                <a:lnTo>
                  <a:pt x="3704081" y="537210"/>
                </a:lnTo>
                <a:close/>
              </a:path>
              <a:path w="3704590" h="3042920">
                <a:moveTo>
                  <a:pt x="3704081" y="625601"/>
                </a:moveTo>
                <a:lnTo>
                  <a:pt x="3704081" y="575310"/>
                </a:lnTo>
                <a:lnTo>
                  <a:pt x="3691128" y="575310"/>
                </a:lnTo>
                <a:lnTo>
                  <a:pt x="3691128" y="625601"/>
                </a:lnTo>
                <a:lnTo>
                  <a:pt x="3704081" y="625601"/>
                </a:lnTo>
                <a:close/>
              </a:path>
              <a:path w="3704590" h="3042920">
                <a:moveTo>
                  <a:pt x="3704081" y="714756"/>
                </a:moveTo>
                <a:lnTo>
                  <a:pt x="3704081" y="663702"/>
                </a:lnTo>
                <a:lnTo>
                  <a:pt x="3691128" y="663702"/>
                </a:lnTo>
                <a:lnTo>
                  <a:pt x="3691128" y="714756"/>
                </a:lnTo>
                <a:lnTo>
                  <a:pt x="3704081" y="714756"/>
                </a:lnTo>
                <a:close/>
              </a:path>
              <a:path w="3704590" h="3042920">
                <a:moveTo>
                  <a:pt x="3704081" y="803910"/>
                </a:moveTo>
                <a:lnTo>
                  <a:pt x="3704081" y="752856"/>
                </a:lnTo>
                <a:lnTo>
                  <a:pt x="3691128" y="752856"/>
                </a:lnTo>
                <a:lnTo>
                  <a:pt x="3691128" y="803910"/>
                </a:lnTo>
                <a:lnTo>
                  <a:pt x="3704081" y="803910"/>
                </a:lnTo>
                <a:close/>
              </a:path>
              <a:path w="3704590" h="3042920">
                <a:moveTo>
                  <a:pt x="3704081" y="892301"/>
                </a:moveTo>
                <a:lnTo>
                  <a:pt x="3704081" y="842010"/>
                </a:lnTo>
                <a:lnTo>
                  <a:pt x="3691128" y="842010"/>
                </a:lnTo>
                <a:lnTo>
                  <a:pt x="3691128" y="892301"/>
                </a:lnTo>
                <a:lnTo>
                  <a:pt x="3704081" y="892301"/>
                </a:lnTo>
                <a:close/>
              </a:path>
              <a:path w="3704590" h="3042920">
                <a:moveTo>
                  <a:pt x="3704081" y="981456"/>
                </a:moveTo>
                <a:lnTo>
                  <a:pt x="3704081" y="930402"/>
                </a:lnTo>
                <a:lnTo>
                  <a:pt x="3691128" y="930402"/>
                </a:lnTo>
                <a:lnTo>
                  <a:pt x="3691128" y="981456"/>
                </a:lnTo>
                <a:lnTo>
                  <a:pt x="3704081" y="981456"/>
                </a:lnTo>
                <a:close/>
              </a:path>
              <a:path w="3704590" h="3042920">
                <a:moveTo>
                  <a:pt x="3704081" y="1070610"/>
                </a:moveTo>
                <a:lnTo>
                  <a:pt x="3704081" y="1019556"/>
                </a:lnTo>
                <a:lnTo>
                  <a:pt x="3691128" y="1019556"/>
                </a:lnTo>
                <a:lnTo>
                  <a:pt x="3691128" y="1070610"/>
                </a:lnTo>
                <a:lnTo>
                  <a:pt x="3704081" y="1070610"/>
                </a:lnTo>
                <a:close/>
              </a:path>
              <a:path w="3704590" h="3042920">
                <a:moveTo>
                  <a:pt x="3704081" y="1159002"/>
                </a:moveTo>
                <a:lnTo>
                  <a:pt x="3704081" y="1108710"/>
                </a:lnTo>
                <a:lnTo>
                  <a:pt x="3691128" y="1108710"/>
                </a:lnTo>
                <a:lnTo>
                  <a:pt x="3691128" y="1159002"/>
                </a:lnTo>
                <a:lnTo>
                  <a:pt x="3704081" y="1159002"/>
                </a:lnTo>
                <a:close/>
              </a:path>
              <a:path w="3704590" h="3042920">
                <a:moveTo>
                  <a:pt x="3704081" y="1248156"/>
                </a:moveTo>
                <a:lnTo>
                  <a:pt x="3704081" y="1197102"/>
                </a:lnTo>
                <a:lnTo>
                  <a:pt x="3691128" y="1197102"/>
                </a:lnTo>
                <a:lnTo>
                  <a:pt x="3691128" y="1248156"/>
                </a:lnTo>
                <a:lnTo>
                  <a:pt x="3704081" y="1248156"/>
                </a:lnTo>
                <a:close/>
              </a:path>
              <a:path w="3704590" h="3042920">
                <a:moveTo>
                  <a:pt x="3704081" y="1337310"/>
                </a:moveTo>
                <a:lnTo>
                  <a:pt x="3704081" y="1286256"/>
                </a:lnTo>
                <a:lnTo>
                  <a:pt x="3691128" y="1286256"/>
                </a:lnTo>
                <a:lnTo>
                  <a:pt x="3691128" y="1337310"/>
                </a:lnTo>
                <a:lnTo>
                  <a:pt x="3704081" y="1337310"/>
                </a:lnTo>
                <a:close/>
              </a:path>
              <a:path w="3704590" h="3042920">
                <a:moveTo>
                  <a:pt x="3704081" y="1425702"/>
                </a:moveTo>
                <a:lnTo>
                  <a:pt x="3704081" y="1375410"/>
                </a:lnTo>
                <a:lnTo>
                  <a:pt x="3691128" y="1375410"/>
                </a:lnTo>
                <a:lnTo>
                  <a:pt x="3691128" y="1425702"/>
                </a:lnTo>
                <a:lnTo>
                  <a:pt x="3704081" y="1425702"/>
                </a:lnTo>
                <a:close/>
              </a:path>
              <a:path w="3704590" h="3042920">
                <a:moveTo>
                  <a:pt x="3704081" y="1514856"/>
                </a:moveTo>
                <a:lnTo>
                  <a:pt x="3704081" y="1463802"/>
                </a:lnTo>
                <a:lnTo>
                  <a:pt x="3691128" y="1463802"/>
                </a:lnTo>
                <a:lnTo>
                  <a:pt x="3691128" y="1514856"/>
                </a:lnTo>
                <a:lnTo>
                  <a:pt x="3704081" y="1514856"/>
                </a:lnTo>
                <a:close/>
              </a:path>
              <a:path w="3704590" h="3042920">
                <a:moveTo>
                  <a:pt x="3704081" y="1604010"/>
                </a:moveTo>
                <a:lnTo>
                  <a:pt x="3704081" y="1552956"/>
                </a:lnTo>
                <a:lnTo>
                  <a:pt x="3691128" y="1552956"/>
                </a:lnTo>
                <a:lnTo>
                  <a:pt x="3691128" y="1604010"/>
                </a:lnTo>
                <a:lnTo>
                  <a:pt x="3704081" y="1604010"/>
                </a:lnTo>
                <a:close/>
              </a:path>
              <a:path w="3704590" h="3042920">
                <a:moveTo>
                  <a:pt x="3704081" y="1692402"/>
                </a:moveTo>
                <a:lnTo>
                  <a:pt x="3704081" y="1642110"/>
                </a:lnTo>
                <a:lnTo>
                  <a:pt x="3691128" y="1642110"/>
                </a:lnTo>
                <a:lnTo>
                  <a:pt x="3691128" y="1692402"/>
                </a:lnTo>
                <a:lnTo>
                  <a:pt x="3704081" y="1692402"/>
                </a:lnTo>
                <a:close/>
              </a:path>
              <a:path w="3704590" h="3042920">
                <a:moveTo>
                  <a:pt x="3704081" y="1781556"/>
                </a:moveTo>
                <a:lnTo>
                  <a:pt x="3704081" y="1730502"/>
                </a:lnTo>
                <a:lnTo>
                  <a:pt x="3691128" y="1730502"/>
                </a:lnTo>
                <a:lnTo>
                  <a:pt x="3691128" y="1781556"/>
                </a:lnTo>
                <a:lnTo>
                  <a:pt x="3704081" y="1781556"/>
                </a:lnTo>
                <a:close/>
              </a:path>
              <a:path w="3704590" h="3042920">
                <a:moveTo>
                  <a:pt x="3704081" y="1870710"/>
                </a:moveTo>
                <a:lnTo>
                  <a:pt x="3704081" y="1819656"/>
                </a:lnTo>
                <a:lnTo>
                  <a:pt x="3691128" y="1819656"/>
                </a:lnTo>
                <a:lnTo>
                  <a:pt x="3691128" y="1870710"/>
                </a:lnTo>
                <a:lnTo>
                  <a:pt x="3704081" y="1870710"/>
                </a:lnTo>
                <a:close/>
              </a:path>
              <a:path w="3704590" h="3042920">
                <a:moveTo>
                  <a:pt x="3704081" y="1959102"/>
                </a:moveTo>
                <a:lnTo>
                  <a:pt x="3704081" y="1908810"/>
                </a:lnTo>
                <a:lnTo>
                  <a:pt x="3691128" y="1908810"/>
                </a:lnTo>
                <a:lnTo>
                  <a:pt x="3691128" y="1959102"/>
                </a:lnTo>
                <a:lnTo>
                  <a:pt x="3704081" y="1959102"/>
                </a:lnTo>
                <a:close/>
              </a:path>
              <a:path w="3704590" h="3042920">
                <a:moveTo>
                  <a:pt x="3704081" y="2048256"/>
                </a:moveTo>
                <a:lnTo>
                  <a:pt x="3704081" y="1997202"/>
                </a:lnTo>
                <a:lnTo>
                  <a:pt x="3691128" y="1997202"/>
                </a:lnTo>
                <a:lnTo>
                  <a:pt x="3691128" y="2048256"/>
                </a:lnTo>
                <a:lnTo>
                  <a:pt x="3704081" y="2048256"/>
                </a:lnTo>
                <a:close/>
              </a:path>
              <a:path w="3704590" h="3042920">
                <a:moveTo>
                  <a:pt x="3704081" y="2137410"/>
                </a:moveTo>
                <a:lnTo>
                  <a:pt x="3704081" y="2086356"/>
                </a:lnTo>
                <a:lnTo>
                  <a:pt x="3691128" y="2086356"/>
                </a:lnTo>
                <a:lnTo>
                  <a:pt x="3691128" y="2137410"/>
                </a:lnTo>
                <a:lnTo>
                  <a:pt x="3704081" y="2137410"/>
                </a:lnTo>
                <a:close/>
              </a:path>
              <a:path w="3704590" h="3042920">
                <a:moveTo>
                  <a:pt x="3704081" y="2225802"/>
                </a:moveTo>
                <a:lnTo>
                  <a:pt x="3704081" y="2175510"/>
                </a:lnTo>
                <a:lnTo>
                  <a:pt x="3691128" y="2175510"/>
                </a:lnTo>
                <a:lnTo>
                  <a:pt x="3691128" y="2225802"/>
                </a:lnTo>
                <a:lnTo>
                  <a:pt x="3704081" y="2225802"/>
                </a:lnTo>
                <a:close/>
              </a:path>
              <a:path w="3704590" h="3042920">
                <a:moveTo>
                  <a:pt x="3704081" y="2314956"/>
                </a:moveTo>
                <a:lnTo>
                  <a:pt x="3704081" y="2263902"/>
                </a:lnTo>
                <a:lnTo>
                  <a:pt x="3691128" y="2263902"/>
                </a:lnTo>
                <a:lnTo>
                  <a:pt x="3691128" y="2314956"/>
                </a:lnTo>
                <a:lnTo>
                  <a:pt x="3704081" y="2314956"/>
                </a:lnTo>
                <a:close/>
              </a:path>
              <a:path w="3704590" h="3042920">
                <a:moveTo>
                  <a:pt x="3704081" y="2404110"/>
                </a:moveTo>
                <a:lnTo>
                  <a:pt x="3704081" y="2353056"/>
                </a:lnTo>
                <a:lnTo>
                  <a:pt x="3691128" y="2353056"/>
                </a:lnTo>
                <a:lnTo>
                  <a:pt x="3691128" y="2404110"/>
                </a:lnTo>
                <a:lnTo>
                  <a:pt x="3704081" y="2404110"/>
                </a:lnTo>
                <a:close/>
              </a:path>
              <a:path w="3704590" h="3042920">
                <a:moveTo>
                  <a:pt x="3704081" y="2492502"/>
                </a:moveTo>
                <a:lnTo>
                  <a:pt x="3704081" y="2442210"/>
                </a:lnTo>
                <a:lnTo>
                  <a:pt x="3691128" y="2442210"/>
                </a:lnTo>
                <a:lnTo>
                  <a:pt x="3691128" y="2492502"/>
                </a:lnTo>
                <a:lnTo>
                  <a:pt x="3704081" y="2492502"/>
                </a:lnTo>
                <a:close/>
              </a:path>
              <a:path w="3704590" h="3042920">
                <a:moveTo>
                  <a:pt x="3704081" y="2581656"/>
                </a:moveTo>
                <a:lnTo>
                  <a:pt x="3704081" y="2530602"/>
                </a:lnTo>
                <a:lnTo>
                  <a:pt x="3691128" y="2530602"/>
                </a:lnTo>
                <a:lnTo>
                  <a:pt x="3691128" y="2581656"/>
                </a:lnTo>
                <a:lnTo>
                  <a:pt x="3704081" y="2581656"/>
                </a:lnTo>
                <a:close/>
              </a:path>
              <a:path w="3704590" h="3042920">
                <a:moveTo>
                  <a:pt x="3704081" y="2670810"/>
                </a:moveTo>
                <a:lnTo>
                  <a:pt x="3704081" y="2619756"/>
                </a:lnTo>
                <a:lnTo>
                  <a:pt x="3691128" y="2619756"/>
                </a:lnTo>
                <a:lnTo>
                  <a:pt x="3691128" y="2670810"/>
                </a:lnTo>
                <a:lnTo>
                  <a:pt x="3704081" y="2670810"/>
                </a:lnTo>
                <a:close/>
              </a:path>
              <a:path w="3704590" h="3042920">
                <a:moveTo>
                  <a:pt x="3704081" y="2759202"/>
                </a:moveTo>
                <a:lnTo>
                  <a:pt x="3704081" y="2708910"/>
                </a:lnTo>
                <a:lnTo>
                  <a:pt x="3691128" y="2708910"/>
                </a:lnTo>
                <a:lnTo>
                  <a:pt x="3691128" y="2759202"/>
                </a:lnTo>
                <a:lnTo>
                  <a:pt x="3704081" y="2759202"/>
                </a:lnTo>
                <a:close/>
              </a:path>
              <a:path w="3704590" h="3042920">
                <a:moveTo>
                  <a:pt x="3704081" y="2848356"/>
                </a:moveTo>
                <a:lnTo>
                  <a:pt x="3704081" y="2797302"/>
                </a:lnTo>
                <a:lnTo>
                  <a:pt x="3691128" y="2797302"/>
                </a:lnTo>
                <a:lnTo>
                  <a:pt x="3691128" y="2848356"/>
                </a:lnTo>
                <a:lnTo>
                  <a:pt x="3704081" y="2848356"/>
                </a:lnTo>
                <a:close/>
              </a:path>
              <a:path w="3704590" h="3042920">
                <a:moveTo>
                  <a:pt x="3704081" y="2937510"/>
                </a:moveTo>
                <a:lnTo>
                  <a:pt x="3704081" y="2886456"/>
                </a:lnTo>
                <a:lnTo>
                  <a:pt x="3691128" y="2886456"/>
                </a:lnTo>
                <a:lnTo>
                  <a:pt x="3691128" y="2937510"/>
                </a:lnTo>
                <a:lnTo>
                  <a:pt x="3704081" y="2937510"/>
                </a:lnTo>
                <a:close/>
              </a:path>
              <a:path w="3704590" h="3042920">
                <a:moveTo>
                  <a:pt x="3704081" y="3025902"/>
                </a:moveTo>
                <a:lnTo>
                  <a:pt x="3704081" y="2975610"/>
                </a:lnTo>
                <a:lnTo>
                  <a:pt x="3691128" y="2975610"/>
                </a:lnTo>
                <a:lnTo>
                  <a:pt x="3691128" y="3025902"/>
                </a:lnTo>
                <a:lnTo>
                  <a:pt x="3704081" y="3025902"/>
                </a:lnTo>
                <a:close/>
              </a:path>
              <a:path w="3704590" h="3042920">
                <a:moveTo>
                  <a:pt x="3670541" y="3042665"/>
                </a:moveTo>
                <a:lnTo>
                  <a:pt x="3670541" y="3030474"/>
                </a:lnTo>
                <a:lnTo>
                  <a:pt x="3619487" y="3030474"/>
                </a:lnTo>
                <a:lnTo>
                  <a:pt x="3619487" y="3042665"/>
                </a:lnTo>
                <a:lnTo>
                  <a:pt x="3670541" y="3042665"/>
                </a:lnTo>
                <a:close/>
              </a:path>
              <a:path w="3704590" h="3042920">
                <a:moveTo>
                  <a:pt x="3581387" y="3042665"/>
                </a:moveTo>
                <a:lnTo>
                  <a:pt x="3581387" y="3030474"/>
                </a:lnTo>
                <a:lnTo>
                  <a:pt x="3530333" y="3030474"/>
                </a:lnTo>
                <a:lnTo>
                  <a:pt x="3530333" y="3042665"/>
                </a:lnTo>
                <a:lnTo>
                  <a:pt x="3581387" y="3042665"/>
                </a:lnTo>
                <a:close/>
              </a:path>
              <a:path w="3704590" h="3042920">
                <a:moveTo>
                  <a:pt x="3492246" y="3042665"/>
                </a:moveTo>
                <a:lnTo>
                  <a:pt x="3492246" y="3030474"/>
                </a:lnTo>
                <a:lnTo>
                  <a:pt x="3441954" y="3030474"/>
                </a:lnTo>
                <a:lnTo>
                  <a:pt x="3441954" y="3042665"/>
                </a:lnTo>
                <a:lnTo>
                  <a:pt x="3492246" y="3042665"/>
                </a:lnTo>
                <a:close/>
              </a:path>
              <a:path w="3704590" h="3042920">
                <a:moveTo>
                  <a:pt x="3403841" y="3042665"/>
                </a:moveTo>
                <a:lnTo>
                  <a:pt x="3403841" y="3030474"/>
                </a:lnTo>
                <a:lnTo>
                  <a:pt x="3352787" y="3030474"/>
                </a:lnTo>
                <a:lnTo>
                  <a:pt x="3352787" y="3042665"/>
                </a:lnTo>
                <a:lnTo>
                  <a:pt x="3403841" y="3042665"/>
                </a:lnTo>
                <a:close/>
              </a:path>
              <a:path w="3704590" h="3042920">
                <a:moveTo>
                  <a:pt x="3314687" y="3042665"/>
                </a:moveTo>
                <a:lnTo>
                  <a:pt x="3314687" y="3030474"/>
                </a:lnTo>
                <a:lnTo>
                  <a:pt x="3263633" y="3030474"/>
                </a:lnTo>
                <a:lnTo>
                  <a:pt x="3263633" y="3042665"/>
                </a:lnTo>
                <a:lnTo>
                  <a:pt x="3314687" y="3042665"/>
                </a:lnTo>
                <a:close/>
              </a:path>
              <a:path w="3704590" h="3042920">
                <a:moveTo>
                  <a:pt x="3225546" y="3042665"/>
                </a:moveTo>
                <a:lnTo>
                  <a:pt x="3225546" y="3030474"/>
                </a:lnTo>
                <a:lnTo>
                  <a:pt x="3175254" y="3030474"/>
                </a:lnTo>
                <a:lnTo>
                  <a:pt x="3175254" y="3042665"/>
                </a:lnTo>
                <a:lnTo>
                  <a:pt x="3225546" y="3042665"/>
                </a:lnTo>
                <a:close/>
              </a:path>
              <a:path w="3704590" h="3042920">
                <a:moveTo>
                  <a:pt x="3137141" y="3042665"/>
                </a:moveTo>
                <a:lnTo>
                  <a:pt x="3137141" y="3030474"/>
                </a:lnTo>
                <a:lnTo>
                  <a:pt x="3086087" y="3030474"/>
                </a:lnTo>
                <a:lnTo>
                  <a:pt x="3086087" y="3042665"/>
                </a:lnTo>
                <a:lnTo>
                  <a:pt x="3137141" y="3042665"/>
                </a:lnTo>
                <a:close/>
              </a:path>
              <a:path w="3704590" h="3042920">
                <a:moveTo>
                  <a:pt x="3047987" y="3042665"/>
                </a:moveTo>
                <a:lnTo>
                  <a:pt x="3047987" y="3030474"/>
                </a:lnTo>
                <a:lnTo>
                  <a:pt x="2996933" y="3030474"/>
                </a:lnTo>
                <a:lnTo>
                  <a:pt x="2996933" y="3042665"/>
                </a:lnTo>
                <a:lnTo>
                  <a:pt x="3047987" y="3042665"/>
                </a:lnTo>
                <a:close/>
              </a:path>
              <a:path w="3704590" h="3042920">
                <a:moveTo>
                  <a:pt x="2958846" y="3042665"/>
                </a:moveTo>
                <a:lnTo>
                  <a:pt x="2958846" y="3030474"/>
                </a:lnTo>
                <a:lnTo>
                  <a:pt x="2908554" y="3030474"/>
                </a:lnTo>
                <a:lnTo>
                  <a:pt x="2908554" y="3042665"/>
                </a:lnTo>
                <a:lnTo>
                  <a:pt x="2958846" y="3042665"/>
                </a:lnTo>
                <a:close/>
              </a:path>
              <a:path w="3704590" h="3042920">
                <a:moveTo>
                  <a:pt x="2870441" y="3042665"/>
                </a:moveTo>
                <a:lnTo>
                  <a:pt x="2870441" y="3030474"/>
                </a:lnTo>
                <a:lnTo>
                  <a:pt x="2819387" y="3030474"/>
                </a:lnTo>
                <a:lnTo>
                  <a:pt x="2819387" y="3042665"/>
                </a:lnTo>
                <a:lnTo>
                  <a:pt x="2870441" y="3042665"/>
                </a:lnTo>
                <a:close/>
              </a:path>
              <a:path w="3704590" h="3042920">
                <a:moveTo>
                  <a:pt x="2781287" y="3042665"/>
                </a:moveTo>
                <a:lnTo>
                  <a:pt x="2781287" y="3030474"/>
                </a:lnTo>
                <a:lnTo>
                  <a:pt x="2730233" y="3030474"/>
                </a:lnTo>
                <a:lnTo>
                  <a:pt x="2730233" y="3042665"/>
                </a:lnTo>
                <a:lnTo>
                  <a:pt x="2781287" y="3042665"/>
                </a:lnTo>
                <a:close/>
              </a:path>
              <a:path w="3704590" h="3042920">
                <a:moveTo>
                  <a:pt x="2692146" y="3042665"/>
                </a:moveTo>
                <a:lnTo>
                  <a:pt x="2692146" y="3030474"/>
                </a:lnTo>
                <a:lnTo>
                  <a:pt x="2641854" y="3030474"/>
                </a:lnTo>
                <a:lnTo>
                  <a:pt x="2641854" y="3042665"/>
                </a:lnTo>
                <a:lnTo>
                  <a:pt x="2692146" y="3042665"/>
                </a:lnTo>
                <a:close/>
              </a:path>
              <a:path w="3704590" h="3042920">
                <a:moveTo>
                  <a:pt x="2603741" y="3042665"/>
                </a:moveTo>
                <a:lnTo>
                  <a:pt x="2603741" y="3030474"/>
                </a:lnTo>
                <a:lnTo>
                  <a:pt x="2552687" y="3030474"/>
                </a:lnTo>
                <a:lnTo>
                  <a:pt x="2552687" y="3042665"/>
                </a:lnTo>
                <a:lnTo>
                  <a:pt x="2603741" y="3042665"/>
                </a:lnTo>
                <a:close/>
              </a:path>
              <a:path w="3704590" h="3042920">
                <a:moveTo>
                  <a:pt x="2514600" y="3042665"/>
                </a:moveTo>
                <a:lnTo>
                  <a:pt x="2514600" y="3030474"/>
                </a:lnTo>
                <a:lnTo>
                  <a:pt x="2463546" y="3030474"/>
                </a:lnTo>
                <a:lnTo>
                  <a:pt x="2463546" y="3042665"/>
                </a:lnTo>
                <a:lnTo>
                  <a:pt x="2514600" y="3042665"/>
                </a:lnTo>
                <a:close/>
              </a:path>
              <a:path w="3704590" h="3042920">
                <a:moveTo>
                  <a:pt x="2425446" y="3042665"/>
                </a:moveTo>
                <a:lnTo>
                  <a:pt x="2425446" y="3030474"/>
                </a:lnTo>
                <a:lnTo>
                  <a:pt x="2375154" y="3030474"/>
                </a:lnTo>
                <a:lnTo>
                  <a:pt x="2375154" y="3042665"/>
                </a:lnTo>
                <a:lnTo>
                  <a:pt x="2425446" y="3042665"/>
                </a:lnTo>
                <a:close/>
              </a:path>
              <a:path w="3704590" h="3042920">
                <a:moveTo>
                  <a:pt x="2337041" y="3042665"/>
                </a:moveTo>
                <a:lnTo>
                  <a:pt x="2337041" y="3030474"/>
                </a:lnTo>
                <a:lnTo>
                  <a:pt x="2285987" y="3030474"/>
                </a:lnTo>
                <a:lnTo>
                  <a:pt x="2285987" y="3042665"/>
                </a:lnTo>
                <a:lnTo>
                  <a:pt x="2337041" y="3042665"/>
                </a:lnTo>
                <a:close/>
              </a:path>
              <a:path w="3704590" h="3042920">
                <a:moveTo>
                  <a:pt x="2247900" y="3042665"/>
                </a:moveTo>
                <a:lnTo>
                  <a:pt x="2247900" y="3030474"/>
                </a:lnTo>
                <a:lnTo>
                  <a:pt x="2196846" y="3030474"/>
                </a:lnTo>
                <a:lnTo>
                  <a:pt x="2196846" y="3042665"/>
                </a:lnTo>
                <a:lnTo>
                  <a:pt x="2247900" y="3042665"/>
                </a:lnTo>
                <a:close/>
              </a:path>
              <a:path w="3704590" h="3042920">
                <a:moveTo>
                  <a:pt x="2158746" y="3042665"/>
                </a:moveTo>
                <a:lnTo>
                  <a:pt x="2158746" y="3030474"/>
                </a:lnTo>
                <a:lnTo>
                  <a:pt x="2108454" y="3030474"/>
                </a:lnTo>
                <a:lnTo>
                  <a:pt x="2108454" y="3042665"/>
                </a:lnTo>
                <a:lnTo>
                  <a:pt x="2158746" y="3042665"/>
                </a:lnTo>
                <a:close/>
              </a:path>
              <a:path w="3704590" h="3042920">
                <a:moveTo>
                  <a:pt x="2070341" y="3042665"/>
                </a:moveTo>
                <a:lnTo>
                  <a:pt x="2070341" y="3030474"/>
                </a:lnTo>
                <a:lnTo>
                  <a:pt x="2019287" y="3030474"/>
                </a:lnTo>
                <a:lnTo>
                  <a:pt x="2019287" y="3042665"/>
                </a:lnTo>
                <a:lnTo>
                  <a:pt x="2070341" y="3042665"/>
                </a:lnTo>
                <a:close/>
              </a:path>
              <a:path w="3704590" h="3042920">
                <a:moveTo>
                  <a:pt x="1981187" y="3042665"/>
                </a:moveTo>
                <a:lnTo>
                  <a:pt x="1981187" y="3030474"/>
                </a:lnTo>
                <a:lnTo>
                  <a:pt x="1930133" y="3030474"/>
                </a:lnTo>
                <a:lnTo>
                  <a:pt x="1930133" y="3042665"/>
                </a:lnTo>
                <a:lnTo>
                  <a:pt x="1981187" y="3042665"/>
                </a:lnTo>
                <a:close/>
              </a:path>
              <a:path w="3704590" h="3042920">
                <a:moveTo>
                  <a:pt x="1892046" y="3042665"/>
                </a:moveTo>
                <a:lnTo>
                  <a:pt x="1892046" y="3030474"/>
                </a:lnTo>
                <a:lnTo>
                  <a:pt x="1841753" y="3030474"/>
                </a:lnTo>
                <a:lnTo>
                  <a:pt x="1841753" y="3042665"/>
                </a:lnTo>
                <a:lnTo>
                  <a:pt x="1892046" y="3042665"/>
                </a:lnTo>
                <a:close/>
              </a:path>
              <a:path w="3704590" h="3042920">
                <a:moveTo>
                  <a:pt x="1803641" y="3042665"/>
                </a:moveTo>
                <a:lnTo>
                  <a:pt x="1803641" y="3030474"/>
                </a:lnTo>
                <a:lnTo>
                  <a:pt x="1752587" y="3030474"/>
                </a:lnTo>
                <a:lnTo>
                  <a:pt x="1752587" y="3042665"/>
                </a:lnTo>
                <a:lnTo>
                  <a:pt x="1803641" y="3042665"/>
                </a:lnTo>
                <a:close/>
              </a:path>
              <a:path w="3704590" h="3042920">
                <a:moveTo>
                  <a:pt x="1714487" y="3042665"/>
                </a:moveTo>
                <a:lnTo>
                  <a:pt x="1714487" y="3030474"/>
                </a:lnTo>
                <a:lnTo>
                  <a:pt x="1663433" y="3030474"/>
                </a:lnTo>
                <a:lnTo>
                  <a:pt x="1663433" y="3042665"/>
                </a:lnTo>
                <a:lnTo>
                  <a:pt x="1714487" y="3042665"/>
                </a:lnTo>
                <a:close/>
              </a:path>
              <a:path w="3704590" h="3042920">
                <a:moveTo>
                  <a:pt x="1625346" y="3042665"/>
                </a:moveTo>
                <a:lnTo>
                  <a:pt x="1625346" y="3030474"/>
                </a:lnTo>
                <a:lnTo>
                  <a:pt x="1575053" y="3030474"/>
                </a:lnTo>
                <a:lnTo>
                  <a:pt x="1575053" y="3042665"/>
                </a:lnTo>
                <a:lnTo>
                  <a:pt x="1625346" y="3042665"/>
                </a:lnTo>
                <a:close/>
              </a:path>
              <a:path w="3704590" h="3042920">
                <a:moveTo>
                  <a:pt x="1536941" y="3042665"/>
                </a:moveTo>
                <a:lnTo>
                  <a:pt x="1536941" y="3030474"/>
                </a:lnTo>
                <a:lnTo>
                  <a:pt x="1485887" y="3030474"/>
                </a:lnTo>
                <a:lnTo>
                  <a:pt x="1485887" y="3042665"/>
                </a:lnTo>
                <a:lnTo>
                  <a:pt x="1536941" y="3042665"/>
                </a:lnTo>
                <a:close/>
              </a:path>
              <a:path w="3704590" h="3042920">
                <a:moveTo>
                  <a:pt x="1447787" y="3042665"/>
                </a:moveTo>
                <a:lnTo>
                  <a:pt x="1447787" y="3030474"/>
                </a:lnTo>
                <a:lnTo>
                  <a:pt x="1396733" y="3030474"/>
                </a:lnTo>
                <a:lnTo>
                  <a:pt x="1396733" y="3042665"/>
                </a:lnTo>
                <a:lnTo>
                  <a:pt x="1447787" y="3042665"/>
                </a:lnTo>
                <a:close/>
              </a:path>
              <a:path w="3704590" h="3042920">
                <a:moveTo>
                  <a:pt x="1358646" y="3042665"/>
                </a:moveTo>
                <a:lnTo>
                  <a:pt x="1358646" y="3030474"/>
                </a:lnTo>
                <a:lnTo>
                  <a:pt x="1308353" y="3030474"/>
                </a:lnTo>
                <a:lnTo>
                  <a:pt x="1308353" y="3042665"/>
                </a:lnTo>
                <a:lnTo>
                  <a:pt x="1358646" y="3042665"/>
                </a:lnTo>
                <a:close/>
              </a:path>
              <a:path w="3704590" h="3042920">
                <a:moveTo>
                  <a:pt x="1270241" y="3042665"/>
                </a:moveTo>
                <a:lnTo>
                  <a:pt x="1270241" y="3030474"/>
                </a:lnTo>
                <a:lnTo>
                  <a:pt x="1219187" y="3030474"/>
                </a:lnTo>
                <a:lnTo>
                  <a:pt x="1219187" y="3042665"/>
                </a:lnTo>
                <a:lnTo>
                  <a:pt x="1270241" y="3042665"/>
                </a:lnTo>
                <a:close/>
              </a:path>
              <a:path w="3704590" h="3042920">
                <a:moveTo>
                  <a:pt x="1181087" y="3042665"/>
                </a:moveTo>
                <a:lnTo>
                  <a:pt x="1181087" y="3030474"/>
                </a:lnTo>
                <a:lnTo>
                  <a:pt x="1130033" y="3030474"/>
                </a:lnTo>
                <a:lnTo>
                  <a:pt x="1130033" y="3042665"/>
                </a:lnTo>
                <a:lnTo>
                  <a:pt x="1181087" y="3042665"/>
                </a:lnTo>
                <a:close/>
              </a:path>
              <a:path w="3704590" h="3042920">
                <a:moveTo>
                  <a:pt x="1091946" y="3042665"/>
                </a:moveTo>
                <a:lnTo>
                  <a:pt x="1091946" y="3030474"/>
                </a:lnTo>
                <a:lnTo>
                  <a:pt x="1041653" y="3030474"/>
                </a:lnTo>
                <a:lnTo>
                  <a:pt x="1041653" y="3042665"/>
                </a:lnTo>
                <a:lnTo>
                  <a:pt x="1091946" y="3042665"/>
                </a:lnTo>
                <a:close/>
              </a:path>
              <a:path w="3704590" h="3042920">
                <a:moveTo>
                  <a:pt x="1003541" y="3042665"/>
                </a:moveTo>
                <a:lnTo>
                  <a:pt x="1003541" y="3030474"/>
                </a:lnTo>
                <a:lnTo>
                  <a:pt x="952487" y="3030474"/>
                </a:lnTo>
                <a:lnTo>
                  <a:pt x="952487" y="3042665"/>
                </a:lnTo>
                <a:lnTo>
                  <a:pt x="1003541" y="3042665"/>
                </a:lnTo>
                <a:close/>
              </a:path>
              <a:path w="3704590" h="3042920">
                <a:moveTo>
                  <a:pt x="914387" y="3042665"/>
                </a:moveTo>
                <a:lnTo>
                  <a:pt x="914387" y="3030474"/>
                </a:lnTo>
                <a:lnTo>
                  <a:pt x="863333" y="3030474"/>
                </a:lnTo>
                <a:lnTo>
                  <a:pt x="863333" y="3042665"/>
                </a:lnTo>
                <a:lnTo>
                  <a:pt x="914387" y="3042665"/>
                </a:lnTo>
                <a:close/>
              </a:path>
              <a:path w="3704590" h="3042920">
                <a:moveTo>
                  <a:pt x="825246" y="3042665"/>
                </a:moveTo>
                <a:lnTo>
                  <a:pt x="825246" y="3030474"/>
                </a:lnTo>
                <a:lnTo>
                  <a:pt x="774953" y="3030474"/>
                </a:lnTo>
                <a:lnTo>
                  <a:pt x="774953" y="3042665"/>
                </a:lnTo>
                <a:lnTo>
                  <a:pt x="825246" y="3042665"/>
                </a:lnTo>
                <a:close/>
              </a:path>
              <a:path w="3704590" h="3042920">
                <a:moveTo>
                  <a:pt x="736841" y="3042665"/>
                </a:moveTo>
                <a:lnTo>
                  <a:pt x="736841" y="3030474"/>
                </a:lnTo>
                <a:lnTo>
                  <a:pt x="685787" y="3030474"/>
                </a:lnTo>
                <a:lnTo>
                  <a:pt x="685787" y="3042665"/>
                </a:lnTo>
                <a:lnTo>
                  <a:pt x="736841" y="3042665"/>
                </a:lnTo>
                <a:close/>
              </a:path>
              <a:path w="3704590" h="3042920">
                <a:moveTo>
                  <a:pt x="647687" y="3042665"/>
                </a:moveTo>
                <a:lnTo>
                  <a:pt x="647687" y="3030474"/>
                </a:lnTo>
                <a:lnTo>
                  <a:pt x="596633" y="3030474"/>
                </a:lnTo>
                <a:lnTo>
                  <a:pt x="596633" y="3042665"/>
                </a:lnTo>
                <a:lnTo>
                  <a:pt x="647687" y="3042665"/>
                </a:lnTo>
                <a:close/>
              </a:path>
              <a:path w="3704590" h="3042920">
                <a:moveTo>
                  <a:pt x="558546" y="3042665"/>
                </a:moveTo>
                <a:lnTo>
                  <a:pt x="558546" y="3030474"/>
                </a:lnTo>
                <a:lnTo>
                  <a:pt x="508253" y="3030474"/>
                </a:lnTo>
                <a:lnTo>
                  <a:pt x="508253" y="3042665"/>
                </a:lnTo>
                <a:lnTo>
                  <a:pt x="558546" y="3042665"/>
                </a:lnTo>
                <a:close/>
              </a:path>
              <a:path w="3704590" h="3042920">
                <a:moveTo>
                  <a:pt x="470141" y="3042665"/>
                </a:moveTo>
                <a:lnTo>
                  <a:pt x="470141" y="3030474"/>
                </a:lnTo>
                <a:lnTo>
                  <a:pt x="419087" y="3030474"/>
                </a:lnTo>
                <a:lnTo>
                  <a:pt x="419087" y="3042665"/>
                </a:lnTo>
                <a:lnTo>
                  <a:pt x="470141" y="3042665"/>
                </a:lnTo>
                <a:close/>
              </a:path>
              <a:path w="3704590" h="3042920">
                <a:moveTo>
                  <a:pt x="380987" y="3042665"/>
                </a:moveTo>
                <a:lnTo>
                  <a:pt x="380987" y="3030474"/>
                </a:lnTo>
                <a:lnTo>
                  <a:pt x="329933" y="3030474"/>
                </a:lnTo>
                <a:lnTo>
                  <a:pt x="329933" y="3042665"/>
                </a:lnTo>
                <a:lnTo>
                  <a:pt x="380987" y="3042665"/>
                </a:lnTo>
                <a:close/>
              </a:path>
              <a:path w="3704590" h="3042920">
                <a:moveTo>
                  <a:pt x="291846" y="3042665"/>
                </a:moveTo>
                <a:lnTo>
                  <a:pt x="291846" y="3030474"/>
                </a:lnTo>
                <a:lnTo>
                  <a:pt x="241554" y="3030474"/>
                </a:lnTo>
                <a:lnTo>
                  <a:pt x="241554" y="3042665"/>
                </a:lnTo>
                <a:lnTo>
                  <a:pt x="291846" y="3042665"/>
                </a:lnTo>
                <a:close/>
              </a:path>
              <a:path w="3704590" h="3042920">
                <a:moveTo>
                  <a:pt x="203441" y="3042665"/>
                </a:moveTo>
                <a:lnTo>
                  <a:pt x="203441" y="3030474"/>
                </a:lnTo>
                <a:lnTo>
                  <a:pt x="152387" y="3030474"/>
                </a:lnTo>
                <a:lnTo>
                  <a:pt x="152387" y="3042665"/>
                </a:lnTo>
                <a:lnTo>
                  <a:pt x="203441" y="3042665"/>
                </a:lnTo>
                <a:close/>
              </a:path>
              <a:path w="3704590" h="3042920">
                <a:moveTo>
                  <a:pt x="114300" y="3042665"/>
                </a:moveTo>
                <a:lnTo>
                  <a:pt x="114300" y="3030474"/>
                </a:lnTo>
                <a:lnTo>
                  <a:pt x="63246" y="3030474"/>
                </a:lnTo>
                <a:lnTo>
                  <a:pt x="63246" y="3042665"/>
                </a:lnTo>
                <a:lnTo>
                  <a:pt x="114300" y="304266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76537" y="1251711"/>
          <a:ext cx="5046979" cy="502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260"/>
                <a:gridCol w="2077719"/>
              </a:tblGrid>
              <a:tr h="335280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QUIT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none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ACTIVEEVENT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gain,</a:t>
                      </a:r>
                      <a:r>
                        <a:rPr sz="16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state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KEYDOWN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unicode,</a:t>
                      </a:r>
                      <a:r>
                        <a:rPr sz="1600" spc="-7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key,</a:t>
                      </a:r>
                      <a:r>
                        <a:rPr sz="1600" spc="-6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mod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KEYUP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key,</a:t>
                      </a: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 mod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MOUSEMOTION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pos,</a:t>
                      </a:r>
                      <a:r>
                        <a:rPr sz="1600" spc="-4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rel,</a:t>
                      </a:r>
                      <a:r>
                        <a:rPr sz="1600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buttons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MOUSEBUTTONUP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pos,</a:t>
                      </a: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button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MOUSEBUTTONDOWN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pos,</a:t>
                      </a: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button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JOYAXISMOTION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joy,</a:t>
                      </a:r>
                      <a:r>
                        <a:rPr sz="16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axis,</a:t>
                      </a:r>
                      <a:r>
                        <a:rPr sz="16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value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JOYBALLMOTION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joy,</a:t>
                      </a:r>
                      <a:r>
                        <a:rPr sz="16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ball,</a:t>
                      </a:r>
                      <a:r>
                        <a:rPr sz="16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rel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JOYHATMOTION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joy,</a:t>
                      </a:r>
                      <a:r>
                        <a:rPr sz="1600" spc="-4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hat,</a:t>
                      </a:r>
                      <a:r>
                        <a:rPr sz="1600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value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JOYBUTTONUP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joy,</a:t>
                      </a:r>
                      <a:r>
                        <a:rPr sz="16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button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JOYBUTTONDOWN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joy,</a:t>
                      </a: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button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VIDEORESIZE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size,</a:t>
                      </a:r>
                      <a:r>
                        <a:rPr sz="1600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dirty="0">
                          <a:latin typeface="Consolas" panose="020B0609020204030204"/>
                          <a:cs typeface="Consolas" panose="020B0609020204030204"/>
                        </a:rPr>
                        <a:t>w,</a:t>
                      </a:r>
                      <a:r>
                        <a:rPr sz="16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spc="-50" dirty="0">
                          <a:latin typeface="Consolas" panose="020B0609020204030204"/>
                          <a:cs typeface="Consolas" panose="020B0609020204030204"/>
                        </a:rPr>
                        <a:t>h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VIDEOEXPOSE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none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55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nsolas" panose="020B0609020204030204"/>
                          <a:cs typeface="Consolas" panose="020B0609020204030204"/>
                        </a:rPr>
                        <a:t>USEREVENT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onsolas" panose="020B0609020204030204"/>
                          <a:cs typeface="Consolas" panose="020B0609020204030204"/>
                        </a:rPr>
                        <a:t>code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RjODUwY2E3NTM5Nzc3OGFhNDE5MTU0NTk2NGRkYz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8232</Words>
  <Application>WPS 演示</Application>
  <PresentationFormat>自定义</PresentationFormat>
  <Paragraphs>750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Consolas</vt:lpstr>
      <vt:lpstr>Palatino Linotype</vt:lpstr>
      <vt:lpstr>Microsoft JhengHei</vt:lpstr>
      <vt:lpstr>Tahoma</vt:lpstr>
      <vt:lpstr>Arial MT</vt:lpstr>
      <vt:lpstr>Calibri</vt:lpstr>
      <vt:lpstr>Arial Unicode MS</vt:lpstr>
      <vt:lpstr>Times New Roman</vt:lpstr>
      <vt:lpstr>Office Theme</vt:lpstr>
      <vt:lpstr>Pygame事件处理机制</vt:lpstr>
      <vt:lpstr>单元开篇</vt:lpstr>
      <vt:lpstr>Pygame事件处理机制</vt:lpstr>
      <vt:lpstr>Pygame事件处理机制简介</vt:lpstr>
      <vt:lpstr>事件处理需求</vt:lpstr>
      <vt:lpstr>Pygame事件队列</vt:lpstr>
      <vt:lpstr>Pygame事件</vt:lpstr>
      <vt:lpstr>PowerPoint 演示文稿</vt:lpstr>
      <vt:lpstr>PowerPoint 演示文稿</vt:lpstr>
      <vt:lpstr>事件处理的重要函数</vt:lpstr>
      <vt:lpstr>键盘事件及类型的使用</vt:lpstr>
      <vt:lpstr>键盘事件及属性</vt:lpstr>
      <vt:lpstr>按键的常量名称</vt:lpstr>
      <vt:lpstr>按键的常量名称</vt:lpstr>
      <vt:lpstr>按键的常量名称</vt:lpstr>
      <vt:lpstr>按键的修饰符</vt:lpstr>
      <vt:lpstr>按键的修饰符</vt:lpstr>
      <vt:lpstr>PowerPoint 演示文稿</vt:lpstr>
      <vt:lpstr>鼠标事件及类型的使用</vt:lpstr>
      <vt:lpstr>鼠标事件及属性</vt:lpstr>
      <vt:lpstr>鼠标事件及属性</vt:lpstr>
      <vt:lpstr>鼠标事件及属性</vt:lpstr>
      <vt:lpstr>鼠标事件及属性</vt:lpstr>
      <vt:lpstr>PowerPoint 演示文稿</vt:lpstr>
      <vt:lpstr>壁球小游戏(鼠标型)</vt:lpstr>
      <vt:lpstr>壁球小游戏(鼠标型)</vt:lpstr>
      <vt:lpstr>壁球小游戏(鼠标型)</vt:lpstr>
      <vt:lpstr>壁球小游戏(鼠标型)</vt:lpstr>
      <vt:lpstr>PowerPoint 演示文稿</vt:lpstr>
      <vt:lpstr>Pygame事件处理函数</vt:lpstr>
      <vt:lpstr>事件处理的重要函数</vt:lpstr>
      <vt:lpstr>事件处理函数</vt:lpstr>
      <vt:lpstr>事件处理函数</vt:lpstr>
      <vt:lpstr>事件处理函数</vt:lpstr>
      <vt:lpstr>Pygame事件队列</vt:lpstr>
      <vt:lpstr>事件处理函数</vt:lpstr>
      <vt:lpstr>事件处理函数</vt:lpstr>
      <vt:lpstr>事件处理函数</vt:lpstr>
      <vt:lpstr>事件处理函数</vt:lpstr>
      <vt:lpstr>PowerPoint 演示文稿</vt:lpstr>
      <vt:lpstr>单元小结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PYG04-Pygame事件处理机制v1.0</dc:title>
  <dc:creator>Tian Song</dc:creator>
  <cp:lastModifiedBy>Administrator</cp:lastModifiedBy>
  <cp:revision>2</cp:revision>
  <dcterms:created xsi:type="dcterms:W3CDTF">2024-06-10T14:30:00Z</dcterms:created>
  <dcterms:modified xsi:type="dcterms:W3CDTF">2024-06-12T03:10:14Z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2017-12-11T08:00:00Z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2024-06-10T08:00:00Z</vt:filetime>
  </property>
  <property fmtid="{D5CDD505-2E9C-101B-9397-08002B2CF9AE}" pid="5" name="Producer">
    <vt:lpwstr>Acrobat Distiller 11.0 (Windows)</vt:lpwstr>
  </property>
  <property fmtid="{D5CDD505-2E9C-101B-9397-08002B2CF9AE}" pid="6" name="ICV">
    <vt:lpwstr>74EA587A23BF44FEA187B07B8D7FCDB8_12</vt:lpwstr>
  </property>
  <property fmtid="{D5CDD505-2E9C-101B-9397-08002B2CF9AE}" pid="7" name="KSOProductBuildVer">
    <vt:lpwstr>2052-12.1.0.16929</vt:lpwstr>
  </property>
</Properties>
</file>