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72" r:id="rId3"/>
    <p:sldId id="4161" r:id="rId4"/>
    <p:sldId id="4162" r:id="rId5"/>
    <p:sldId id="4163" r:id="rId6"/>
    <p:sldId id="4166" r:id="rId7"/>
    <p:sldId id="4165" r:id="rId8"/>
    <p:sldId id="4167" r:id="rId9"/>
    <p:sldId id="4126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遊岫" initials="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3B8"/>
    <a:srgbClr val="F6B900"/>
    <a:srgbClr val="DBA6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84" y="-96"/>
      </p:cViewPr>
      <p:guideLst>
        <p:guide orient="horz" pos="2276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7620" y="2229485"/>
            <a:ext cx="6588760" cy="618490"/>
          </a:xfrm>
        </p:spPr>
        <p:txBody>
          <a:bodyPr/>
          <a:lstStyle/>
          <a:p>
            <a:pPr marL="0" indent="0" algn="ctr">
              <a:lnSpc>
                <a:spcPts val="4000"/>
              </a:lnSpc>
              <a:buNone/>
              <a:defRPr sz="3000"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 panose="020B0604020202030204"/>
              </a:defRPr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MingLiU" panose="02020509000000000000" charset="-120"/>
              </a:rPr>
              <a:t>广州服装人小程序概念框架方案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MingLiU" panose="02020509000000000000" charset="-120"/>
            </a:endParaRP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0" y="6301105"/>
            <a:ext cx="915543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86402" tIns="43201" rIns="86402" bIns="43201"/>
          <a:lstStyle/>
          <a:p>
            <a:endParaRPr lang="zh-CN" altLang="en-US"/>
          </a:p>
        </p:txBody>
      </p:sp>
      <p:grpSp>
        <p:nvGrpSpPr>
          <p:cNvPr id="8" name="Group 5"/>
          <p:cNvGrpSpPr/>
          <p:nvPr/>
        </p:nvGrpSpPr>
        <p:grpSpPr bwMode="auto">
          <a:xfrm>
            <a:off x="2090414" y="6376941"/>
            <a:ext cx="4536401" cy="228006"/>
            <a:chOff x="768" y="3888"/>
            <a:chExt cx="3024" cy="152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68" y="3888"/>
              <a:ext cx="2582" cy="1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1430" tIns="45715" rIns="91430" bIns="45715">
              <a:spAutoFit/>
            </a:bodyPr>
            <a:lstStyle/>
            <a:p>
              <a:pPr defTabSz="835025"/>
              <a:r>
                <a:rPr lang="en-US" altLang="zh-CN" sz="900" dirty="0">
                  <a:solidFill>
                    <a:srgbClr val="4D4D4D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Copyright © 2023 Cutting-edge Practice Advertising. All Rights Reserved </a:t>
              </a:r>
              <a:endParaRPr lang="en-US" altLang="zh-CN" sz="900" dirty="0">
                <a:solidFill>
                  <a:srgbClr val="4D4D4D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pic>
          <p:nvPicPr>
            <p:cNvPr id="10" name="Picture 7" descr="曹亚齐"/>
            <p:cNvPicPr>
              <a:picLocks noChangeAspect="1" noChangeArrowheads="1"/>
            </p:cNvPicPr>
            <p:nvPr/>
          </p:nvPicPr>
          <p:blipFill>
            <a:blip r:embed="rId1" cstate="print"/>
            <a:srcRect l="22101" t="38304" r="68631" b="57454"/>
            <a:stretch>
              <a:fillRect/>
            </a:stretch>
          </p:blipFill>
          <p:spPr bwMode="auto">
            <a:xfrm>
              <a:off x="3360" y="3889"/>
              <a:ext cx="4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4219575" y="4149090"/>
            <a:ext cx="8940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en-US" altLang="zh-CN" sz="1400">
                <a:latin typeface="MingLiU" panose="02020509000000000000" charset="-120"/>
                <a:ea typeface="MingLiU" panose="02020509000000000000" charset="-120"/>
                <a:cs typeface="MingLiU" panose="02020509000000000000" charset="-120"/>
                <a:sym typeface="+mn-ea"/>
              </a:rPr>
              <a:t>09</a:t>
            </a:r>
            <a:r>
              <a:rPr lang="zh-CN" altLang="en-US" sz="1400">
                <a:latin typeface="MingLiU" panose="02020509000000000000" charset="-120"/>
                <a:ea typeface="MingLiU" panose="02020509000000000000" charset="-120"/>
                <a:cs typeface="MingLiU" panose="02020509000000000000" charset="-120"/>
                <a:sym typeface="+mn-ea"/>
              </a:rPr>
              <a:t>月</a:t>
            </a:r>
            <a:r>
              <a:rPr lang="en-US" altLang="zh-CN" sz="1400">
                <a:latin typeface="MingLiU" panose="02020509000000000000" charset="-120"/>
                <a:ea typeface="MingLiU" panose="02020509000000000000" charset="-120"/>
                <a:cs typeface="MingLiU" panose="02020509000000000000" charset="-120"/>
                <a:sym typeface="+mn-ea"/>
              </a:rPr>
              <a:t>15</a:t>
            </a:r>
            <a:r>
              <a:rPr lang="zh-CN" altLang="en-US" sz="1400">
                <a:latin typeface="MingLiU" panose="02020509000000000000" charset="-120"/>
                <a:ea typeface="MingLiU" panose="02020509000000000000" charset="-120"/>
                <a:cs typeface="MingLiU" panose="02020509000000000000" charset="-120"/>
                <a:sym typeface="+mn-ea"/>
              </a:rPr>
              <a:t>日</a:t>
            </a:r>
            <a:endParaRPr lang="zh-CN" altLang="en-US" sz="1400">
              <a:latin typeface="MingLiU" panose="02020509000000000000" charset="-120"/>
              <a:ea typeface="MingLiU" panose="02020509000000000000" charset="-120"/>
              <a:cs typeface="MingLiU" panose="0202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483485" y="1628775"/>
            <a:ext cx="4104640" cy="410464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43530" y="2637155"/>
            <a:ext cx="32118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>
              <a:tabLst>
                <a:tab pos="1432560" algn="l"/>
              </a:tabLst>
            </a:pPr>
            <a:r>
              <a:rPr lang="zh-CN" altLang="en-US" sz="2400"/>
              <a:t>广州</a:t>
            </a:r>
            <a:endParaRPr lang="zh-CN" altLang="en-US" sz="2400"/>
          </a:p>
          <a:p>
            <a:pPr algn="ctr"/>
            <a:r>
              <a:rPr lang="zh-CN" altLang="en-US" sz="5400"/>
              <a:t>服装人</a:t>
            </a:r>
            <a:endParaRPr lang="zh-CN" altLang="en-US" sz="5400"/>
          </a:p>
          <a:p>
            <a:pPr algn="ctr"/>
            <a:endParaRPr lang="zh-CN" altLang="en-US" sz="5400"/>
          </a:p>
          <a:p>
            <a:pPr algn="ctr"/>
            <a:r>
              <a:rPr lang="zh-CN" altLang="en-US"/>
              <a:t>招聘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795" y="861060"/>
            <a:ext cx="136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层级一：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99795" y="861060"/>
            <a:ext cx="136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层级二：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7720" y="1196975"/>
            <a:ext cx="2839720" cy="45231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80155" y="2924175"/>
            <a:ext cx="935990" cy="9359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个人求职</a:t>
            </a: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4932045" y="2924175"/>
            <a:ext cx="935990" cy="9359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老板招聘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59885" y="479234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会员中心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0790" y="1508760"/>
            <a:ext cx="18268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服装人</a:t>
            </a:r>
            <a:r>
              <a:rPr lang="en-US" altLang="zh-CN"/>
              <a:t>logo</a:t>
            </a:r>
            <a:endParaRPr lang="en-US" altLang="zh-CN"/>
          </a:p>
          <a:p>
            <a:pPr algn="ctr"/>
            <a:r>
              <a:rPr lang="en-US" altLang="zh-CN" sz="1600">
                <a:sym typeface="+mn-ea"/>
              </a:rPr>
              <a:t> </a:t>
            </a:r>
            <a:r>
              <a:rPr lang="en-US" altLang="zh-CN" sz="1600"/>
              <a:t> </a:t>
            </a:r>
            <a:r>
              <a:rPr lang="zh-CN" altLang="en-US" sz="1600">
                <a:sym typeface="+mn-ea"/>
              </a:rPr>
              <a:t>分分钟 找事做</a:t>
            </a:r>
            <a:endParaRPr lang="zh-CN" altLang="en-US" sz="1600">
              <a:sym typeface="+mn-ea"/>
            </a:endParaRPr>
          </a:p>
          <a:p>
            <a:pPr algn="ctr"/>
            <a:r>
              <a:rPr lang="zh-CN" altLang="en-US" sz="1600">
                <a:sym typeface="+mn-ea"/>
              </a:rPr>
              <a:t>  分分钟 招到人</a:t>
            </a:r>
            <a:endParaRPr lang="zh-CN" altLang="en-US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2220" y="5092065"/>
            <a:ext cx="1815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新用户免费试用</a:t>
            </a:r>
            <a:r>
              <a:rPr lang="en-US" altLang="zh-CN" sz="900"/>
              <a:t>3</a:t>
            </a:r>
            <a:r>
              <a:rPr lang="zh-CN" altLang="en-US" sz="900"/>
              <a:t>次</a:t>
            </a:r>
            <a:r>
              <a:rPr lang="zh-CN" altLang="en-US" sz="900"/>
              <a:t>，办会员享受专属福利，每月发布招聘免费且不限次数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4159885" y="4485005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反馈意见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99795" y="861060"/>
            <a:ext cx="222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个人求职层级三：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347720" y="1196975"/>
            <a:ext cx="2839720" cy="45231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194810" y="454152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会员中心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493770" y="1508760"/>
            <a:ext cx="133667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工种选择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860925" y="1508760"/>
            <a:ext cx="133667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</a:rPr>
              <a:t>区域选择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570" y="1598930"/>
            <a:ext cx="8858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上衣</a:t>
            </a:r>
            <a:endParaRPr lang="zh-CN" altLang="en-US"/>
          </a:p>
          <a:p>
            <a:r>
              <a:rPr lang="zh-CN" altLang="en-US" sz="1400"/>
              <a:t>呢子</a:t>
            </a:r>
            <a:r>
              <a:rPr lang="en-US" altLang="zh-CN" sz="1400"/>
              <a:t> </a:t>
            </a:r>
            <a:endParaRPr lang="en-US" altLang="zh-CN" sz="1400"/>
          </a:p>
          <a:p>
            <a:r>
              <a:rPr lang="zh-CN" altLang="en-US" sz="1400"/>
              <a:t>棉衣</a:t>
            </a:r>
            <a:endParaRPr lang="zh-CN" altLang="en-US" sz="1400"/>
          </a:p>
          <a:p>
            <a:r>
              <a:rPr lang="zh-CN" altLang="en-US" sz="1400"/>
              <a:t>羽绒服</a:t>
            </a:r>
            <a:endParaRPr lang="zh-CN" altLang="en-US" sz="1400"/>
          </a:p>
          <a:p>
            <a:r>
              <a:rPr lang="zh-CN" altLang="en-US" sz="1400"/>
              <a:t>针织</a:t>
            </a:r>
            <a:endParaRPr lang="zh-CN" altLang="en-US" sz="1400"/>
          </a:p>
          <a:p>
            <a:r>
              <a:rPr lang="zh-CN" altLang="en-US" sz="1400"/>
              <a:t>风衣</a:t>
            </a:r>
            <a:endParaRPr lang="zh-CN" altLang="en-US" sz="1400"/>
          </a:p>
          <a:p>
            <a:r>
              <a:rPr lang="zh-CN" altLang="en-US" sz="1400"/>
              <a:t>夹克</a:t>
            </a:r>
            <a:endParaRPr lang="zh-CN" altLang="en-US" sz="1400"/>
          </a:p>
          <a:p>
            <a:r>
              <a:rPr lang="zh-CN" altLang="en-US" sz="1400"/>
              <a:t>雪纺衫</a:t>
            </a:r>
            <a:endParaRPr lang="zh-CN" altLang="en-US" sz="1400"/>
          </a:p>
          <a:p>
            <a:r>
              <a:rPr lang="zh-CN" altLang="en-US" sz="1400"/>
              <a:t>衬衫</a:t>
            </a:r>
            <a:endParaRPr lang="zh-CN" altLang="en-US" sz="1400"/>
          </a:p>
          <a:p>
            <a:r>
              <a:rPr lang="zh-CN" altLang="en-US" sz="1400"/>
              <a:t>小乡风</a:t>
            </a:r>
            <a:endParaRPr lang="zh-CN" altLang="en-US" sz="1400"/>
          </a:p>
          <a:p>
            <a:r>
              <a:rPr lang="en-US" altLang="zh-CN" sz="1400"/>
              <a:t>T</a:t>
            </a:r>
            <a:r>
              <a:rPr lang="zh-CN" altLang="en-US" sz="1400"/>
              <a:t>恤</a:t>
            </a:r>
            <a:endParaRPr lang="zh-CN" altLang="en-US" sz="1400"/>
          </a:p>
          <a:p>
            <a:r>
              <a:rPr lang="zh-CN" altLang="en-US" sz="1400"/>
              <a:t>马甲</a:t>
            </a:r>
            <a:endParaRPr lang="zh-CN" altLang="en-US" sz="1400"/>
          </a:p>
          <a:p>
            <a:r>
              <a:rPr lang="zh-CN" altLang="en-US" sz="1400"/>
              <a:t>其它</a:t>
            </a:r>
            <a:endParaRPr lang="zh-CN" altLang="en-US" sz="1400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97600" y="1508760"/>
            <a:ext cx="277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鹭江 康乐 上冲 大唐 土华其他 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043305" y="1628775"/>
            <a:ext cx="765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裤子</a:t>
            </a:r>
            <a:endParaRPr lang="zh-CN" altLang="en-US"/>
          </a:p>
          <a:p>
            <a:r>
              <a:rPr lang="zh-CN" altLang="en-US" sz="1400"/>
              <a:t>牛仔裤</a:t>
            </a:r>
            <a:endParaRPr lang="zh-CN" altLang="en-US" sz="1400"/>
          </a:p>
          <a:p>
            <a:r>
              <a:rPr lang="zh-CN" altLang="en-US" sz="1400"/>
              <a:t>休闲裤</a:t>
            </a:r>
            <a:endParaRPr lang="zh-CN" altLang="en-US" sz="1400"/>
          </a:p>
          <a:p>
            <a:r>
              <a:rPr lang="zh-CN" altLang="en-US" sz="1400"/>
              <a:t>西裤</a:t>
            </a:r>
            <a:endParaRPr lang="zh-CN" altLang="en-US" sz="1400"/>
          </a:p>
          <a:p>
            <a:r>
              <a:rPr lang="zh-CN" altLang="en-US" sz="1400"/>
              <a:t>打底裤其它</a:t>
            </a:r>
            <a:endParaRPr lang="zh-CN" altLang="en-US" sz="14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691005" y="1628775"/>
            <a:ext cx="7651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套装</a:t>
            </a:r>
            <a:endParaRPr lang="zh-CN" altLang="en-US"/>
          </a:p>
          <a:p>
            <a:r>
              <a:rPr lang="zh-CN" altLang="en-US" sz="1400"/>
              <a:t>裙子</a:t>
            </a:r>
            <a:endParaRPr lang="zh-CN" altLang="en-US" sz="1400"/>
          </a:p>
          <a:p>
            <a:r>
              <a:rPr lang="zh-CN" altLang="en-US" sz="1400"/>
              <a:t>旗袍</a:t>
            </a:r>
            <a:endParaRPr lang="zh-CN" altLang="en-US" sz="1400"/>
          </a:p>
          <a:p>
            <a:r>
              <a:rPr lang="zh-CN" altLang="en-US" sz="1400"/>
              <a:t>背带裤</a:t>
            </a:r>
            <a:endParaRPr lang="zh-CN" altLang="en-US" sz="1400"/>
          </a:p>
          <a:p>
            <a:r>
              <a:rPr lang="zh-CN" altLang="en-US" sz="1400"/>
              <a:t>其它</a:t>
            </a:r>
            <a:endParaRPr lang="zh-CN" altLang="en-US" sz="1400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2934335" y="1628775"/>
            <a:ext cx="99250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其它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烫工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裁剪工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收尾工</a:t>
            </a:r>
            <a:endParaRPr lang="zh-CN" altLang="en-US" sz="1400"/>
          </a:p>
          <a:p>
            <a:r>
              <a:rPr lang="zh-CN" altLang="en-US" sz="1400"/>
              <a:t>做饭阿姨</a:t>
            </a:r>
            <a:endParaRPr lang="zh-CN" altLang="en-US" sz="1400"/>
          </a:p>
          <a:p>
            <a:r>
              <a:rPr lang="zh-CN" altLang="en-US" sz="1400"/>
              <a:t>做手工</a:t>
            </a:r>
            <a:endParaRPr lang="zh-CN" altLang="en-US" sz="1400"/>
          </a:p>
          <a:p>
            <a:r>
              <a:rPr lang="zh-CN" altLang="en-US" sz="1400"/>
              <a:t>车间师傅</a:t>
            </a:r>
            <a:endParaRPr lang="zh-CN" altLang="en-US" sz="1400"/>
          </a:p>
          <a:p>
            <a:r>
              <a:rPr lang="zh-CN" altLang="en-US" sz="1400"/>
              <a:t>各类零工</a:t>
            </a:r>
            <a:endParaRPr lang="zh-CN" altLang="en-US" sz="1400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2199640" y="1628775"/>
            <a:ext cx="90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做工序</a:t>
            </a:r>
            <a:endParaRPr lang="zh-CN" altLang="en-US"/>
          </a:p>
          <a:p>
            <a:pPr algn="l"/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87450" y="861060"/>
            <a:ext cx="2391410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个人求职层级三</a:t>
            </a:r>
            <a:endParaRPr lang="zh-CN" altLang="en-US"/>
          </a:p>
          <a:p>
            <a:r>
              <a:rPr lang="zh-CN" altLang="en-US"/>
              <a:t>选定种类后界面示意：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4400"/>
              <a:t>图片 </a:t>
            </a:r>
            <a:endParaRPr lang="zh-CN" altLang="en-US"/>
          </a:p>
          <a:p>
            <a:r>
              <a:rPr lang="zh-CN" altLang="en-US"/>
              <a:t>厂名 </a:t>
            </a:r>
            <a:endParaRPr lang="zh-CN" altLang="en-US"/>
          </a:p>
          <a:p>
            <a:r>
              <a:rPr lang="zh-CN" altLang="en-US"/>
              <a:t>价格 </a:t>
            </a:r>
            <a:endParaRPr lang="zh-CN" altLang="en-US"/>
          </a:p>
          <a:p>
            <a:r>
              <a:rPr lang="zh-CN" altLang="en-US"/>
              <a:t>品类 </a:t>
            </a:r>
            <a:endParaRPr lang="zh-CN" altLang="en-US"/>
          </a:p>
          <a:p>
            <a:r>
              <a:rPr lang="zh-CN" altLang="en-US"/>
              <a:t>招工人数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1434"/>
          <a:stretch>
            <a:fillRect/>
          </a:stretch>
        </p:blipFill>
        <p:spPr>
          <a:xfrm>
            <a:off x="4448810" y="861060"/>
            <a:ext cx="2477135" cy="4716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3210" y="976630"/>
            <a:ext cx="648970" cy="2298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900"/>
              <a:t>个人求职</a:t>
            </a:r>
            <a:endParaRPr lang="zh-CN" altLang="en-US" sz="9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28715" y="980440"/>
            <a:ext cx="648970" cy="2298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 sz="900"/>
          </a:p>
        </p:txBody>
      </p:sp>
      <p:sp>
        <p:nvSpPr>
          <p:cNvPr id="2" name="文本框 1"/>
          <p:cNvSpPr txBox="1"/>
          <p:nvPr/>
        </p:nvSpPr>
        <p:spPr>
          <a:xfrm>
            <a:off x="1019810" y="4320540"/>
            <a:ext cx="2726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排序顺序 单价（前</a:t>
            </a:r>
            <a:r>
              <a:rPr lang="en-US" altLang="zh-CN" sz="1200"/>
              <a:t>50</a:t>
            </a:r>
            <a:r>
              <a:rPr lang="zh-CN" altLang="en-US" sz="1200"/>
              <a:t>名） 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时间（</a:t>
            </a:r>
            <a:r>
              <a:rPr lang="en-US" altLang="zh-CN" sz="1200">
                <a:sym typeface="+mn-ea"/>
              </a:rPr>
              <a:t>50</a:t>
            </a:r>
            <a:r>
              <a:rPr lang="zh-CN" altLang="en-US" sz="1200">
                <a:sym typeface="+mn-ea"/>
              </a:rPr>
              <a:t>名之后）</a:t>
            </a:r>
            <a:r>
              <a:rPr lang="zh-CN" altLang="en-US" sz="1200"/>
              <a:t>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99795" y="861060"/>
            <a:ext cx="222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老板招聘层级二：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83485" y="1196975"/>
            <a:ext cx="2693035" cy="56311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/>
              <a:t>服装厂名：</a:t>
            </a:r>
            <a:endParaRPr lang="zh-CN" altLang="en-US"/>
          </a:p>
          <a:p>
            <a:r>
              <a:rPr lang="zh-CN" altLang="en-US"/>
              <a:t>服装类别：</a:t>
            </a:r>
            <a:endParaRPr lang="zh-CN" altLang="en-US"/>
          </a:p>
          <a:p>
            <a:r>
              <a:rPr lang="zh-CN" altLang="en-US"/>
              <a:t>工资待遇：记件</a:t>
            </a:r>
            <a:r>
              <a:rPr lang="en-US" altLang="zh-CN"/>
              <a:t> xxx/</a:t>
            </a:r>
            <a:r>
              <a:rPr lang="zh-CN" altLang="en-US"/>
              <a:t>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</a:t>
            </a:r>
            <a:r>
              <a:rPr lang="zh-CN" altLang="en-US"/>
              <a:t>月薪</a:t>
            </a:r>
            <a:r>
              <a:rPr lang="en-US" altLang="zh-CN"/>
              <a:t> xxx/</a:t>
            </a:r>
            <a:r>
              <a:rPr lang="zh-CN" altLang="en-US"/>
              <a:t>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服装细节：（</a:t>
            </a:r>
            <a:r>
              <a:rPr lang="zh-CN" altLang="en-US" sz="900"/>
              <a:t>5张其中第一张要有全图提示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服装描述：</a:t>
            </a:r>
            <a:endParaRPr lang="zh-CN" altLang="en-US"/>
          </a:p>
          <a:p>
            <a:r>
              <a:rPr lang="zh-CN" altLang="en-US"/>
              <a:t>工艺要求：</a:t>
            </a:r>
            <a:endParaRPr lang="zh-CN" altLang="en-US"/>
          </a:p>
          <a:p>
            <a:r>
              <a:rPr lang="zh-CN" altLang="en-US"/>
              <a:t>招工人数：</a:t>
            </a:r>
            <a:endParaRPr lang="zh-CN" altLang="en-US"/>
          </a:p>
          <a:p>
            <a:r>
              <a:rPr lang="zh-CN" altLang="en-US"/>
              <a:t>联系电话：</a:t>
            </a:r>
            <a:endParaRPr lang="zh-CN" altLang="en-US"/>
          </a:p>
          <a:p>
            <a:r>
              <a:rPr lang="zh-CN" altLang="en-US"/>
              <a:t>详细地址：（设置位置）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50840" y="1441450"/>
            <a:ext cx="2734310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87625" y="3256915"/>
            <a:ext cx="53276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800">
                <a:sym typeface="+mn-ea"/>
              </a:rPr>
              <a:t>上传照片</a:t>
            </a:r>
            <a:r>
              <a:rPr lang="en-US" altLang="zh-CN" sz="800">
                <a:sym typeface="+mn-ea"/>
              </a:rPr>
              <a:t>{</a:t>
            </a:r>
            <a:r>
              <a:rPr lang="zh-CN" altLang="en-US" sz="800">
                <a:sym typeface="+mn-ea"/>
              </a:rPr>
              <a:t>全图</a:t>
            </a:r>
            <a:r>
              <a:rPr lang="en-US" altLang="zh-CN" sz="800">
                <a:sym typeface="+mn-ea"/>
              </a:rPr>
              <a:t>}</a:t>
            </a:r>
            <a:endParaRPr lang="en-US" altLang="zh-CN" sz="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7535" y="3244850"/>
            <a:ext cx="4000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52190" y="3244850"/>
            <a:ext cx="4000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9240" y="3256915"/>
            <a:ext cx="4000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65980" y="3244850"/>
            <a:ext cx="4000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84295" y="5236210"/>
            <a:ext cx="1292225" cy="52197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紧急招工</a:t>
            </a:r>
            <a:endParaRPr lang="zh-CN" altLang="en-US"/>
          </a:p>
          <a:p>
            <a:pPr algn="ctr"/>
            <a:r>
              <a:rPr lang="zh-CN" altLang="en-US" sz="500"/>
              <a:t>付费</a:t>
            </a:r>
            <a:r>
              <a:rPr lang="en-US" altLang="zh-CN" sz="500"/>
              <a:t>50</a:t>
            </a:r>
            <a:r>
              <a:rPr lang="zh-CN" altLang="en-US" sz="500"/>
              <a:t>元后，系统将优先置顶招聘信息，每位用户每月只有三次急招机会</a:t>
            </a:r>
            <a:endParaRPr lang="zh-CN" altLang="en-US" sz="5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5159375"/>
            <a:ext cx="1292225" cy="598805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普通发布</a:t>
            </a:r>
            <a:endParaRPr lang="zh-CN" altLang="en-US"/>
          </a:p>
          <a:p>
            <a:pPr algn="ctr"/>
            <a:r>
              <a:rPr lang="zh-CN" altLang="en-US" sz="500"/>
              <a:t>付费</a:t>
            </a:r>
            <a:r>
              <a:rPr lang="en-US" altLang="zh-CN" sz="500"/>
              <a:t>8</a:t>
            </a:r>
            <a:r>
              <a:rPr lang="zh-CN" altLang="en-US" sz="500"/>
              <a:t>元，信息生效一天（截止到当天</a:t>
            </a:r>
            <a:r>
              <a:rPr lang="en-US" altLang="zh-CN" sz="500"/>
              <a:t>24</a:t>
            </a:r>
            <a:r>
              <a:rPr lang="zh-CN" altLang="en-US" sz="500"/>
              <a:t>点），活动期间免费试用，新用户有三次免费试用机会</a:t>
            </a:r>
            <a:endParaRPr lang="zh-CN" altLang="en-US" sz="500"/>
          </a:p>
        </p:txBody>
      </p:sp>
      <p:sp>
        <p:nvSpPr>
          <p:cNvPr id="7" name="文本框 6"/>
          <p:cNvSpPr txBox="1"/>
          <p:nvPr/>
        </p:nvSpPr>
        <p:spPr>
          <a:xfrm>
            <a:off x="6142355" y="3318510"/>
            <a:ext cx="574040" cy="213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800"/>
              <a:t>小乡风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7216140" y="3318510"/>
            <a:ext cx="574040" cy="213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800"/>
              <a:t>做工序</a:t>
            </a:r>
            <a:endParaRPr lang="zh-CN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99795" y="861060"/>
            <a:ext cx="222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会员中心层级二：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11705" y="1485265"/>
            <a:ext cx="2693035" cy="42767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我的发布</a:t>
            </a:r>
            <a:r>
              <a:rPr lang="zh-CN" altLang="en-US" sz="1000">
                <a:sym typeface="+mn-ea"/>
              </a:rPr>
              <a:t>&lt;发布历史记录&gt;</a:t>
            </a:r>
            <a:endParaRPr lang="zh-CN" altLang="en-US" sz="1000"/>
          </a:p>
          <a:p>
            <a:endParaRPr lang="zh-CN" altLang="en-US"/>
          </a:p>
          <a:p>
            <a:r>
              <a:rPr lang="zh-CN" altLang="en-US"/>
              <a:t>个人账户</a:t>
            </a:r>
            <a:r>
              <a:rPr lang="en-US" altLang="zh-CN" sz="1000"/>
              <a:t>&lt;</a:t>
            </a:r>
            <a:r>
              <a:rPr lang="zh-CN" altLang="en-US" sz="1000"/>
              <a:t>修改名字建议厂名</a:t>
            </a:r>
            <a:r>
              <a:rPr lang="en-US" altLang="zh-CN" sz="1000"/>
              <a:t>&gt;</a:t>
            </a:r>
            <a:endParaRPr lang="zh-CN" altLang="en-US" sz="1000"/>
          </a:p>
          <a:p>
            <a:endParaRPr lang="zh-CN" altLang="en-US"/>
          </a:p>
          <a:p>
            <a:r>
              <a:rPr lang="zh-CN" altLang="en-US"/>
              <a:t>开通会员</a:t>
            </a:r>
            <a:endParaRPr lang="zh-CN" altLang="en-US"/>
          </a:p>
          <a:p>
            <a:r>
              <a:rPr lang="en-US" altLang="zh-CN" sz="900"/>
              <a:t>7</a:t>
            </a:r>
            <a:r>
              <a:rPr lang="zh-CN" altLang="en-US" sz="900"/>
              <a:t>天会员（</a:t>
            </a:r>
            <a:r>
              <a:rPr lang="en-US" altLang="zh-CN" sz="900"/>
              <a:t>42</a:t>
            </a:r>
            <a:r>
              <a:rPr lang="zh-CN" altLang="en-US" sz="900"/>
              <a:t>一天</a:t>
            </a:r>
            <a:r>
              <a:rPr lang="en-US" altLang="zh-CN" sz="900"/>
              <a:t>6</a:t>
            </a:r>
            <a:r>
              <a:rPr lang="zh-CN" altLang="en-US" sz="900"/>
              <a:t>元） 月度会员（</a:t>
            </a:r>
            <a:r>
              <a:rPr lang="en-US" altLang="zh-CN" sz="900"/>
              <a:t>150</a:t>
            </a:r>
            <a:r>
              <a:rPr lang="zh-CN" altLang="en-US" sz="700"/>
              <a:t>一天</a:t>
            </a:r>
            <a:r>
              <a:rPr lang="en-US" altLang="zh-CN" sz="700"/>
              <a:t>5</a:t>
            </a:r>
            <a:r>
              <a:rPr lang="zh-CN" altLang="en-US" sz="700"/>
              <a:t>元</a:t>
            </a:r>
            <a:r>
              <a:rPr lang="zh-CN" altLang="en-US" sz="900"/>
              <a:t>） 季度会员（</a:t>
            </a:r>
            <a:r>
              <a:rPr lang="en-US" altLang="zh-CN" sz="900"/>
              <a:t>360</a:t>
            </a:r>
            <a:r>
              <a:rPr lang="zh-CN" altLang="en-US" sz="900"/>
              <a:t>一天</a:t>
            </a:r>
            <a:r>
              <a:rPr lang="en-US" altLang="zh-CN" sz="900"/>
              <a:t>4</a:t>
            </a:r>
            <a:r>
              <a:rPr lang="zh-CN" altLang="en-US" sz="900"/>
              <a:t>元） 年会员（</a:t>
            </a:r>
            <a:r>
              <a:rPr lang="en-US" altLang="zh-CN" sz="900"/>
              <a:t>1080</a:t>
            </a:r>
            <a:r>
              <a:rPr lang="zh-CN" altLang="en-US" sz="900"/>
              <a:t>一天</a:t>
            </a:r>
            <a:r>
              <a:rPr lang="en-US" altLang="zh-CN" sz="900"/>
              <a:t>3</a:t>
            </a:r>
            <a:r>
              <a:rPr lang="zh-CN" altLang="en-US" sz="900"/>
              <a:t>元）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会员权益</a:t>
            </a:r>
            <a:endParaRPr lang="zh-CN" altLang="en-US"/>
          </a:p>
          <a:p>
            <a:r>
              <a:rPr lang="zh-CN" altLang="en-US" sz="800">
                <a:sym typeface="+mn-ea"/>
              </a:rPr>
              <a:t>每月发布招聘免费且不限次数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平台声明</a:t>
            </a:r>
            <a:endParaRPr lang="zh-CN" altLang="en-US"/>
          </a:p>
          <a:p>
            <a:r>
              <a:rPr lang="zh-CN" altLang="en-US" sz="800"/>
              <a:t>本小程序为一个平台，专门为服装业各类人士提供方便，所发布信息皆为用户自发，不对真伪进行鉴别，但用户可对发布虚假信息的服装厂进行举报，我们会在核实后，进行扣分、</a:t>
            </a:r>
            <a:r>
              <a:rPr lang="zh-CN" altLang="en-US" sz="800">
                <a:sym typeface="+mn-ea"/>
              </a:rPr>
              <a:t>拉黑</a:t>
            </a:r>
            <a:r>
              <a:rPr lang="zh-CN" altLang="en-US" sz="800"/>
              <a:t>处理，分数过低会使发布者发布信息的排名垫底，被拉黑的服装厂将不能在本平台发布招聘信息。本平台的解释权，归广州服装人运营团队所有。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/>
              <a:t>THE END.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演示</Application>
  <PresentationFormat>全屏显示(4:3)</PresentationFormat>
  <Paragraphs>177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Helvetica</vt:lpstr>
      <vt:lpstr>微软雅黑</vt:lpstr>
      <vt:lpstr>MingLiU</vt:lpstr>
      <vt:lpstr>Meiryo</vt:lpstr>
      <vt:lpstr>Arial Unicode MS</vt:lpstr>
      <vt:lpstr>Yu Gothic UI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竞品分析</dc:title>
  <dc:creator>Administrator</dc:creator>
  <cp:lastModifiedBy>Administrator</cp:lastModifiedBy>
  <cp:revision>156</cp:revision>
  <dcterms:created xsi:type="dcterms:W3CDTF">2018-07-13T10:22:00Z</dcterms:created>
  <dcterms:modified xsi:type="dcterms:W3CDTF">2023-09-16T16:08:53Z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  <property fmtid="{D5CDD505-2E9C-101B-9397-08002B2CF9AE}" pid="3" name="ICV">
    <vt:lpwstr>666690468A1E417E9295B6CA4BD88DE5_13</vt:lpwstr>
  </property>
</Properties>
</file>