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3" id="{90EAC41A-C23F-4F22-96D1-238A054444AF}">
          <p14:sldIdLst>
            <p14:sldId id="257"/>
            <p14:sldId id="256"/>
          </p14:sldIdLst>
        </p14:section>
        <p14:section name="others" id="{6353EE55-A00A-45E0-97B0-6390A8D368C8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48130-7B4E-4592-8F37-6BE81DBA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99910-0AA9-4E63-BA6C-8B3AD160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437E-352C-4996-9C8F-1EA8F48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B519B-5318-4AB2-8C7C-BBDC6825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2723A-472D-43B9-8115-53BD79E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73031-2F69-433A-B0CC-70A7E5A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1DDDE-E2F1-494F-BD2D-5AFE4646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1996-3F66-4C24-B90F-2B20C4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D6593-ACED-455A-B0C0-A3A9295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8C78-9534-4515-8DD1-286EC8D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386FB3-B55A-4B33-86A5-B3B7930B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6F039-261D-462A-9F16-63948062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B91E8-7983-47AD-8FBE-D857CAF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56B10-E5F5-4757-BD66-8D1D69D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F9B19-E805-49E1-9A9E-B39556B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FB00F-ABA9-4149-92EF-9C9F669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A4B16-1110-45A5-AE3D-2D489AE0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2DB0C-4246-4034-BC6B-F4082E4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77D25-2F0F-43AD-8E7E-64A0A4D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AD186-DE1B-47A5-8FBD-598DF9A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301F-7D5D-4F7F-B394-B42381B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406C-8D03-4BAF-AE41-41822847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E4F76-EDF6-40E9-949A-7E5EF75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F5819-0EED-45D1-8493-9CE8D788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02F58-3A3E-4E49-8B60-C8BF1BB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4161-B3FC-4010-9EF0-F28E04D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42E5-07A6-4E82-9CA4-85711DB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3C6D1-7A15-49D4-8E36-16CAE4A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718A9-6C21-49D7-8CB6-4F84963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38BB34-81CF-4578-A009-39D5802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3AB44-6A8E-45B7-8AE1-34C13F5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C8B61-4B58-4456-AE63-E678C4E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016AC-E1F0-4F46-83EE-C9AF467C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BFD32-B244-40CE-AC12-C39BEAFB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873B76-F4D1-4E8C-BA2F-ADEF1E6E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BA4EB1-D444-4F81-A04C-E2DF58458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4EDF98-AE52-41A4-A9DC-F323065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09BAE-693F-4DC4-B318-DA3E514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701F8-3919-42CC-ABA9-9CB853B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BA66-7B37-440A-94F5-2BB4A6F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2C032-4C14-4B9B-B3A3-1A4A6588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B5B1A-6EAF-456F-81BF-20DA94F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B301-0DBC-4C8B-96EA-9DCE1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F19D2-9BE3-43DA-BF12-6E545F6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D4BBC-77DC-4F62-A0A7-EC1622D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E8A6-6525-4305-BE10-F502F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4AB2-72D5-43A0-BAE4-D1722B69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0D38C-C4FF-4C78-A436-D2D990C1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3EB50-59D7-473E-8175-61BD3744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49576-3249-4FD6-BAF5-F2F8D01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2E95-0616-4453-B928-8AA286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CEF273-BAD8-415B-8964-B6B36404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F18E-0A21-4840-A63A-E11982C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8DF948-2579-47F6-8DE4-E11C6AEF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1779E-0D13-4493-8E09-532FB53A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EF8B6-49D3-4AE7-9E50-F7CC27C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6458D-A456-4A1B-8D4E-4FF3601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4C20C-BC5D-4F3E-AA35-2EB23C9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3A2C6-4955-4127-9316-7C760C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1FA43-A4F7-4C70-93AE-ACB3B3DB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F1E78-E609-4919-B406-CF51EB5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548-A917-4321-B6F0-C21F28AC35DC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1CA0B-9DAB-4B35-B04B-090A0433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0F784-FB4A-4E22-BEB4-5E5E8BE1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2B1343-A2C0-47D1-8586-308F2ED27814}"/>
              </a:ext>
            </a:extLst>
          </p:cNvPr>
          <p:cNvSpPr txBox="1"/>
          <p:nvPr/>
        </p:nvSpPr>
        <p:spPr>
          <a:xfrm>
            <a:off x="452582" y="27709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 </a:t>
            </a:r>
            <a:r>
              <a:rPr lang="zh-TW" altLang="en-US" dirty="0"/>
              <a:t>骨架建立流程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EC013F-1CC6-4810-A0CC-6F81E7FBF935}"/>
              </a:ext>
            </a:extLst>
          </p:cNvPr>
          <p:cNvGrpSpPr/>
          <p:nvPr/>
        </p:nvGrpSpPr>
        <p:grpSpPr>
          <a:xfrm>
            <a:off x="92364" y="2514600"/>
            <a:ext cx="11012406" cy="914400"/>
            <a:chOff x="92364" y="2514600"/>
            <a:chExt cx="11012406" cy="914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798594-3710-48C7-821C-29F1E357E9F6}"/>
                </a:ext>
              </a:extLst>
            </p:cNvPr>
            <p:cNvSpPr/>
            <p:nvPr/>
          </p:nvSpPr>
          <p:spPr>
            <a:xfrm>
              <a:off x="923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OpenPose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辨識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F7F83D3-11A2-4B5D-8D93-5C13162923BE}"/>
                </a:ext>
              </a:extLst>
            </p:cNvPr>
            <p:cNvSpPr/>
            <p:nvPr/>
          </p:nvSpPr>
          <p:spPr>
            <a:xfrm>
              <a:off x="236688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相機校正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F8C7C78-DA64-4CD8-8E17-08F9F137148E}"/>
                </a:ext>
              </a:extLst>
            </p:cNvPr>
            <p:cNvSpPr/>
            <p:nvPr/>
          </p:nvSpPr>
          <p:spPr>
            <a:xfrm>
              <a:off x="464141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三角化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B6A1300-57B4-48BA-8919-8F8BE4A40FA6}"/>
                </a:ext>
              </a:extLst>
            </p:cNvPr>
            <p:cNvSpPr/>
            <p:nvPr/>
          </p:nvSpPr>
          <p:spPr>
            <a:xfrm>
              <a:off x="691593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計算空間中關節點距離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7DAF49A-3723-48C2-935B-46C11DD39EFA}"/>
                </a:ext>
              </a:extLst>
            </p:cNvPr>
            <p:cNvSpPr/>
            <p:nvPr/>
          </p:nvSpPr>
          <p:spPr>
            <a:xfrm>
              <a:off x="91904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骨架伸縮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D9AC96-5F0A-4080-A1BC-F8E998A2F7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0667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19AC92F-4DC7-4498-8CF8-F83B809E2B8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8119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F5BADB7-5DF4-4E93-8273-0F797B537C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5572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8CC9CD8-2493-46D5-B05E-1D8ACB466AD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3024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5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BAABC-1F97-401C-97FF-3709F93000FB}"/>
              </a:ext>
            </a:extLst>
          </p:cNvPr>
          <p:cNvSpPr txBox="1"/>
          <p:nvPr/>
        </p:nvSpPr>
        <p:spPr>
          <a:xfrm>
            <a:off x="452582" y="277090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 Total capture </a:t>
            </a:r>
            <a:r>
              <a:rPr lang="zh-TW" altLang="en-US" dirty="0"/>
              <a:t>相機擺放位置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AF19B38-B221-4C0C-94E7-BFD234BA7B82}"/>
              </a:ext>
            </a:extLst>
          </p:cNvPr>
          <p:cNvGrpSpPr/>
          <p:nvPr/>
        </p:nvGrpSpPr>
        <p:grpSpPr>
          <a:xfrm>
            <a:off x="2856000" y="546874"/>
            <a:ext cx="7253314" cy="5042125"/>
            <a:chOff x="2856000" y="546874"/>
            <a:chExt cx="7253314" cy="504212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0D9F317-1986-496C-B41C-3BBDB4D73BD0}"/>
                </a:ext>
              </a:extLst>
            </p:cNvPr>
            <p:cNvGrpSpPr/>
            <p:nvPr/>
          </p:nvGrpSpPr>
          <p:grpSpPr>
            <a:xfrm>
              <a:off x="2856000" y="1268999"/>
              <a:ext cx="6480000" cy="4320000"/>
              <a:chOff x="2856000" y="1268999"/>
              <a:chExt cx="6480000" cy="4320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DA8655-B19C-4482-890A-45D78FF08B21}"/>
                  </a:ext>
                </a:extLst>
              </p:cNvPr>
              <p:cNvSpPr/>
              <p:nvPr/>
            </p:nvSpPr>
            <p:spPr>
              <a:xfrm>
                <a:off x="2856000" y="1268999"/>
                <a:ext cx="6480000" cy="4320000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21372EA-6A4F-405A-9FBE-224086C8DF1D}"/>
                  </a:ext>
                </a:extLst>
              </p:cNvPr>
              <p:cNvSpPr txBox="1"/>
              <p:nvPr/>
            </p:nvSpPr>
            <p:spPr>
              <a:xfrm>
                <a:off x="6893995" y="5182569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4</a:t>
                </a:r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A49969F-C1BB-44CD-903A-FC1BE547F095}"/>
                  </a:ext>
                </a:extLst>
              </p:cNvPr>
              <p:cNvSpPr txBox="1"/>
              <p:nvPr/>
            </p:nvSpPr>
            <p:spPr>
              <a:xfrm>
                <a:off x="4525037" y="5182569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5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CB63C69-8CDE-4493-A986-3A9712A7E493}"/>
                  </a:ext>
                </a:extLst>
              </p:cNvPr>
              <p:cNvSpPr txBox="1"/>
              <p:nvPr/>
            </p:nvSpPr>
            <p:spPr>
              <a:xfrm>
                <a:off x="6893995" y="1278558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1</a:t>
                </a:r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A2F1C9-CD76-482F-9B76-1CF5F88CDFF9}"/>
                  </a:ext>
                </a:extLst>
              </p:cNvPr>
              <p:cNvSpPr txBox="1"/>
              <p:nvPr/>
            </p:nvSpPr>
            <p:spPr>
              <a:xfrm>
                <a:off x="4525037" y="1269000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8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20467EE-5F96-4B24-81C2-5026CD7C9FCB}"/>
                  </a:ext>
                </a:extLst>
              </p:cNvPr>
              <p:cNvSpPr txBox="1"/>
              <p:nvPr/>
            </p:nvSpPr>
            <p:spPr>
              <a:xfrm rot="5400000">
                <a:off x="8732260" y="2554074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2</a:t>
                </a:r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DC3B236-142F-4D02-BC49-F2C340B64E40}"/>
                  </a:ext>
                </a:extLst>
              </p:cNvPr>
              <p:cNvSpPr txBox="1"/>
              <p:nvPr/>
            </p:nvSpPr>
            <p:spPr>
              <a:xfrm rot="5400000">
                <a:off x="8732260" y="3934594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3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AA0ED3-BAB2-47F7-BB34-63618C606553}"/>
                  </a:ext>
                </a:extLst>
              </p:cNvPr>
              <p:cNvSpPr txBox="1"/>
              <p:nvPr/>
            </p:nvSpPr>
            <p:spPr>
              <a:xfrm rot="5400000">
                <a:off x="2686771" y="2554075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7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9F17BFB-52DD-499F-84DD-2AADF4E87494}"/>
                  </a:ext>
                </a:extLst>
              </p:cNvPr>
              <p:cNvSpPr txBox="1"/>
              <p:nvPr/>
            </p:nvSpPr>
            <p:spPr>
              <a:xfrm rot="5400000">
                <a:off x="2686771" y="3934595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6</a:t>
                </a:r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CB141C0-82F0-483F-9D30-93341F7F57AE}"/>
                </a:ext>
              </a:extLst>
            </p:cNvPr>
            <p:cNvGrpSpPr/>
            <p:nvPr/>
          </p:nvGrpSpPr>
          <p:grpSpPr>
            <a:xfrm>
              <a:off x="2856000" y="777708"/>
              <a:ext cx="6480000" cy="410340"/>
              <a:chOff x="2856000" y="868218"/>
              <a:chExt cx="6480000" cy="41034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55FC0032-E60E-44C5-9FA9-715C1FC9F6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F9178AA3-954C-4F90-9047-6CD150A241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87E7A626-C967-4C2E-8415-D1740F9F4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6000" y="1073388"/>
                <a:ext cx="6479999" cy="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BC77ED6-B5D4-408B-B970-07AAE835C5D6}"/>
                </a:ext>
              </a:extLst>
            </p:cNvPr>
            <p:cNvGrpSpPr/>
            <p:nvPr/>
          </p:nvGrpSpPr>
          <p:grpSpPr>
            <a:xfrm rot="5400000">
              <a:off x="7487650" y="3223829"/>
              <a:ext cx="4320000" cy="410340"/>
              <a:chOff x="2856000" y="868218"/>
              <a:chExt cx="6480000" cy="41034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F67D92EB-19C7-44E1-9DE2-D1DC05B9B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56708C5D-401C-4D66-B88E-E91BC12FE7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9D72BCB-A700-4948-BC21-AD66C1942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6000" y="1073388"/>
                <a:ext cx="6479999" cy="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F75B9AB-FA59-49AA-8FFF-C7845F7AB754}"/>
                </a:ext>
              </a:extLst>
            </p:cNvPr>
            <p:cNvSpPr txBox="1"/>
            <p:nvPr/>
          </p:nvSpPr>
          <p:spPr>
            <a:xfrm>
              <a:off x="9647649" y="3232150"/>
              <a:ext cx="461665" cy="3936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/>
                <a:t>4m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0342123-DFCB-48A6-9FFE-A6ECC949E715}"/>
                </a:ext>
              </a:extLst>
            </p:cNvPr>
            <p:cNvSpPr txBox="1"/>
            <p:nvPr/>
          </p:nvSpPr>
          <p:spPr>
            <a:xfrm rot="16200000">
              <a:off x="5865167" y="580858"/>
              <a:ext cx="461665" cy="3936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/>
                <a:t>6m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9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6BD489-90F9-4B7B-84F0-0D655B9E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29" y="986324"/>
            <a:ext cx="4877142" cy="48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0192A0-32C7-4188-A208-909C325008E9}"/>
              </a:ext>
            </a:extLst>
          </p:cNvPr>
          <p:cNvGrpSpPr/>
          <p:nvPr/>
        </p:nvGrpSpPr>
        <p:grpSpPr>
          <a:xfrm>
            <a:off x="587366" y="410287"/>
            <a:ext cx="10409606" cy="5953927"/>
            <a:chOff x="587366" y="410287"/>
            <a:chExt cx="10409606" cy="5953927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FC1CFFE7-7FEA-44AB-8477-B23C9787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882" y="734279"/>
              <a:ext cx="2922445" cy="5389443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E37A9EF-DDC1-4D94-BCBC-7A1D0A867243}"/>
                </a:ext>
              </a:extLst>
            </p:cNvPr>
            <p:cNvSpPr txBox="1"/>
            <p:nvPr/>
          </p:nvSpPr>
          <p:spPr>
            <a:xfrm>
              <a:off x="5100381" y="982176"/>
              <a:ext cx="2923200" cy="48936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1.</a:t>
              </a:r>
              <a:r>
                <a:rPr lang="en-US" altLang="zh-TW" sz="2400" dirty="0"/>
                <a:t>   Nose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3.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4.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5.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6.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7.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8.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9.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10.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Left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11.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Right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12.</a:t>
              </a:r>
              <a:r>
                <a:rPr lang="en-US" altLang="zh-TW" sz="2400" dirty="0"/>
                <a:t> Left Hip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13.</a:t>
              </a:r>
              <a:r>
                <a:rPr lang="en-US" altLang="zh-TW" sz="2400" dirty="0"/>
                <a:t> Right Hip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A55C3B9-FBFB-40B2-9216-83D6C33E478F}"/>
                </a:ext>
              </a:extLst>
            </p:cNvPr>
            <p:cNvSpPr txBox="1"/>
            <p:nvPr/>
          </p:nvSpPr>
          <p:spPr>
            <a:xfrm>
              <a:off x="8460508" y="1166842"/>
              <a:ext cx="2536464" cy="45243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14.</a:t>
              </a:r>
              <a:r>
                <a:rPr lang="en-US" altLang="zh-TW" sz="2400" dirty="0"/>
                <a:t> Left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15.</a:t>
              </a:r>
              <a:r>
                <a:rPr lang="en-US" altLang="zh-TW" sz="2400" dirty="0"/>
                <a:t> Right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16.</a:t>
              </a:r>
              <a:r>
                <a:rPr lang="en-US" altLang="zh-TW" sz="2400" dirty="0"/>
                <a:t> Left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17.</a:t>
              </a:r>
              <a:r>
                <a:rPr lang="en-US" altLang="zh-TW" sz="2400" dirty="0"/>
                <a:t> Right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18.</a:t>
              </a:r>
              <a:r>
                <a:rPr lang="en-US" altLang="zh-TW" sz="2400" dirty="0"/>
                <a:t> Neck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19.</a:t>
              </a:r>
              <a:r>
                <a:rPr lang="en-US" altLang="zh-TW" sz="2400" dirty="0"/>
                <a:t> Head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20.</a:t>
              </a:r>
              <a:r>
                <a:rPr lang="en-US" altLang="zh-TW" sz="2400" dirty="0"/>
                <a:t> Left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21.</a:t>
              </a:r>
              <a:r>
                <a:rPr lang="en-US" altLang="zh-TW" sz="2400" dirty="0"/>
                <a:t> Left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22.</a:t>
              </a:r>
              <a:r>
                <a:rPr lang="en-US" altLang="zh-TW" sz="2400" dirty="0"/>
                <a:t> Left Heel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23.</a:t>
              </a:r>
              <a:r>
                <a:rPr lang="en-US" altLang="zh-TW" sz="2400" dirty="0"/>
                <a:t> Right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24. </a:t>
              </a:r>
              <a:r>
                <a:rPr lang="en-US" altLang="zh-TW" sz="2400" dirty="0"/>
                <a:t>Right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25. </a:t>
              </a:r>
              <a:r>
                <a:rPr lang="en-US" altLang="zh-TW" sz="2400" dirty="0"/>
                <a:t>Right Heel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F75D1B0-18D0-4051-A7BA-1E9F142889E0}"/>
                </a:ext>
              </a:extLst>
            </p:cNvPr>
            <p:cNvSpPr txBox="1"/>
            <p:nvPr/>
          </p:nvSpPr>
          <p:spPr>
            <a:xfrm>
              <a:off x="2381104" y="1080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C5775B9-6901-4E31-A689-D81170E16B7B}"/>
                </a:ext>
              </a:extLst>
            </p:cNvPr>
            <p:cNvSpPr txBox="1"/>
            <p:nvPr/>
          </p:nvSpPr>
          <p:spPr>
            <a:xfrm>
              <a:off x="2531947" y="61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0091D8-20C2-433A-9196-2345C202B9B1}"/>
                </a:ext>
              </a:extLst>
            </p:cNvPr>
            <p:cNvSpPr txBox="1"/>
            <p:nvPr/>
          </p:nvSpPr>
          <p:spPr>
            <a:xfrm>
              <a:off x="1936865" y="688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4ADB250-536C-4821-A357-DE171EA092F8}"/>
                </a:ext>
              </a:extLst>
            </p:cNvPr>
            <p:cNvSpPr txBox="1"/>
            <p:nvPr/>
          </p:nvSpPr>
          <p:spPr>
            <a:xfrm>
              <a:off x="3006210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708D7E3-5CC4-46AE-8987-71290ADE36A1}"/>
                </a:ext>
              </a:extLst>
            </p:cNvPr>
            <p:cNvSpPr txBox="1"/>
            <p:nvPr/>
          </p:nvSpPr>
          <p:spPr>
            <a:xfrm>
              <a:off x="1402193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E957031-C06C-4DED-8278-F7072B704105}"/>
                </a:ext>
              </a:extLst>
            </p:cNvPr>
            <p:cNvSpPr txBox="1"/>
            <p:nvPr/>
          </p:nvSpPr>
          <p:spPr>
            <a:xfrm>
              <a:off x="3157053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689184-B01D-4FC6-9486-44BA3DF74EBD}"/>
                </a:ext>
              </a:extLst>
            </p:cNvPr>
            <p:cNvSpPr txBox="1"/>
            <p:nvPr/>
          </p:nvSpPr>
          <p:spPr>
            <a:xfrm>
              <a:off x="1251350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9E518EB-48F2-492F-B3E8-2DE85BCE6896}"/>
                </a:ext>
              </a:extLst>
            </p:cNvPr>
            <p:cNvSpPr txBox="1"/>
            <p:nvPr/>
          </p:nvSpPr>
          <p:spPr>
            <a:xfrm>
              <a:off x="3540641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957AA91-334B-4E58-BC36-8EAED1E6D7F4}"/>
                </a:ext>
              </a:extLst>
            </p:cNvPr>
            <p:cNvSpPr txBox="1"/>
            <p:nvPr/>
          </p:nvSpPr>
          <p:spPr>
            <a:xfrm>
              <a:off x="893342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692C600-C1B1-4860-89A2-8B751FDB3083}"/>
                </a:ext>
              </a:extLst>
            </p:cNvPr>
            <p:cNvSpPr txBox="1"/>
            <p:nvPr/>
          </p:nvSpPr>
          <p:spPr>
            <a:xfrm>
              <a:off x="3718024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7059881-D0A5-4081-AEC8-116309A13016}"/>
                </a:ext>
              </a:extLst>
            </p:cNvPr>
            <p:cNvSpPr txBox="1"/>
            <p:nvPr/>
          </p:nvSpPr>
          <p:spPr>
            <a:xfrm>
              <a:off x="587366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CFCC803-4245-4C0A-A45D-73EE3E9EB9E9}"/>
                </a:ext>
              </a:extLst>
            </p:cNvPr>
            <p:cNvSpPr txBox="1"/>
            <p:nvPr/>
          </p:nvSpPr>
          <p:spPr>
            <a:xfrm>
              <a:off x="2776772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90726FB-182E-4DAD-9018-4A6E1B710BAD}"/>
                </a:ext>
              </a:extLst>
            </p:cNvPr>
            <p:cNvSpPr txBox="1"/>
            <p:nvPr/>
          </p:nvSpPr>
          <p:spPr>
            <a:xfrm>
              <a:off x="1504080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FB87A2E-BC2A-4DFA-A03C-8AFFF1A5E65C}"/>
                </a:ext>
              </a:extLst>
            </p:cNvPr>
            <p:cNvSpPr txBox="1"/>
            <p:nvPr/>
          </p:nvSpPr>
          <p:spPr>
            <a:xfrm>
              <a:off x="2977938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63C4A73-4E8E-4577-BA61-F656DF71F4BD}"/>
                </a:ext>
              </a:extLst>
            </p:cNvPr>
            <p:cNvSpPr txBox="1"/>
            <p:nvPr/>
          </p:nvSpPr>
          <p:spPr>
            <a:xfrm>
              <a:off x="1343684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F3EA14-E86F-474C-91BA-B6F2192D7613}"/>
                </a:ext>
              </a:extLst>
            </p:cNvPr>
            <p:cNvSpPr txBox="1"/>
            <p:nvPr/>
          </p:nvSpPr>
          <p:spPr>
            <a:xfrm>
              <a:off x="2738349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F16A592-F6B0-46BC-AC31-8C3F797DD3EC}"/>
                </a:ext>
              </a:extLst>
            </p:cNvPr>
            <p:cNvSpPr txBox="1"/>
            <p:nvPr/>
          </p:nvSpPr>
          <p:spPr>
            <a:xfrm>
              <a:off x="1962400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F4E068A-4A49-4683-893E-C10F3F800531}"/>
                </a:ext>
              </a:extLst>
            </p:cNvPr>
            <p:cNvSpPr txBox="1"/>
            <p:nvPr/>
          </p:nvSpPr>
          <p:spPr>
            <a:xfrm>
              <a:off x="2163722" y="16827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B1E4D10-5B06-48F4-A2C6-42C5359E4D89}"/>
                </a:ext>
              </a:extLst>
            </p:cNvPr>
            <p:cNvSpPr txBox="1"/>
            <p:nvPr/>
          </p:nvSpPr>
          <p:spPr>
            <a:xfrm>
              <a:off x="2171752" y="4102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E18CB9D-B301-462B-8AF8-2E9734F6030F}"/>
                </a:ext>
              </a:extLst>
            </p:cNvPr>
            <p:cNvSpPr txBox="1"/>
            <p:nvPr/>
          </p:nvSpPr>
          <p:spPr>
            <a:xfrm>
              <a:off x="2947701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922B343-9930-4EBE-AC26-941A2B1A18C4}"/>
                </a:ext>
              </a:extLst>
            </p:cNvPr>
            <p:cNvSpPr txBox="1"/>
            <p:nvPr/>
          </p:nvSpPr>
          <p:spPr>
            <a:xfrm>
              <a:off x="3290338" y="55091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3AF53CD-9E0D-4A29-B417-8FD250EBB433}"/>
                </a:ext>
              </a:extLst>
            </p:cNvPr>
            <p:cNvSpPr txBox="1"/>
            <p:nvPr/>
          </p:nvSpPr>
          <p:spPr>
            <a:xfrm>
              <a:off x="2383407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EEBD394-3A11-4A81-A103-AB9546F48BE1}"/>
                </a:ext>
              </a:extLst>
            </p:cNvPr>
            <p:cNvSpPr txBox="1"/>
            <p:nvPr/>
          </p:nvSpPr>
          <p:spPr>
            <a:xfrm>
              <a:off x="1402193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8E9C1F1-57BC-45E6-97D9-C37C6619179C}"/>
                </a:ext>
              </a:extLst>
            </p:cNvPr>
            <p:cNvSpPr txBox="1"/>
            <p:nvPr/>
          </p:nvSpPr>
          <p:spPr>
            <a:xfrm>
              <a:off x="1041943" y="54998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466187F-79DE-4BBE-9BAD-3B58275B02EB}"/>
                </a:ext>
              </a:extLst>
            </p:cNvPr>
            <p:cNvSpPr txBox="1"/>
            <p:nvPr/>
          </p:nvSpPr>
          <p:spPr>
            <a:xfrm>
              <a:off x="1962400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3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122188-9CA4-4AF6-AAF5-5579772B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375"/>
            <a:ext cx="12192000" cy="11611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722405-11E3-4004-9B59-171B30EB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061"/>
            <a:ext cx="12192000" cy="11611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5F41D2-9561-40EC-8FC1-FEE56906E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4747"/>
            <a:ext cx="12192000" cy="116114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2A7782D-D69A-4477-A8A0-EFECCF383712}"/>
              </a:ext>
            </a:extLst>
          </p:cNvPr>
          <p:cNvSpPr txBox="1"/>
          <p:nvPr/>
        </p:nvSpPr>
        <p:spPr>
          <a:xfrm>
            <a:off x="166254" y="273938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直接從原始環境降低背景複雜度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8E70D8-B668-4368-9609-D34F07901D2C}"/>
              </a:ext>
            </a:extLst>
          </p:cNvPr>
          <p:cNvSpPr txBox="1"/>
          <p:nvPr/>
        </p:nvSpPr>
        <p:spPr>
          <a:xfrm>
            <a:off x="166254" y="2224623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先用其他比較強的模型</a:t>
            </a:r>
            <a:r>
              <a:rPr lang="en-US" altLang="zh-TW" dirty="0"/>
              <a:t>(</a:t>
            </a:r>
            <a:r>
              <a:rPr lang="en-US" altLang="zh-TW" dirty="0" err="1"/>
              <a:t>openpose</a:t>
            </a:r>
            <a:r>
              <a:rPr lang="en-US" altLang="zh-TW" dirty="0"/>
              <a:t>)</a:t>
            </a:r>
            <a:r>
              <a:rPr lang="zh-TW" altLang="en-US" dirty="0"/>
              <a:t>做一次影像辨識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27B30-D0B0-4806-851F-E4467487C01D}"/>
              </a:ext>
            </a:extLst>
          </p:cNvPr>
          <p:cNvSpPr txBox="1"/>
          <p:nvPr/>
        </p:nvSpPr>
        <p:spPr>
          <a:xfrm>
            <a:off x="166254" y="417530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圖片用前處理的方式去背</a:t>
            </a:r>
          </a:p>
        </p:txBody>
      </p:sp>
    </p:spTree>
    <p:extLst>
      <p:ext uri="{BB962C8B-B14F-4D97-AF65-F5344CB8AC3E}">
        <p14:creationId xmlns:p14="http://schemas.microsoft.com/office/powerpoint/2010/main" val="124251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203</Words>
  <Application>Microsoft Office PowerPoint</Application>
  <PresentationFormat>寬螢幕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14</cp:revision>
  <dcterms:created xsi:type="dcterms:W3CDTF">2024-05-22T06:40:41Z</dcterms:created>
  <dcterms:modified xsi:type="dcterms:W3CDTF">2024-06-07T07:52:59Z</dcterms:modified>
</cp:coreProperties>
</file>