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1" r:id="rId3"/>
    <p:sldId id="257" r:id="rId4"/>
    <p:sldId id="256" r:id="rId5"/>
    <p:sldId id="258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pter3" id="{90EAC41A-C23F-4F22-96D1-238A054444AF}">
          <p14:sldIdLst>
            <p14:sldId id="259"/>
            <p14:sldId id="261"/>
            <p14:sldId id="257"/>
            <p14:sldId id="256"/>
          </p14:sldIdLst>
        </p14:section>
        <p14:section name="others" id="{6353EE55-A00A-45E0-97B0-6390A8D368C8}">
          <p14:sldIdLst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CA94"/>
    <a:srgbClr val="808080"/>
    <a:srgbClr val="CE8885"/>
    <a:srgbClr val="99B0D3"/>
    <a:srgbClr val="FCC64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3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38BA0-9EC6-4A69-A2A0-3AE01518C071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5E9BB-084C-4476-97EA-9B1EC3F95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946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48130-7B4E-4592-8F37-6BE81DBA4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9599910-0AA9-4E63-BA6C-8B3AD160A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47437E-352C-4996-9C8F-1EA8F48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6B519B-5318-4AB2-8C7C-BBDC6825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02723A-472D-43B9-8115-53BD79E4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68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E73031-2F69-433A-B0CC-70A7E5AE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41DDDE-E2F1-494F-BD2D-5AFE46461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621996-3F66-4C24-B90F-2B20C45F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9D6593-ACED-455A-B0C0-A3A92959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858C78-9534-4515-8DD1-286EC8DA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83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5386FB3-B55A-4B33-86A5-B3B7930B4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546F039-261D-462A-9F16-63948062E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7B91E8-7983-47AD-8FBE-D857CAF6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C56B10-E5F5-4757-BD66-8D1D69DD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6F9B19-E805-49E1-9A9E-B39556B5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41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E2DB0C-4246-4034-BC6B-F4082E41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477D25-2F0F-43AD-8E7E-64A0A4D6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7AD186-DE1B-47A5-8FBD-598DF9A5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12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9301F-7D5D-4F7F-B394-B42381B1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D3406C-8D03-4BAF-AE41-41822847B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2E4F76-EDF6-40E9-949A-7E5EF759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CF5819-0EED-45D1-8493-9CE8D788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B02F58-3A3E-4E49-8B60-C8BF1BB2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10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54161-B3FC-4010-9EF0-F28E04DF3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6942E5-07A6-4E82-9CA4-85711DB30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7B3C6D1-7A15-49D4-8E36-16CAE4AF9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3718A9-6C21-49D7-8CB6-4F849631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38BB34-81CF-4578-A009-39D58025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93AB44-6A8E-45B7-8AE1-34C13F5B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42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C8B61-4B58-4456-AE63-E678C4EF5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C016AC-E1F0-4F46-83EE-C9AF467C9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8BFD32-B244-40CE-AC12-C39BEAFB3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3873B76-F4D1-4E8C-BA2F-ADEF1E6EB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CBA4EB1-D444-4F81-A04C-E2DF58458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4EDF98-AE52-41A4-A9DC-F3230655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109BAE-693F-4DC4-B318-DA3E514B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34701F8-3919-42CC-ABA9-9CB853BE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09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EBA66-7B37-440A-94F5-2BB4A6FF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362C032-4C14-4B9B-B3A3-1A4A6588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B9B5B1A-6EAF-456F-81BF-20DA94F9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214B301-0DBC-4C8B-96EA-9DCE1B00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84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6EF19D2-9BE3-43DA-BF12-6E545F66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6D4BBC-77DC-4F62-A0A7-EC1622DD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FBE8A6-6525-4305-BE10-F502F639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96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754AB2-72D5-43A0-BAE4-D1722B69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F0D38C-C4FF-4C78-A436-D2D990C18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33EB50-59D7-473E-8175-61BD3744A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349576-3249-4FD6-BAF5-F2F8D013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6A2E95-0616-4453-B928-8AA286B2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CEF273-BAD8-415B-8964-B6B36404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52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7F18E-0A21-4840-A63A-E11982CF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F8DF948-2579-47F6-8DE4-E11C6AEFE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91779E-0D13-4493-8E09-532FB53A3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2EF8B6-49D3-4AE7-9E50-F7CC27C6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76458D-A456-4A1B-8D4E-4FF36017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F4C20C-BC5D-4F3E-AA35-2EB23C9C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29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BD3A2C6-4955-4127-9316-7C760C23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A1FA43-A4F7-4C70-93AE-ACB3B3DBC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6F1E78-E609-4919-B406-CF51EB545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B4548-A917-4321-B6F0-C21F28AC35DC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B1CA0B-9DAB-4B35-B04B-090A04339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60F784-FB4A-4E22-BEB4-5E5E8BE17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73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群組 41">
            <a:extLst>
              <a:ext uri="{FF2B5EF4-FFF2-40B4-BE49-F238E27FC236}">
                <a16:creationId xmlns:a16="http://schemas.microsoft.com/office/drawing/2014/main" id="{DC0192A0-32C7-4188-A208-909C325008E9}"/>
              </a:ext>
            </a:extLst>
          </p:cNvPr>
          <p:cNvGrpSpPr/>
          <p:nvPr/>
        </p:nvGrpSpPr>
        <p:grpSpPr>
          <a:xfrm>
            <a:off x="587366" y="410287"/>
            <a:ext cx="10409606" cy="5953927"/>
            <a:chOff x="587366" y="410287"/>
            <a:chExt cx="10409606" cy="5953927"/>
          </a:xfrm>
        </p:grpSpPr>
        <p:pic>
          <p:nvPicPr>
            <p:cNvPr id="5" name="圖形 4">
              <a:extLst>
                <a:ext uri="{FF2B5EF4-FFF2-40B4-BE49-F238E27FC236}">
                  <a16:creationId xmlns:a16="http://schemas.microsoft.com/office/drawing/2014/main" id="{FC1CFFE7-7FEA-44AB-8477-B23C97873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9882" y="734279"/>
              <a:ext cx="2922445" cy="5389443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E37A9EF-DDC1-4D94-BCBC-7A1D0A867243}"/>
                </a:ext>
              </a:extLst>
            </p:cNvPr>
            <p:cNvSpPr txBox="1"/>
            <p:nvPr/>
          </p:nvSpPr>
          <p:spPr>
            <a:xfrm>
              <a:off x="5100381" y="982176"/>
              <a:ext cx="2923200" cy="48936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1.</a:t>
              </a:r>
              <a:r>
                <a:rPr lang="en-US" altLang="zh-TW" sz="2400" dirty="0"/>
                <a:t>   Nose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2.</a:t>
              </a:r>
              <a:r>
                <a:rPr lang="zh-TW" altLang="en-US" sz="2400" dirty="0"/>
                <a:t>   </a:t>
              </a:r>
              <a:r>
                <a:rPr lang="en-US" altLang="zh-TW" sz="2400" dirty="0"/>
                <a:t>Left Eye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3.</a:t>
              </a:r>
              <a:r>
                <a:rPr lang="zh-TW" altLang="en-US" sz="2400" dirty="0"/>
                <a:t>   </a:t>
              </a:r>
              <a:r>
                <a:rPr lang="en-US" altLang="zh-TW" sz="2400" dirty="0"/>
                <a:t>Right Eye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4.</a:t>
              </a:r>
              <a:r>
                <a:rPr lang="zh-TW" altLang="en-US" sz="2400" dirty="0"/>
                <a:t>   </a:t>
              </a:r>
              <a:r>
                <a:rPr lang="en-US" altLang="zh-TW" sz="2400" dirty="0"/>
                <a:t>Left Ear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5.</a:t>
              </a:r>
              <a:r>
                <a:rPr lang="zh-TW" altLang="en-US" sz="2400" dirty="0"/>
                <a:t>   </a:t>
              </a:r>
              <a:r>
                <a:rPr lang="en-US" altLang="zh-TW" sz="2400" dirty="0"/>
                <a:t>Right Ear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6.</a:t>
              </a:r>
              <a:r>
                <a:rPr lang="zh-TW" altLang="en-US" sz="2400" dirty="0"/>
                <a:t>   </a:t>
              </a:r>
              <a:r>
                <a:rPr lang="en-US" altLang="zh-TW" sz="2400" dirty="0"/>
                <a:t>Left Shoulder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7.</a:t>
              </a:r>
              <a:r>
                <a:rPr lang="zh-TW" altLang="en-US" sz="2400" dirty="0"/>
                <a:t>   </a:t>
              </a:r>
              <a:r>
                <a:rPr lang="en-US" altLang="zh-TW" sz="2400" dirty="0"/>
                <a:t>Right Shoulder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8.</a:t>
              </a:r>
              <a:r>
                <a:rPr lang="zh-TW" altLang="en-US" sz="2400" dirty="0"/>
                <a:t>   </a:t>
              </a:r>
              <a:r>
                <a:rPr lang="en-US" altLang="zh-TW" sz="2400" dirty="0"/>
                <a:t>Left Elbow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9.</a:t>
              </a:r>
              <a:r>
                <a:rPr lang="zh-TW" altLang="en-US" sz="2400" dirty="0"/>
                <a:t>   </a:t>
              </a:r>
              <a:r>
                <a:rPr lang="en-US" altLang="zh-TW" sz="2400" dirty="0"/>
                <a:t>Right Elbow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10.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Left Wrist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11.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Right Wrist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12.</a:t>
              </a:r>
              <a:r>
                <a:rPr lang="en-US" altLang="zh-TW" sz="2400" dirty="0"/>
                <a:t> Left Hip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13.</a:t>
              </a:r>
              <a:r>
                <a:rPr lang="en-US" altLang="zh-TW" sz="2400" dirty="0"/>
                <a:t> Right Hip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A55C3B9-FBFB-40B2-9216-83D6C33E478F}"/>
                </a:ext>
              </a:extLst>
            </p:cNvPr>
            <p:cNvSpPr txBox="1"/>
            <p:nvPr/>
          </p:nvSpPr>
          <p:spPr>
            <a:xfrm>
              <a:off x="8460508" y="1166842"/>
              <a:ext cx="2536464" cy="45243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14.</a:t>
              </a:r>
              <a:r>
                <a:rPr lang="en-US" altLang="zh-TW" sz="2400" dirty="0"/>
                <a:t> Left Knee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15.</a:t>
              </a:r>
              <a:r>
                <a:rPr lang="en-US" altLang="zh-TW" sz="2400" dirty="0"/>
                <a:t> Right Knee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16.</a:t>
              </a:r>
              <a:r>
                <a:rPr lang="en-US" altLang="zh-TW" sz="2400" dirty="0"/>
                <a:t> Left Ankle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17.</a:t>
              </a:r>
              <a:r>
                <a:rPr lang="en-US" altLang="zh-TW" sz="2400" dirty="0"/>
                <a:t> Right Ankle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18.</a:t>
              </a:r>
              <a:r>
                <a:rPr lang="en-US" altLang="zh-TW" sz="2400" dirty="0"/>
                <a:t> Neck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19.</a:t>
              </a:r>
              <a:r>
                <a:rPr lang="en-US" altLang="zh-TW" sz="2400" dirty="0"/>
                <a:t> Head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20.</a:t>
              </a:r>
              <a:r>
                <a:rPr lang="en-US" altLang="zh-TW" sz="2400" dirty="0"/>
                <a:t> Left Big Toe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21.</a:t>
              </a:r>
              <a:r>
                <a:rPr lang="en-US" altLang="zh-TW" sz="2400" dirty="0"/>
                <a:t> Left Small Toe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22.</a:t>
              </a:r>
              <a:r>
                <a:rPr lang="en-US" altLang="zh-TW" sz="2400" dirty="0"/>
                <a:t> Left Heel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23.</a:t>
              </a:r>
              <a:r>
                <a:rPr lang="en-US" altLang="zh-TW" sz="2400" dirty="0"/>
                <a:t> Right Big Toe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24. </a:t>
              </a:r>
              <a:r>
                <a:rPr lang="en-US" altLang="zh-TW" sz="2400" dirty="0"/>
                <a:t>Right Small Toe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25. </a:t>
              </a:r>
              <a:r>
                <a:rPr lang="en-US" altLang="zh-TW" sz="2400" dirty="0"/>
                <a:t>Right Heel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7F75D1B0-18D0-4051-A7BA-1E9F142889E0}"/>
                </a:ext>
              </a:extLst>
            </p:cNvPr>
            <p:cNvSpPr txBox="1"/>
            <p:nvPr/>
          </p:nvSpPr>
          <p:spPr>
            <a:xfrm>
              <a:off x="2381104" y="10806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C5775B9-6901-4E31-A689-D81170E16B7B}"/>
                </a:ext>
              </a:extLst>
            </p:cNvPr>
            <p:cNvSpPr txBox="1"/>
            <p:nvPr/>
          </p:nvSpPr>
          <p:spPr>
            <a:xfrm>
              <a:off x="2531947" y="6128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E0091D8-20C2-433A-9196-2345C202B9B1}"/>
                </a:ext>
              </a:extLst>
            </p:cNvPr>
            <p:cNvSpPr txBox="1"/>
            <p:nvPr/>
          </p:nvSpPr>
          <p:spPr>
            <a:xfrm>
              <a:off x="1936865" y="6882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4ADB250-536C-4821-A357-DE171EA092F8}"/>
                </a:ext>
              </a:extLst>
            </p:cNvPr>
            <p:cNvSpPr txBox="1"/>
            <p:nvPr/>
          </p:nvSpPr>
          <p:spPr>
            <a:xfrm>
              <a:off x="3006210" y="10529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708D7E3-5CC4-46AE-8987-71290ADE36A1}"/>
                </a:ext>
              </a:extLst>
            </p:cNvPr>
            <p:cNvSpPr txBox="1"/>
            <p:nvPr/>
          </p:nvSpPr>
          <p:spPr>
            <a:xfrm>
              <a:off x="1402193" y="10529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E957031-C06C-4DED-8278-F7072B704105}"/>
                </a:ext>
              </a:extLst>
            </p:cNvPr>
            <p:cNvSpPr txBox="1"/>
            <p:nvPr/>
          </p:nvSpPr>
          <p:spPr>
            <a:xfrm>
              <a:off x="3157053" y="17408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6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67689184-B01D-4FC6-9486-44BA3DF74EBD}"/>
                </a:ext>
              </a:extLst>
            </p:cNvPr>
            <p:cNvSpPr txBox="1"/>
            <p:nvPr/>
          </p:nvSpPr>
          <p:spPr>
            <a:xfrm>
              <a:off x="1251350" y="17408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7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59E518EB-48F2-492F-B3E8-2DE85BCE6896}"/>
                </a:ext>
              </a:extLst>
            </p:cNvPr>
            <p:cNvSpPr txBox="1"/>
            <p:nvPr/>
          </p:nvSpPr>
          <p:spPr>
            <a:xfrm>
              <a:off x="3540641" y="24797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8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4957AA91-334B-4E58-BC36-8EAED1E6D7F4}"/>
                </a:ext>
              </a:extLst>
            </p:cNvPr>
            <p:cNvSpPr txBox="1"/>
            <p:nvPr/>
          </p:nvSpPr>
          <p:spPr>
            <a:xfrm>
              <a:off x="893342" y="24797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9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9692C600-C1B1-4860-89A2-8B751FDB3083}"/>
                </a:ext>
              </a:extLst>
            </p:cNvPr>
            <p:cNvSpPr txBox="1"/>
            <p:nvPr/>
          </p:nvSpPr>
          <p:spPr>
            <a:xfrm>
              <a:off x="3718024" y="330420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10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7059881-D0A5-4081-AEC8-116309A13016}"/>
                </a:ext>
              </a:extLst>
            </p:cNvPr>
            <p:cNvSpPr txBox="1"/>
            <p:nvPr/>
          </p:nvSpPr>
          <p:spPr>
            <a:xfrm>
              <a:off x="587366" y="330420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CFCC803-4245-4C0A-A45D-73EE3E9EB9E9}"/>
                </a:ext>
              </a:extLst>
            </p:cNvPr>
            <p:cNvSpPr txBox="1"/>
            <p:nvPr/>
          </p:nvSpPr>
          <p:spPr>
            <a:xfrm>
              <a:off x="2776772" y="34912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12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A90726FB-182E-4DAD-9018-4A6E1B710BAD}"/>
                </a:ext>
              </a:extLst>
            </p:cNvPr>
            <p:cNvSpPr txBox="1"/>
            <p:nvPr/>
          </p:nvSpPr>
          <p:spPr>
            <a:xfrm>
              <a:off x="1504080" y="34912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13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FB87A2E-BC2A-4DFA-A03C-8AFFF1A5E65C}"/>
                </a:ext>
              </a:extLst>
            </p:cNvPr>
            <p:cNvSpPr txBox="1"/>
            <p:nvPr/>
          </p:nvSpPr>
          <p:spPr>
            <a:xfrm>
              <a:off x="2977938" y="468254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14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D63C4A73-4E8E-4577-BA61-F656DF71F4BD}"/>
                </a:ext>
              </a:extLst>
            </p:cNvPr>
            <p:cNvSpPr txBox="1"/>
            <p:nvPr/>
          </p:nvSpPr>
          <p:spPr>
            <a:xfrm>
              <a:off x="1343684" y="468254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15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ABF3EA14-E86F-474C-91BA-B6F2192D7613}"/>
                </a:ext>
              </a:extLst>
            </p:cNvPr>
            <p:cNvSpPr txBox="1"/>
            <p:nvPr/>
          </p:nvSpPr>
          <p:spPr>
            <a:xfrm>
              <a:off x="2738349" y="550449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16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F16A592-F6B0-46BC-AC31-8C3F797DD3EC}"/>
                </a:ext>
              </a:extLst>
            </p:cNvPr>
            <p:cNvSpPr txBox="1"/>
            <p:nvPr/>
          </p:nvSpPr>
          <p:spPr>
            <a:xfrm>
              <a:off x="1962400" y="550449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17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0F4E068A-4A49-4683-893E-C10F3F800531}"/>
                </a:ext>
              </a:extLst>
            </p:cNvPr>
            <p:cNvSpPr txBox="1"/>
            <p:nvPr/>
          </p:nvSpPr>
          <p:spPr>
            <a:xfrm>
              <a:off x="2163722" y="168272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18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9B1E4D10-5B06-48F4-A2C6-42C5359E4D89}"/>
                </a:ext>
              </a:extLst>
            </p:cNvPr>
            <p:cNvSpPr txBox="1"/>
            <p:nvPr/>
          </p:nvSpPr>
          <p:spPr>
            <a:xfrm>
              <a:off x="2171752" y="4102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19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8E18CB9D-B301-462B-8AF8-2E9734F6030F}"/>
                </a:ext>
              </a:extLst>
            </p:cNvPr>
            <p:cNvSpPr txBox="1"/>
            <p:nvPr/>
          </p:nvSpPr>
          <p:spPr>
            <a:xfrm>
              <a:off x="2947701" y="59948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20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922B343-9930-4EBE-AC26-941A2B1A18C4}"/>
                </a:ext>
              </a:extLst>
            </p:cNvPr>
            <p:cNvSpPr txBox="1"/>
            <p:nvPr/>
          </p:nvSpPr>
          <p:spPr>
            <a:xfrm>
              <a:off x="3290338" y="550911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21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73AF53CD-9E0D-4A29-B417-8FD250EBB433}"/>
                </a:ext>
              </a:extLst>
            </p:cNvPr>
            <p:cNvSpPr txBox="1"/>
            <p:nvPr/>
          </p:nvSpPr>
          <p:spPr>
            <a:xfrm>
              <a:off x="2383407" y="59723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22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1EEBD394-3A11-4A81-A103-AB9546F48BE1}"/>
                </a:ext>
              </a:extLst>
            </p:cNvPr>
            <p:cNvSpPr txBox="1"/>
            <p:nvPr/>
          </p:nvSpPr>
          <p:spPr>
            <a:xfrm>
              <a:off x="1402193" y="59948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23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A8E9C1F1-57BC-45E6-97D9-C37C6619179C}"/>
                </a:ext>
              </a:extLst>
            </p:cNvPr>
            <p:cNvSpPr txBox="1"/>
            <p:nvPr/>
          </p:nvSpPr>
          <p:spPr>
            <a:xfrm>
              <a:off x="1041943" y="54998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24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3466187F-79DE-4BBE-9BAD-3B58275B02EB}"/>
                </a:ext>
              </a:extLst>
            </p:cNvPr>
            <p:cNvSpPr txBox="1"/>
            <p:nvPr/>
          </p:nvSpPr>
          <p:spPr>
            <a:xfrm>
              <a:off x="1962400" y="59723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25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543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群組 73">
            <a:extLst>
              <a:ext uri="{FF2B5EF4-FFF2-40B4-BE49-F238E27FC236}">
                <a16:creationId xmlns:a16="http://schemas.microsoft.com/office/drawing/2014/main" id="{2AF7EE5A-A8F1-422D-89BE-E31B954DCBD6}"/>
              </a:ext>
            </a:extLst>
          </p:cNvPr>
          <p:cNvGrpSpPr/>
          <p:nvPr/>
        </p:nvGrpSpPr>
        <p:grpSpPr>
          <a:xfrm>
            <a:off x="2353016" y="379677"/>
            <a:ext cx="7485971" cy="6115196"/>
            <a:chOff x="2353016" y="379677"/>
            <a:chExt cx="7485971" cy="6115196"/>
          </a:xfrm>
        </p:grpSpPr>
        <p:pic>
          <p:nvPicPr>
            <p:cNvPr id="38" name="圖形 37">
              <a:extLst>
                <a:ext uri="{FF2B5EF4-FFF2-40B4-BE49-F238E27FC236}">
                  <a16:creationId xmlns:a16="http://schemas.microsoft.com/office/drawing/2014/main" id="{802D4572-46CD-43EA-A8D6-7BCF59AE2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53016" y="379677"/>
              <a:ext cx="7485971" cy="6029795"/>
            </a:xfrm>
            <a:prstGeom prst="rect">
              <a:avLst/>
            </a:prstGeom>
          </p:spPr>
        </p:pic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C7BE044-0CB9-4530-8520-C2C6D8E7DB1E}"/>
                </a:ext>
              </a:extLst>
            </p:cNvPr>
            <p:cNvSpPr txBox="1"/>
            <p:nvPr/>
          </p:nvSpPr>
          <p:spPr>
            <a:xfrm>
              <a:off x="7092825" y="5474497"/>
              <a:ext cx="87507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FCC6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(R</a:t>
              </a:r>
              <a:r>
                <a:rPr lang="en-US" altLang="zh-TW" sz="1400" baseline="-25000" dirty="0">
                  <a:solidFill>
                    <a:srgbClr val="FCC6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ib</a:t>
              </a:r>
              <a:r>
                <a:rPr lang="en-US" altLang="zh-TW" sz="1400" dirty="0">
                  <a:solidFill>
                    <a:srgbClr val="FCC6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TW" sz="1400" baseline="30000" dirty="0">
                  <a:solidFill>
                    <a:srgbClr val="FCC6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zh-TW" altLang="en-US" sz="1400" baseline="30000" dirty="0">
                <a:solidFill>
                  <a:srgbClr val="FCC6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AB9578FF-BE9A-4101-A93F-516A590FF7C1}"/>
                </a:ext>
              </a:extLst>
            </p:cNvPr>
            <p:cNvSpPr txBox="1"/>
            <p:nvPr/>
          </p:nvSpPr>
          <p:spPr>
            <a:xfrm>
              <a:off x="4103906" y="4398818"/>
              <a:ext cx="87507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FCC6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TW" sz="1400" baseline="-25000" dirty="0">
                  <a:solidFill>
                    <a:srgbClr val="FCC6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TW" altLang="en-US" sz="1400" baseline="-25000" dirty="0">
                <a:solidFill>
                  <a:srgbClr val="FCC6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272C8430-C61B-47D2-8511-ED1B1BD90FA1}"/>
                </a:ext>
              </a:extLst>
            </p:cNvPr>
            <p:cNvSpPr txBox="1"/>
            <p:nvPr/>
          </p:nvSpPr>
          <p:spPr>
            <a:xfrm>
              <a:off x="5740487" y="655914"/>
              <a:ext cx="87507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FCC6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TW" sz="1400" baseline="-25000" dirty="0">
                  <a:solidFill>
                    <a:srgbClr val="FCC6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ig</a:t>
              </a:r>
              <a:endParaRPr lang="zh-TW" altLang="en-US" sz="1400" baseline="30000" dirty="0">
                <a:solidFill>
                  <a:srgbClr val="FCC6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4CDDAEAA-A455-461F-AFEA-5AD97E0546A8}"/>
                </a:ext>
              </a:extLst>
            </p:cNvPr>
            <p:cNvSpPr txBox="1"/>
            <p:nvPr/>
          </p:nvSpPr>
          <p:spPr>
            <a:xfrm>
              <a:off x="3614113" y="508646"/>
              <a:ext cx="65309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1400" dirty="0">
                  <a:solidFill>
                    <a:srgbClr val="99B0D3"/>
                  </a:solidFill>
                </a:rPr>
                <a:t>North</a:t>
              </a:r>
            </a:p>
            <a:p>
              <a:pPr algn="ctr"/>
              <a:r>
                <a:rPr lang="en-US" altLang="zh-TW" sz="1400" dirty="0">
                  <a:solidFill>
                    <a:srgbClr val="99B0D3"/>
                  </a:solidFill>
                </a:rPr>
                <a:t>+y</a:t>
              </a:r>
              <a:endParaRPr lang="zh-TW" altLang="en-US" sz="1400" dirty="0">
                <a:solidFill>
                  <a:srgbClr val="99B0D3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29895A3-FB5A-4130-9033-2770A42E3DD9}"/>
                </a:ext>
              </a:extLst>
            </p:cNvPr>
            <p:cNvSpPr txBox="1"/>
            <p:nvPr/>
          </p:nvSpPr>
          <p:spPr>
            <a:xfrm>
              <a:off x="5150326" y="1926114"/>
              <a:ext cx="483921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1400" dirty="0">
                  <a:solidFill>
                    <a:srgbClr val="99B0D3"/>
                  </a:solidFill>
                </a:rPr>
                <a:t>East</a:t>
              </a:r>
            </a:p>
            <a:p>
              <a:pPr algn="ctr"/>
              <a:r>
                <a:rPr lang="en-US" altLang="zh-TW" sz="1400" dirty="0">
                  <a:solidFill>
                    <a:srgbClr val="99B0D3"/>
                  </a:solidFill>
                </a:rPr>
                <a:t>+x</a:t>
              </a:r>
              <a:endParaRPr lang="zh-TW" altLang="en-US" sz="1400" dirty="0">
                <a:solidFill>
                  <a:srgbClr val="99B0D3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3D1F2D2-7DE3-4B96-BED5-57451BBE9711}"/>
                </a:ext>
              </a:extLst>
            </p:cNvPr>
            <p:cNvSpPr txBox="1"/>
            <p:nvPr/>
          </p:nvSpPr>
          <p:spPr>
            <a:xfrm>
              <a:off x="2725686" y="3054235"/>
              <a:ext cx="103097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1400" dirty="0">
                  <a:solidFill>
                    <a:srgbClr val="99B0D3"/>
                  </a:solidFill>
                </a:rPr>
                <a:t>Global Up</a:t>
              </a:r>
            </a:p>
            <a:p>
              <a:pPr algn="ctr"/>
              <a:r>
                <a:rPr lang="en-US" altLang="zh-TW" sz="1400" dirty="0">
                  <a:solidFill>
                    <a:srgbClr val="99B0D3"/>
                  </a:solidFill>
                </a:rPr>
                <a:t>+z</a:t>
              </a:r>
              <a:endParaRPr lang="zh-TW" altLang="en-US" sz="1400" dirty="0">
                <a:solidFill>
                  <a:srgbClr val="99B0D3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FE6EE1A-B109-4C3D-8F95-2DE3CC9C6691}"/>
                </a:ext>
              </a:extLst>
            </p:cNvPr>
            <p:cNvSpPr txBox="1"/>
            <p:nvPr/>
          </p:nvSpPr>
          <p:spPr>
            <a:xfrm>
              <a:off x="5914808" y="5166721"/>
              <a:ext cx="26321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CE8885"/>
                  </a:solidFill>
                </a:rPr>
                <a:t>x</a:t>
              </a:r>
              <a:endParaRPr lang="zh-TW" altLang="en-US" sz="1400" dirty="0">
                <a:solidFill>
                  <a:srgbClr val="CE8885"/>
                </a:solidFill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2C33EA74-C5FE-4FBA-8487-721B54B0FDAA}"/>
                </a:ext>
              </a:extLst>
            </p:cNvPr>
            <p:cNvSpPr txBox="1"/>
            <p:nvPr/>
          </p:nvSpPr>
          <p:spPr>
            <a:xfrm>
              <a:off x="5168275" y="5446109"/>
              <a:ext cx="26641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CE8885"/>
                  </a:solidFill>
                </a:rPr>
                <a:t>y</a:t>
              </a:r>
              <a:endParaRPr lang="zh-TW" altLang="en-US" sz="1400" dirty="0">
                <a:solidFill>
                  <a:srgbClr val="CE8885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042C9B69-65D1-4CEC-BB50-9F9D0A8047FA}"/>
                </a:ext>
              </a:extLst>
            </p:cNvPr>
            <p:cNvSpPr txBox="1"/>
            <p:nvPr/>
          </p:nvSpPr>
          <p:spPr>
            <a:xfrm>
              <a:off x="5615533" y="6187097"/>
              <a:ext cx="25519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CE8885"/>
                  </a:solidFill>
                </a:rPr>
                <a:t>z</a:t>
              </a:r>
              <a:endParaRPr lang="zh-TW" altLang="en-US" sz="1400" dirty="0">
                <a:solidFill>
                  <a:srgbClr val="CE8885"/>
                </a:solidFill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9236A42F-42BD-4232-9091-0E3B4B0172A3}"/>
                </a:ext>
              </a:extLst>
            </p:cNvPr>
            <p:cNvSpPr txBox="1"/>
            <p:nvPr/>
          </p:nvSpPr>
          <p:spPr>
            <a:xfrm>
              <a:off x="7364862" y="4552708"/>
              <a:ext cx="26321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808080"/>
                  </a:solidFill>
                </a:rPr>
                <a:t>x</a:t>
              </a:r>
              <a:endParaRPr lang="zh-TW" altLang="en-US" sz="1400" dirty="0">
                <a:solidFill>
                  <a:srgbClr val="808080"/>
                </a:solidFill>
              </a:endParaRP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CED536C2-BD25-414F-87EB-41A8FF1D5A09}"/>
                </a:ext>
              </a:extLst>
            </p:cNvPr>
            <p:cNvSpPr txBox="1"/>
            <p:nvPr/>
          </p:nvSpPr>
          <p:spPr>
            <a:xfrm>
              <a:off x="5482326" y="5021335"/>
              <a:ext cx="26641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808080"/>
                  </a:solidFill>
                </a:rPr>
                <a:t>y</a:t>
              </a:r>
              <a:endParaRPr lang="zh-TW" altLang="en-US" sz="1400" dirty="0">
                <a:solidFill>
                  <a:srgbClr val="808080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E874F1B5-E560-431B-90E5-5F53AB991FBA}"/>
                </a:ext>
              </a:extLst>
            </p:cNvPr>
            <p:cNvSpPr txBox="1"/>
            <p:nvPr/>
          </p:nvSpPr>
          <p:spPr>
            <a:xfrm>
              <a:off x="6136162" y="5523021"/>
              <a:ext cx="25519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808080"/>
                  </a:solidFill>
                </a:rPr>
                <a:t>z</a:t>
              </a:r>
              <a:endParaRPr lang="zh-TW" altLang="en-US" sz="1400" dirty="0">
                <a:solidFill>
                  <a:srgbClr val="808080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FE521864-9CC3-46C0-9017-A9C5A74859AD}"/>
                </a:ext>
              </a:extLst>
            </p:cNvPr>
            <p:cNvSpPr txBox="1"/>
            <p:nvPr/>
          </p:nvSpPr>
          <p:spPr>
            <a:xfrm>
              <a:off x="8155638" y="910351"/>
              <a:ext cx="154463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1400" dirty="0">
                  <a:solidFill>
                    <a:srgbClr val="A8CA94"/>
                  </a:solidFill>
                </a:rPr>
                <a:t>Magnetic North</a:t>
              </a:r>
            </a:p>
            <a:p>
              <a:pPr algn="ctr"/>
              <a:r>
                <a:rPr lang="en-US" altLang="zh-TW" sz="1400" dirty="0">
                  <a:solidFill>
                    <a:srgbClr val="A8CA94"/>
                  </a:solidFill>
                </a:rPr>
                <a:t>+y</a:t>
              </a:r>
              <a:endParaRPr lang="zh-TW" altLang="en-US" sz="1400" dirty="0">
                <a:solidFill>
                  <a:srgbClr val="A8CA94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5B59B763-AF0D-4FC8-81D5-65FA04A42488}"/>
                </a:ext>
              </a:extLst>
            </p:cNvPr>
            <p:cNvSpPr txBox="1"/>
            <p:nvPr/>
          </p:nvSpPr>
          <p:spPr>
            <a:xfrm>
              <a:off x="6399817" y="2142258"/>
              <a:ext cx="103097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1400" dirty="0">
                  <a:solidFill>
                    <a:srgbClr val="A8CA94"/>
                  </a:solidFill>
                </a:rPr>
                <a:t>Global Up</a:t>
              </a:r>
            </a:p>
            <a:p>
              <a:pPr algn="ctr"/>
              <a:r>
                <a:rPr lang="en-US" altLang="zh-TW" sz="1400" dirty="0">
                  <a:solidFill>
                    <a:srgbClr val="A8CA94"/>
                  </a:solidFill>
                </a:rPr>
                <a:t>+z</a:t>
              </a:r>
              <a:endParaRPr lang="zh-TW" altLang="en-US" sz="1400" dirty="0">
                <a:solidFill>
                  <a:srgbClr val="A8CA94"/>
                </a:solidFill>
              </a:endParaRP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13894631-8914-4B3B-83AA-6E79F0FFBC55}"/>
                </a:ext>
              </a:extLst>
            </p:cNvPr>
            <p:cNvSpPr txBox="1"/>
            <p:nvPr/>
          </p:nvSpPr>
          <p:spPr>
            <a:xfrm>
              <a:off x="8685987" y="2793126"/>
              <a:ext cx="483921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1400" dirty="0">
                  <a:solidFill>
                    <a:srgbClr val="A8CA94"/>
                  </a:solidFill>
                </a:rPr>
                <a:t>East</a:t>
              </a:r>
            </a:p>
            <a:p>
              <a:pPr algn="ctr"/>
              <a:r>
                <a:rPr lang="en-US" altLang="zh-TW" sz="1400" dirty="0">
                  <a:solidFill>
                    <a:srgbClr val="A8CA94"/>
                  </a:solidFill>
                </a:rPr>
                <a:t>+x</a:t>
              </a:r>
              <a:endParaRPr lang="zh-TW" altLang="en-US" sz="1400" dirty="0">
                <a:solidFill>
                  <a:srgbClr val="A8CA94"/>
                </a:solidFill>
              </a:endParaRP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D0224057-7B3B-4AFB-94CE-F4268EE69495}"/>
                </a:ext>
              </a:extLst>
            </p:cNvPr>
            <p:cNvSpPr txBox="1"/>
            <p:nvPr/>
          </p:nvSpPr>
          <p:spPr>
            <a:xfrm>
              <a:off x="8248451" y="3767633"/>
              <a:ext cx="87507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err="1">
                  <a:solidFill>
                    <a:srgbClr val="FCC6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TW" sz="1400" baseline="30000" dirty="0" err="1">
                  <a:solidFill>
                    <a:srgbClr val="FCC6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zh-TW" sz="1400" baseline="-25000" dirty="0" err="1">
                  <a:solidFill>
                    <a:srgbClr val="FCC6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</a:t>
              </a:r>
              <a:endParaRPr lang="zh-TW" altLang="en-US" sz="1400" baseline="30000" dirty="0">
                <a:solidFill>
                  <a:srgbClr val="FCC6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015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82B1343-A2C0-47D1-8586-308F2ED27814}"/>
              </a:ext>
            </a:extLst>
          </p:cNvPr>
          <p:cNvSpPr txBox="1"/>
          <p:nvPr/>
        </p:nvSpPr>
        <p:spPr>
          <a:xfrm>
            <a:off x="452582" y="277090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3.1 </a:t>
            </a:r>
            <a:r>
              <a:rPr lang="zh-TW" altLang="en-US" dirty="0"/>
              <a:t>骨架建立流程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E2EC013F-1CC6-4810-A0CC-6F81E7FBF935}"/>
              </a:ext>
            </a:extLst>
          </p:cNvPr>
          <p:cNvGrpSpPr/>
          <p:nvPr/>
        </p:nvGrpSpPr>
        <p:grpSpPr>
          <a:xfrm>
            <a:off x="92364" y="2514600"/>
            <a:ext cx="11012406" cy="914400"/>
            <a:chOff x="92364" y="2514600"/>
            <a:chExt cx="11012406" cy="914400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90798594-3710-48C7-821C-29F1E357E9F6}"/>
                </a:ext>
              </a:extLst>
            </p:cNvPr>
            <p:cNvSpPr/>
            <p:nvPr/>
          </p:nvSpPr>
          <p:spPr>
            <a:xfrm>
              <a:off x="92364" y="2514600"/>
              <a:ext cx="1914306" cy="9144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OpenPose</a:t>
              </a:r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辨識</a:t>
              </a:r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7F7F83D3-11A2-4B5D-8D93-5C13162923BE}"/>
                </a:ext>
              </a:extLst>
            </p:cNvPr>
            <p:cNvSpPr/>
            <p:nvPr/>
          </p:nvSpPr>
          <p:spPr>
            <a:xfrm>
              <a:off x="2366889" y="2514600"/>
              <a:ext cx="1914306" cy="9144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相機校正</a:t>
              </a:r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BF8C7C78-DA64-4CD8-8E17-08F9F137148E}"/>
                </a:ext>
              </a:extLst>
            </p:cNvPr>
            <p:cNvSpPr/>
            <p:nvPr/>
          </p:nvSpPr>
          <p:spPr>
            <a:xfrm>
              <a:off x="4641414" y="2514600"/>
              <a:ext cx="1914306" cy="9144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三角化</a:t>
              </a:r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8B6A1300-57B4-48BA-8919-8F8BE4A40FA6}"/>
                </a:ext>
              </a:extLst>
            </p:cNvPr>
            <p:cNvSpPr/>
            <p:nvPr/>
          </p:nvSpPr>
          <p:spPr>
            <a:xfrm>
              <a:off x="6915939" y="2514600"/>
              <a:ext cx="1914306" cy="9144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計算空間中關節點距離</a:t>
              </a:r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07DAF49A-3723-48C2-935B-46C11DD39EFA}"/>
                </a:ext>
              </a:extLst>
            </p:cNvPr>
            <p:cNvSpPr/>
            <p:nvPr/>
          </p:nvSpPr>
          <p:spPr>
            <a:xfrm>
              <a:off x="9190464" y="2514600"/>
              <a:ext cx="1914306" cy="9144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骨架伸縮</a:t>
              </a:r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5CD9AC96-5F0A-4080-A1BC-F8E998A2F7F2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2006670" y="2971800"/>
              <a:ext cx="3602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119AC92F-4DC7-4498-8CF8-F83B809E2B80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4281195" y="2971800"/>
              <a:ext cx="3602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F5BADB7-5DF4-4E93-8273-0F797B537C33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6555720" y="2971800"/>
              <a:ext cx="3602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78CC9CD8-2493-46D5-B05E-1D8ACB466ADD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8830245" y="2971800"/>
              <a:ext cx="3602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953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45BAABC-1F97-401C-97FF-3709F93000FB}"/>
              </a:ext>
            </a:extLst>
          </p:cNvPr>
          <p:cNvSpPr txBox="1"/>
          <p:nvPr/>
        </p:nvSpPr>
        <p:spPr>
          <a:xfrm>
            <a:off x="452582" y="277090"/>
            <a:ext cx="318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3.3 Total capture </a:t>
            </a:r>
            <a:r>
              <a:rPr lang="zh-TW" altLang="en-US" dirty="0"/>
              <a:t>相機擺放位置</a:t>
            </a: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BAF19B38-B221-4C0C-94E7-BFD234BA7B82}"/>
              </a:ext>
            </a:extLst>
          </p:cNvPr>
          <p:cNvGrpSpPr/>
          <p:nvPr/>
        </p:nvGrpSpPr>
        <p:grpSpPr>
          <a:xfrm>
            <a:off x="2856000" y="546874"/>
            <a:ext cx="7253314" cy="5042125"/>
            <a:chOff x="2856000" y="546874"/>
            <a:chExt cx="7253314" cy="5042125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20D9F317-1986-496C-B41C-3BBDB4D73BD0}"/>
                </a:ext>
              </a:extLst>
            </p:cNvPr>
            <p:cNvGrpSpPr/>
            <p:nvPr/>
          </p:nvGrpSpPr>
          <p:grpSpPr>
            <a:xfrm>
              <a:off x="2856000" y="1268999"/>
              <a:ext cx="6480000" cy="4320000"/>
              <a:chOff x="2856000" y="1268999"/>
              <a:chExt cx="6480000" cy="432000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DA8655-B19C-4482-890A-45D78FF08B21}"/>
                  </a:ext>
                </a:extLst>
              </p:cNvPr>
              <p:cNvSpPr/>
              <p:nvPr/>
            </p:nvSpPr>
            <p:spPr>
              <a:xfrm>
                <a:off x="2856000" y="1268999"/>
                <a:ext cx="6480000" cy="4320000"/>
              </a:xfrm>
              <a:prstGeom prst="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21372EA-6A4F-405A-9FBE-224086C8DF1D}"/>
                  </a:ext>
                </a:extLst>
              </p:cNvPr>
              <p:cNvSpPr txBox="1"/>
              <p:nvPr/>
            </p:nvSpPr>
            <p:spPr>
              <a:xfrm>
                <a:off x="6893995" y="5182569"/>
                <a:ext cx="772968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dirty="0"/>
                  <a:t>Cam 4</a:t>
                </a:r>
                <a:endParaRPr lang="zh-TW" altLang="en-US" dirty="0"/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A49969F-C1BB-44CD-903A-FC1BE547F095}"/>
                  </a:ext>
                </a:extLst>
              </p:cNvPr>
              <p:cNvSpPr txBox="1"/>
              <p:nvPr/>
            </p:nvSpPr>
            <p:spPr>
              <a:xfrm>
                <a:off x="4525037" y="5182569"/>
                <a:ext cx="772968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dirty="0"/>
                  <a:t>Cam 5</a:t>
                </a:r>
                <a:endParaRPr lang="zh-TW" altLang="en-US" dirty="0"/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2CB63C69-8CDE-4493-A986-3A9712A7E493}"/>
                  </a:ext>
                </a:extLst>
              </p:cNvPr>
              <p:cNvSpPr txBox="1"/>
              <p:nvPr/>
            </p:nvSpPr>
            <p:spPr>
              <a:xfrm>
                <a:off x="6893995" y="1278558"/>
                <a:ext cx="772968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dirty="0"/>
                  <a:t>Cam 1</a:t>
                </a:r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FA2F1C9-CD76-482F-9B76-1CF5F88CDFF9}"/>
                  </a:ext>
                </a:extLst>
              </p:cNvPr>
              <p:cNvSpPr txBox="1"/>
              <p:nvPr/>
            </p:nvSpPr>
            <p:spPr>
              <a:xfrm>
                <a:off x="4525037" y="1269000"/>
                <a:ext cx="772968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dirty="0"/>
                  <a:t>Cam 8</a:t>
                </a:r>
                <a:endParaRPr lang="zh-TW" altLang="en-US" dirty="0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20467EE-5F96-4B24-81C2-5026CD7C9FCB}"/>
                  </a:ext>
                </a:extLst>
              </p:cNvPr>
              <p:cNvSpPr txBox="1"/>
              <p:nvPr/>
            </p:nvSpPr>
            <p:spPr>
              <a:xfrm rot="5400000">
                <a:off x="8732260" y="2554074"/>
                <a:ext cx="77296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dirty="0"/>
                  <a:t>Cam 2</a:t>
                </a:r>
                <a:endParaRPr lang="zh-TW" altLang="en-US" dirty="0"/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6DC3B236-142F-4D02-BC49-F2C340B64E40}"/>
                  </a:ext>
                </a:extLst>
              </p:cNvPr>
              <p:cNvSpPr txBox="1"/>
              <p:nvPr/>
            </p:nvSpPr>
            <p:spPr>
              <a:xfrm rot="5400000">
                <a:off x="8732260" y="3934594"/>
                <a:ext cx="77296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dirty="0"/>
                  <a:t>Cam 3</a:t>
                </a:r>
                <a:endParaRPr lang="zh-TW" altLang="en-US" dirty="0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9AA0ED3-BAB2-47F7-BB34-63618C606553}"/>
                  </a:ext>
                </a:extLst>
              </p:cNvPr>
              <p:cNvSpPr txBox="1"/>
              <p:nvPr/>
            </p:nvSpPr>
            <p:spPr>
              <a:xfrm rot="5400000">
                <a:off x="2686771" y="2554075"/>
                <a:ext cx="77296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dirty="0"/>
                  <a:t>Cam 7</a:t>
                </a:r>
                <a:endParaRPr lang="zh-TW" altLang="en-US" dirty="0"/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9F17BFB-52DD-499F-84DD-2AADF4E87494}"/>
                  </a:ext>
                </a:extLst>
              </p:cNvPr>
              <p:cNvSpPr txBox="1"/>
              <p:nvPr/>
            </p:nvSpPr>
            <p:spPr>
              <a:xfrm rot="5400000">
                <a:off x="2686771" y="3934595"/>
                <a:ext cx="77296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dirty="0"/>
                  <a:t>Cam 6</a:t>
                </a:r>
                <a:endParaRPr lang="zh-TW" altLang="en-US" dirty="0"/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6CB141C0-82F0-483F-9D30-93341F7F57AE}"/>
                </a:ext>
              </a:extLst>
            </p:cNvPr>
            <p:cNvGrpSpPr/>
            <p:nvPr/>
          </p:nvGrpSpPr>
          <p:grpSpPr>
            <a:xfrm>
              <a:off x="2856000" y="777708"/>
              <a:ext cx="6480000" cy="410340"/>
              <a:chOff x="2856000" y="868218"/>
              <a:chExt cx="6480000" cy="410340"/>
            </a:xfrm>
          </p:grpSpPr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55FC0032-E60E-44C5-9FA9-715C1FC9F6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56000" y="868218"/>
                <a:ext cx="0" cy="410340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F9178AA3-954C-4F90-9047-6CD150A241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36000" y="868218"/>
                <a:ext cx="0" cy="410340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87E7A626-C967-4C2E-8415-D1740F9F44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6000" y="1073388"/>
                <a:ext cx="6479999" cy="0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EBC77ED6-B5D4-408B-B970-07AAE835C5D6}"/>
                </a:ext>
              </a:extLst>
            </p:cNvPr>
            <p:cNvGrpSpPr/>
            <p:nvPr/>
          </p:nvGrpSpPr>
          <p:grpSpPr>
            <a:xfrm rot="5400000">
              <a:off x="7487650" y="3223829"/>
              <a:ext cx="4320000" cy="410340"/>
              <a:chOff x="2856000" y="868218"/>
              <a:chExt cx="6480000" cy="410340"/>
            </a:xfrm>
          </p:grpSpPr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F67D92EB-19C7-44E1-9DE2-D1DC05B9B9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56000" y="868218"/>
                <a:ext cx="0" cy="410340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56708C5D-401C-4D66-B88E-E91BC12FE7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36000" y="868218"/>
                <a:ext cx="0" cy="410340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39D72BCB-A700-4948-BC21-AD66C1942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6000" y="1073388"/>
                <a:ext cx="6479999" cy="0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6F75B9AB-FA59-49AA-8FFF-C7845F7AB754}"/>
                </a:ext>
              </a:extLst>
            </p:cNvPr>
            <p:cNvSpPr txBox="1"/>
            <p:nvPr/>
          </p:nvSpPr>
          <p:spPr>
            <a:xfrm>
              <a:off x="9647649" y="3232150"/>
              <a:ext cx="461665" cy="3936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/>
                <a:t>4m</a:t>
              </a:r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0342123-DFCB-48A6-9FFE-A6ECC949E715}"/>
                </a:ext>
              </a:extLst>
            </p:cNvPr>
            <p:cNvSpPr txBox="1"/>
            <p:nvPr/>
          </p:nvSpPr>
          <p:spPr>
            <a:xfrm rot="16200000">
              <a:off x="5865167" y="580858"/>
              <a:ext cx="461665" cy="3936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/>
                <a:t>6m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894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46BD489-90F9-4B7B-84F0-0D655B9EF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429" y="986324"/>
            <a:ext cx="4877142" cy="488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3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2122188-9CA4-4AF6-AAF5-5579772B2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3375"/>
            <a:ext cx="12192000" cy="116114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9722405-11E3-4004-9B59-171B30EB4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4061"/>
            <a:ext cx="12192000" cy="116114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35F41D2-9561-40EC-8FC1-FEE56906E8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4747"/>
            <a:ext cx="12192000" cy="116114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2A7782D-D69A-4477-A8A0-EFECCF383712}"/>
              </a:ext>
            </a:extLst>
          </p:cNvPr>
          <p:cNvSpPr txBox="1"/>
          <p:nvPr/>
        </p:nvSpPr>
        <p:spPr>
          <a:xfrm>
            <a:off x="166254" y="273938"/>
            <a:ext cx="359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直接從原始環境降低背景複雜度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B8E70D8-B668-4368-9609-D34F07901D2C}"/>
              </a:ext>
            </a:extLst>
          </p:cNvPr>
          <p:cNvSpPr txBox="1"/>
          <p:nvPr/>
        </p:nvSpPr>
        <p:spPr>
          <a:xfrm>
            <a:off x="166254" y="2224623"/>
            <a:ext cx="535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</a:t>
            </a:r>
            <a:r>
              <a:rPr lang="zh-TW" altLang="en-US" dirty="0"/>
              <a:t>先用其他比較強的模型</a:t>
            </a:r>
            <a:r>
              <a:rPr lang="en-US" altLang="zh-TW" dirty="0"/>
              <a:t>(</a:t>
            </a:r>
            <a:r>
              <a:rPr lang="en-US" altLang="zh-TW" dirty="0" err="1"/>
              <a:t>openpose</a:t>
            </a:r>
            <a:r>
              <a:rPr lang="en-US" altLang="zh-TW" dirty="0"/>
              <a:t>)</a:t>
            </a:r>
            <a:r>
              <a:rPr lang="zh-TW" altLang="en-US" dirty="0"/>
              <a:t>做一次影像辨識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827B30-D0B0-4806-851F-E4467487C01D}"/>
              </a:ext>
            </a:extLst>
          </p:cNvPr>
          <p:cNvSpPr txBox="1"/>
          <p:nvPr/>
        </p:nvSpPr>
        <p:spPr>
          <a:xfrm>
            <a:off x="166254" y="4175309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</a:t>
            </a:r>
            <a:r>
              <a:rPr lang="zh-TW" altLang="en-US" dirty="0"/>
              <a:t>圖片用前處理的方式去背</a:t>
            </a:r>
          </a:p>
        </p:txBody>
      </p:sp>
    </p:spTree>
    <p:extLst>
      <p:ext uri="{BB962C8B-B14F-4D97-AF65-F5344CB8AC3E}">
        <p14:creationId xmlns:p14="http://schemas.microsoft.com/office/powerpoint/2010/main" val="124251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237</Words>
  <Application>Microsoft Office PowerPoint</Application>
  <PresentationFormat>寬螢幕</PresentationFormat>
  <Paragraphs>92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solab</cp:lastModifiedBy>
  <cp:revision>25</cp:revision>
  <dcterms:created xsi:type="dcterms:W3CDTF">2024-05-22T06:40:41Z</dcterms:created>
  <dcterms:modified xsi:type="dcterms:W3CDTF">2024-06-13T13:17:30Z</dcterms:modified>
</cp:coreProperties>
</file>