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7"/>
            <p14:sldId id="256"/>
          </p14:sldIdLst>
        </p14:section>
        <p14:section name="others" id="{6353EE55-A00A-45E0-97B0-6390A8D368C8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B00F-ABA9-4149-92EF-9C9F669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A4B16-1110-45A5-AE3D-2D489AE0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6B1869-227F-4E8E-97C5-ADFECC4F1638}"/>
              </a:ext>
            </a:extLst>
          </p:cNvPr>
          <p:cNvGrpSpPr/>
          <p:nvPr/>
        </p:nvGrpSpPr>
        <p:grpSpPr>
          <a:xfrm>
            <a:off x="3342000" y="1369291"/>
            <a:ext cx="5508000" cy="4119418"/>
            <a:chOff x="3342000" y="1369291"/>
            <a:chExt cx="5508000" cy="41194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DA8655-B19C-4482-890A-45D78FF08B21}"/>
                </a:ext>
              </a:extLst>
            </p:cNvPr>
            <p:cNvSpPr/>
            <p:nvPr/>
          </p:nvSpPr>
          <p:spPr>
            <a:xfrm>
              <a:off x="3342000" y="1369291"/>
              <a:ext cx="5508000" cy="411941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21372EA-6A4F-405A-9FBE-224086C8DF1D}"/>
                </a:ext>
              </a:extLst>
            </p:cNvPr>
            <p:cNvSpPr txBox="1"/>
            <p:nvPr/>
          </p:nvSpPr>
          <p:spPr>
            <a:xfrm>
              <a:off x="6836388" y="5110263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4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A49969F-C1BB-44CD-903A-FC1BE547F095}"/>
                </a:ext>
              </a:extLst>
            </p:cNvPr>
            <p:cNvSpPr txBox="1"/>
            <p:nvPr/>
          </p:nvSpPr>
          <p:spPr>
            <a:xfrm>
              <a:off x="4702710" y="5101149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5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CB63C69-8CDE-4493-A986-3A9712A7E493}"/>
                </a:ext>
              </a:extLst>
            </p:cNvPr>
            <p:cNvSpPr txBox="1"/>
            <p:nvPr/>
          </p:nvSpPr>
          <p:spPr>
            <a:xfrm>
              <a:off x="6836388" y="137840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1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A2F1C9-CD76-482F-9B76-1CF5F88CDFF9}"/>
                </a:ext>
              </a:extLst>
            </p:cNvPr>
            <p:cNvSpPr txBox="1"/>
            <p:nvPr/>
          </p:nvSpPr>
          <p:spPr>
            <a:xfrm>
              <a:off x="4702710" y="1369291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8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20467EE-5F96-4B24-81C2-5026CD7C9FCB}"/>
                </a:ext>
              </a:extLst>
            </p:cNvPr>
            <p:cNvSpPr txBox="1"/>
            <p:nvPr/>
          </p:nvSpPr>
          <p:spPr>
            <a:xfrm rot="5400000">
              <a:off x="8278849" y="2586124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DC3B236-142F-4D02-BC49-F2C340B64E40}"/>
                </a:ext>
              </a:extLst>
            </p:cNvPr>
            <p:cNvSpPr txBox="1"/>
            <p:nvPr/>
          </p:nvSpPr>
          <p:spPr>
            <a:xfrm rot="5400000">
              <a:off x="8278849" y="390254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AA0ED3-BAB2-47F7-BB34-63618C606553}"/>
                </a:ext>
              </a:extLst>
            </p:cNvPr>
            <p:cNvSpPr txBox="1"/>
            <p:nvPr/>
          </p:nvSpPr>
          <p:spPr>
            <a:xfrm rot="5400000">
              <a:off x="3140183" y="258612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7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F17BFB-52DD-499F-84DD-2AADF4E87494}"/>
                </a:ext>
              </a:extLst>
            </p:cNvPr>
            <p:cNvSpPr txBox="1"/>
            <p:nvPr/>
          </p:nvSpPr>
          <p:spPr>
            <a:xfrm rot="5400000">
              <a:off x="3140183" y="3902546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6BD489-90F9-4B7B-84F0-0D655B9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29" y="986324"/>
            <a:ext cx="4877142" cy="48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0192A0-32C7-4188-A208-909C325008E9}"/>
              </a:ext>
            </a:extLst>
          </p:cNvPr>
          <p:cNvGrpSpPr/>
          <p:nvPr/>
        </p:nvGrpSpPr>
        <p:grpSpPr>
          <a:xfrm>
            <a:off x="587366" y="410287"/>
            <a:ext cx="10409606" cy="5953927"/>
            <a:chOff x="587366" y="410287"/>
            <a:chExt cx="10409606" cy="5953927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FC1CFFE7-7FEA-44AB-8477-B23C9787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82" y="734279"/>
              <a:ext cx="2922445" cy="5389443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E37A9EF-DDC1-4D94-BCBC-7A1D0A867243}"/>
                </a:ext>
              </a:extLst>
            </p:cNvPr>
            <p:cNvSpPr txBox="1"/>
            <p:nvPr/>
          </p:nvSpPr>
          <p:spPr>
            <a:xfrm>
              <a:off x="5100381" y="982176"/>
              <a:ext cx="2923200" cy="48936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1.</a:t>
              </a:r>
              <a:r>
                <a:rPr lang="en-US" altLang="zh-TW" sz="2400" dirty="0"/>
                <a:t>   Nose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3.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4.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6.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7.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8.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9.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10.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Left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11.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Right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12.</a:t>
              </a:r>
              <a:r>
                <a:rPr lang="en-US" altLang="zh-TW" sz="2400" dirty="0"/>
                <a:t> Left Hip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13.</a:t>
              </a:r>
              <a:r>
                <a:rPr lang="en-US" altLang="zh-TW" sz="2400" dirty="0"/>
                <a:t> Right Hip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A55C3B9-FBFB-40B2-9216-83D6C33E478F}"/>
                </a:ext>
              </a:extLst>
            </p:cNvPr>
            <p:cNvSpPr txBox="1"/>
            <p:nvPr/>
          </p:nvSpPr>
          <p:spPr>
            <a:xfrm>
              <a:off x="8460508" y="1166842"/>
              <a:ext cx="2536464" cy="45243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14.</a:t>
              </a:r>
              <a:r>
                <a:rPr lang="en-US" altLang="zh-TW" sz="2400" dirty="0"/>
                <a:t> Left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15.</a:t>
              </a:r>
              <a:r>
                <a:rPr lang="en-US" altLang="zh-TW" sz="2400" dirty="0"/>
                <a:t> Right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16.</a:t>
              </a:r>
              <a:r>
                <a:rPr lang="en-US" altLang="zh-TW" sz="2400" dirty="0"/>
                <a:t> Left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17.</a:t>
              </a:r>
              <a:r>
                <a:rPr lang="en-US" altLang="zh-TW" sz="2400" dirty="0"/>
                <a:t> Right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18.</a:t>
              </a:r>
              <a:r>
                <a:rPr lang="en-US" altLang="zh-TW" sz="2400" dirty="0"/>
                <a:t> Neck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19.</a:t>
              </a:r>
              <a:r>
                <a:rPr lang="en-US" altLang="zh-TW" sz="2400" dirty="0"/>
                <a:t> Head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20.</a:t>
              </a:r>
              <a:r>
                <a:rPr lang="en-US" altLang="zh-TW" sz="2400" dirty="0"/>
                <a:t> Left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21.</a:t>
              </a:r>
              <a:r>
                <a:rPr lang="en-US" altLang="zh-TW" sz="2400" dirty="0"/>
                <a:t> Left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22.</a:t>
              </a:r>
              <a:r>
                <a:rPr lang="en-US" altLang="zh-TW" sz="2400" dirty="0"/>
                <a:t> Left Heel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23.</a:t>
              </a:r>
              <a:r>
                <a:rPr lang="en-US" altLang="zh-TW" sz="2400" dirty="0"/>
                <a:t> Right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24. </a:t>
              </a:r>
              <a:r>
                <a:rPr lang="en-US" altLang="zh-TW" sz="2400" dirty="0"/>
                <a:t>Right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25. </a:t>
              </a:r>
              <a:r>
                <a:rPr lang="en-US" altLang="zh-TW" sz="2400" dirty="0"/>
                <a:t>Right Heel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75D1B0-18D0-4051-A7BA-1E9F142889E0}"/>
                </a:ext>
              </a:extLst>
            </p:cNvPr>
            <p:cNvSpPr txBox="1"/>
            <p:nvPr/>
          </p:nvSpPr>
          <p:spPr>
            <a:xfrm>
              <a:off x="2381104" y="1080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C5775B9-6901-4E31-A689-D81170E16B7B}"/>
                </a:ext>
              </a:extLst>
            </p:cNvPr>
            <p:cNvSpPr txBox="1"/>
            <p:nvPr/>
          </p:nvSpPr>
          <p:spPr>
            <a:xfrm>
              <a:off x="2531947" y="61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091D8-20C2-433A-9196-2345C202B9B1}"/>
                </a:ext>
              </a:extLst>
            </p:cNvPr>
            <p:cNvSpPr txBox="1"/>
            <p:nvPr/>
          </p:nvSpPr>
          <p:spPr>
            <a:xfrm>
              <a:off x="1936865" y="688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4ADB250-536C-4821-A357-DE171EA092F8}"/>
                </a:ext>
              </a:extLst>
            </p:cNvPr>
            <p:cNvSpPr txBox="1"/>
            <p:nvPr/>
          </p:nvSpPr>
          <p:spPr>
            <a:xfrm>
              <a:off x="3006210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708D7E3-5CC4-46AE-8987-71290ADE36A1}"/>
                </a:ext>
              </a:extLst>
            </p:cNvPr>
            <p:cNvSpPr txBox="1"/>
            <p:nvPr/>
          </p:nvSpPr>
          <p:spPr>
            <a:xfrm>
              <a:off x="1402193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E957031-C06C-4DED-8278-F7072B704105}"/>
                </a:ext>
              </a:extLst>
            </p:cNvPr>
            <p:cNvSpPr txBox="1"/>
            <p:nvPr/>
          </p:nvSpPr>
          <p:spPr>
            <a:xfrm>
              <a:off x="3157053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689184-B01D-4FC6-9486-44BA3DF74EBD}"/>
                </a:ext>
              </a:extLst>
            </p:cNvPr>
            <p:cNvSpPr txBox="1"/>
            <p:nvPr/>
          </p:nvSpPr>
          <p:spPr>
            <a:xfrm>
              <a:off x="1251350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9E518EB-48F2-492F-B3E8-2DE85BCE6896}"/>
                </a:ext>
              </a:extLst>
            </p:cNvPr>
            <p:cNvSpPr txBox="1"/>
            <p:nvPr/>
          </p:nvSpPr>
          <p:spPr>
            <a:xfrm>
              <a:off x="3540641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957AA91-334B-4E58-BC36-8EAED1E6D7F4}"/>
                </a:ext>
              </a:extLst>
            </p:cNvPr>
            <p:cNvSpPr txBox="1"/>
            <p:nvPr/>
          </p:nvSpPr>
          <p:spPr>
            <a:xfrm>
              <a:off x="893342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692C600-C1B1-4860-89A2-8B751FDB3083}"/>
                </a:ext>
              </a:extLst>
            </p:cNvPr>
            <p:cNvSpPr txBox="1"/>
            <p:nvPr/>
          </p:nvSpPr>
          <p:spPr>
            <a:xfrm>
              <a:off x="3718024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7059881-D0A5-4081-AEC8-116309A13016}"/>
                </a:ext>
              </a:extLst>
            </p:cNvPr>
            <p:cNvSpPr txBox="1"/>
            <p:nvPr/>
          </p:nvSpPr>
          <p:spPr>
            <a:xfrm>
              <a:off x="587366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CFCC803-4245-4C0A-A45D-73EE3E9EB9E9}"/>
                </a:ext>
              </a:extLst>
            </p:cNvPr>
            <p:cNvSpPr txBox="1"/>
            <p:nvPr/>
          </p:nvSpPr>
          <p:spPr>
            <a:xfrm>
              <a:off x="2776772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90726FB-182E-4DAD-9018-4A6E1B710BAD}"/>
                </a:ext>
              </a:extLst>
            </p:cNvPr>
            <p:cNvSpPr txBox="1"/>
            <p:nvPr/>
          </p:nvSpPr>
          <p:spPr>
            <a:xfrm>
              <a:off x="1504080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FB87A2E-BC2A-4DFA-A03C-8AFFF1A5E65C}"/>
                </a:ext>
              </a:extLst>
            </p:cNvPr>
            <p:cNvSpPr txBox="1"/>
            <p:nvPr/>
          </p:nvSpPr>
          <p:spPr>
            <a:xfrm>
              <a:off x="2977938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63C4A73-4E8E-4577-BA61-F656DF71F4BD}"/>
                </a:ext>
              </a:extLst>
            </p:cNvPr>
            <p:cNvSpPr txBox="1"/>
            <p:nvPr/>
          </p:nvSpPr>
          <p:spPr>
            <a:xfrm>
              <a:off x="1343684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F3EA14-E86F-474C-91BA-B6F2192D7613}"/>
                </a:ext>
              </a:extLst>
            </p:cNvPr>
            <p:cNvSpPr txBox="1"/>
            <p:nvPr/>
          </p:nvSpPr>
          <p:spPr>
            <a:xfrm>
              <a:off x="2738349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F16A592-F6B0-46BC-AC31-8C3F797DD3EC}"/>
                </a:ext>
              </a:extLst>
            </p:cNvPr>
            <p:cNvSpPr txBox="1"/>
            <p:nvPr/>
          </p:nvSpPr>
          <p:spPr>
            <a:xfrm>
              <a:off x="1962400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F4E068A-4A49-4683-893E-C10F3F800531}"/>
                </a:ext>
              </a:extLst>
            </p:cNvPr>
            <p:cNvSpPr txBox="1"/>
            <p:nvPr/>
          </p:nvSpPr>
          <p:spPr>
            <a:xfrm>
              <a:off x="2163722" y="1682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B1E4D10-5B06-48F4-A2C6-42C5359E4D89}"/>
                </a:ext>
              </a:extLst>
            </p:cNvPr>
            <p:cNvSpPr txBox="1"/>
            <p:nvPr/>
          </p:nvSpPr>
          <p:spPr>
            <a:xfrm>
              <a:off x="2171752" y="4102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E18CB9D-B301-462B-8AF8-2E9734F6030F}"/>
                </a:ext>
              </a:extLst>
            </p:cNvPr>
            <p:cNvSpPr txBox="1"/>
            <p:nvPr/>
          </p:nvSpPr>
          <p:spPr>
            <a:xfrm>
              <a:off x="2947701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922B343-9930-4EBE-AC26-941A2B1A18C4}"/>
                </a:ext>
              </a:extLst>
            </p:cNvPr>
            <p:cNvSpPr txBox="1"/>
            <p:nvPr/>
          </p:nvSpPr>
          <p:spPr>
            <a:xfrm>
              <a:off x="3290338" y="55091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3AF53CD-9E0D-4A29-B417-8FD250EBB433}"/>
                </a:ext>
              </a:extLst>
            </p:cNvPr>
            <p:cNvSpPr txBox="1"/>
            <p:nvPr/>
          </p:nvSpPr>
          <p:spPr>
            <a:xfrm>
              <a:off x="2383407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EEBD394-3A11-4A81-A103-AB9546F48BE1}"/>
                </a:ext>
              </a:extLst>
            </p:cNvPr>
            <p:cNvSpPr txBox="1"/>
            <p:nvPr/>
          </p:nvSpPr>
          <p:spPr>
            <a:xfrm>
              <a:off x="1402193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8E9C1F1-57BC-45E6-97D9-C37C6619179C}"/>
                </a:ext>
              </a:extLst>
            </p:cNvPr>
            <p:cNvSpPr txBox="1"/>
            <p:nvPr/>
          </p:nvSpPr>
          <p:spPr>
            <a:xfrm>
              <a:off x="1041943" y="54998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466187F-79DE-4BBE-9BAD-3B58275B02EB}"/>
                </a:ext>
              </a:extLst>
            </p:cNvPr>
            <p:cNvSpPr txBox="1"/>
            <p:nvPr/>
          </p:nvSpPr>
          <p:spPr>
            <a:xfrm>
              <a:off x="1962400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3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122188-9CA4-4AF6-AAF5-5579772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375"/>
            <a:ext cx="12192000" cy="11611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722405-11E3-4004-9B59-171B30EB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061"/>
            <a:ext cx="12192000" cy="1161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5F41D2-9561-40EC-8FC1-FEE56906E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4747"/>
            <a:ext cx="12192000" cy="116114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2A7782D-D69A-4477-A8A0-EFECCF383712}"/>
              </a:ext>
            </a:extLst>
          </p:cNvPr>
          <p:cNvSpPr txBox="1"/>
          <p:nvPr/>
        </p:nvSpPr>
        <p:spPr>
          <a:xfrm>
            <a:off x="166254" y="27393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直接從原始環境降低背景複雜度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8E70D8-B668-4368-9609-D34F07901D2C}"/>
              </a:ext>
            </a:extLst>
          </p:cNvPr>
          <p:cNvSpPr txBox="1"/>
          <p:nvPr/>
        </p:nvSpPr>
        <p:spPr>
          <a:xfrm>
            <a:off x="166254" y="2224623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先用其他比較強的模型</a:t>
            </a:r>
            <a:r>
              <a:rPr lang="en-US" altLang="zh-TW" dirty="0"/>
              <a:t>(</a:t>
            </a:r>
            <a:r>
              <a:rPr lang="en-US" altLang="zh-TW" dirty="0" err="1"/>
              <a:t>openpose</a:t>
            </a:r>
            <a:r>
              <a:rPr lang="en-US" altLang="zh-TW" dirty="0"/>
              <a:t>)</a:t>
            </a:r>
            <a:r>
              <a:rPr lang="zh-TW" altLang="en-US" dirty="0"/>
              <a:t>做一次影像辨識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27B30-D0B0-4806-851F-E4467487C01D}"/>
              </a:ext>
            </a:extLst>
          </p:cNvPr>
          <p:cNvSpPr txBox="1"/>
          <p:nvPr/>
        </p:nvSpPr>
        <p:spPr>
          <a:xfrm>
            <a:off x="166254" y="417530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圖片用前處理的方式去背</a:t>
            </a:r>
          </a:p>
        </p:txBody>
      </p:sp>
    </p:spTree>
    <p:extLst>
      <p:ext uri="{BB962C8B-B14F-4D97-AF65-F5344CB8AC3E}">
        <p14:creationId xmlns:p14="http://schemas.microsoft.com/office/powerpoint/2010/main" val="124251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201</Words>
  <Application>Microsoft Office PowerPoint</Application>
  <PresentationFormat>寬螢幕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13</cp:revision>
  <dcterms:created xsi:type="dcterms:W3CDTF">2024-05-22T06:40:41Z</dcterms:created>
  <dcterms:modified xsi:type="dcterms:W3CDTF">2024-06-06T08:00:57Z</dcterms:modified>
</cp:coreProperties>
</file>