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3" id="{90EAC41A-C23F-4F22-96D1-238A054444AF}">
          <p14:sldIdLst>
            <p14:sldId id="257"/>
            <p14:sldId id="256"/>
          </p14:sldIdLst>
        </p14:section>
        <p14:section name="others" id="{6353EE55-A00A-45E0-97B0-6390A8D368C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48130-7B4E-4592-8F37-6BE81DBA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99910-0AA9-4E63-BA6C-8B3AD160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437E-352C-4996-9C8F-1EA8F48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B519B-5318-4AB2-8C7C-BBDC6825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2723A-472D-43B9-8115-53BD79E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73031-2F69-433A-B0CC-70A7E5A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1DDDE-E2F1-494F-BD2D-5AFE4646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21996-3F66-4C24-B90F-2B20C45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D6593-ACED-455A-B0C0-A3A9295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58C78-9534-4515-8DD1-286EC8DA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386FB3-B55A-4B33-86A5-B3B7930B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6F039-261D-462A-9F16-63948062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B91E8-7983-47AD-8FBE-D857CAF6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56B10-E5F5-4757-BD66-8D1D69D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F9B19-E805-49E1-9A9E-B39556B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FB00F-ABA9-4149-92EF-9C9F669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A4B16-1110-45A5-AE3D-2D489AE0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2DB0C-4246-4034-BC6B-F4082E41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77D25-2F0F-43AD-8E7E-64A0A4D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AD186-DE1B-47A5-8FBD-598DF9A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301F-7D5D-4F7F-B394-B42381B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3406C-8D03-4BAF-AE41-41822847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E4F76-EDF6-40E9-949A-7E5EF75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F5819-0EED-45D1-8493-9CE8D788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02F58-3A3E-4E49-8B60-C8BF1BB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54161-B3FC-4010-9EF0-F28E04D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942E5-07A6-4E82-9CA4-85711DB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B3C6D1-7A15-49D4-8E36-16CAE4A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718A9-6C21-49D7-8CB6-4F84963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38BB34-81CF-4578-A009-39D5802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93AB44-6A8E-45B7-8AE1-34C13F5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C8B61-4B58-4456-AE63-E678C4EF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016AC-E1F0-4F46-83EE-C9AF467C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BFD32-B244-40CE-AC12-C39BEAFB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873B76-F4D1-4E8C-BA2F-ADEF1E6E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BA4EB1-D444-4F81-A04C-E2DF58458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4EDF98-AE52-41A4-A9DC-F323065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109BAE-693F-4DC4-B318-DA3E514B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701F8-3919-42CC-ABA9-9CB853BE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EBA66-7B37-440A-94F5-2BB4A6F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62C032-4C14-4B9B-B3A3-1A4A6588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9B5B1A-6EAF-456F-81BF-20DA94F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4B301-0DBC-4C8B-96EA-9DCE1B0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EF19D2-9BE3-43DA-BF12-6E545F66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D4BBC-77DC-4F62-A0A7-EC1622D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E8A6-6525-4305-BE10-F502F639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4AB2-72D5-43A0-BAE4-D1722B69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0D38C-C4FF-4C78-A436-D2D990C1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33EB50-59D7-473E-8175-61BD3744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49576-3249-4FD6-BAF5-F2F8D01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2E95-0616-4453-B928-8AA286B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CEF273-BAD8-415B-8964-B6B36404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7F18E-0A21-4840-A63A-E11982C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8DF948-2579-47F6-8DE4-E11C6AEF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1779E-0D13-4493-8E09-532FB53A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2EF8B6-49D3-4AE7-9E50-F7CC27C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6458D-A456-4A1B-8D4E-4FF3601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4C20C-BC5D-4F3E-AA35-2EB23C9C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D3A2C6-4955-4127-9316-7C760C2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A1FA43-A4F7-4C70-93AE-ACB3B3DB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F1E78-E609-4919-B406-CF51EB54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4548-A917-4321-B6F0-C21F28AC35DC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1CA0B-9DAB-4B35-B04B-090A0433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0F784-FB4A-4E22-BEB4-5E5E8BE1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2B1343-A2C0-47D1-8586-308F2ED27814}"/>
              </a:ext>
            </a:extLst>
          </p:cNvPr>
          <p:cNvSpPr txBox="1"/>
          <p:nvPr/>
        </p:nvSpPr>
        <p:spPr>
          <a:xfrm>
            <a:off x="452582" y="27709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 </a:t>
            </a:r>
            <a:r>
              <a:rPr lang="zh-TW" altLang="en-US" dirty="0"/>
              <a:t>骨架建立流程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EC013F-1CC6-4810-A0CC-6F81E7FBF935}"/>
              </a:ext>
            </a:extLst>
          </p:cNvPr>
          <p:cNvGrpSpPr/>
          <p:nvPr/>
        </p:nvGrpSpPr>
        <p:grpSpPr>
          <a:xfrm>
            <a:off x="92364" y="2514600"/>
            <a:ext cx="11012406" cy="914400"/>
            <a:chOff x="92364" y="2514600"/>
            <a:chExt cx="11012406" cy="9144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0798594-3710-48C7-821C-29F1E357E9F6}"/>
                </a:ext>
              </a:extLst>
            </p:cNvPr>
            <p:cNvSpPr/>
            <p:nvPr/>
          </p:nvSpPr>
          <p:spPr>
            <a:xfrm>
              <a:off x="923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OpenPose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辨識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F7F83D3-11A2-4B5D-8D93-5C13162923BE}"/>
                </a:ext>
              </a:extLst>
            </p:cNvPr>
            <p:cNvSpPr/>
            <p:nvPr/>
          </p:nvSpPr>
          <p:spPr>
            <a:xfrm>
              <a:off x="236688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相機校正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F8C7C78-DA64-4CD8-8E17-08F9F137148E}"/>
                </a:ext>
              </a:extLst>
            </p:cNvPr>
            <p:cNvSpPr/>
            <p:nvPr/>
          </p:nvSpPr>
          <p:spPr>
            <a:xfrm>
              <a:off x="464141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三角化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B6A1300-57B4-48BA-8919-8F8BE4A40FA6}"/>
                </a:ext>
              </a:extLst>
            </p:cNvPr>
            <p:cNvSpPr/>
            <p:nvPr/>
          </p:nvSpPr>
          <p:spPr>
            <a:xfrm>
              <a:off x="691593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計算空間中關節點距離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7DAF49A-3723-48C2-935B-46C11DD39EFA}"/>
                </a:ext>
              </a:extLst>
            </p:cNvPr>
            <p:cNvSpPr/>
            <p:nvPr/>
          </p:nvSpPr>
          <p:spPr>
            <a:xfrm>
              <a:off x="91904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骨架伸縮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D9AC96-5F0A-4080-A1BC-F8E998A2F7F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00667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19AC92F-4DC7-4498-8CF8-F83B809E2B8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8119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F5BADB7-5DF4-4E93-8273-0F797B537C3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55572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8CC9CD8-2493-46D5-B05E-1D8ACB466AD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83024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5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5BAABC-1F97-401C-97FF-3709F93000FB}"/>
              </a:ext>
            </a:extLst>
          </p:cNvPr>
          <p:cNvSpPr txBox="1"/>
          <p:nvPr/>
        </p:nvSpPr>
        <p:spPr>
          <a:xfrm>
            <a:off x="452582" y="277090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 Total capture </a:t>
            </a:r>
            <a:r>
              <a:rPr lang="zh-TW" altLang="en-US" dirty="0"/>
              <a:t>相機擺放位置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D6B1869-227F-4E8E-97C5-ADFECC4F1638}"/>
              </a:ext>
            </a:extLst>
          </p:cNvPr>
          <p:cNvGrpSpPr/>
          <p:nvPr/>
        </p:nvGrpSpPr>
        <p:grpSpPr>
          <a:xfrm>
            <a:off x="3342000" y="1369291"/>
            <a:ext cx="5508000" cy="4119418"/>
            <a:chOff x="3342000" y="1369291"/>
            <a:chExt cx="5508000" cy="41194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DA8655-B19C-4482-890A-45D78FF08B21}"/>
                </a:ext>
              </a:extLst>
            </p:cNvPr>
            <p:cNvSpPr/>
            <p:nvPr/>
          </p:nvSpPr>
          <p:spPr>
            <a:xfrm>
              <a:off x="3342000" y="1369291"/>
              <a:ext cx="5508000" cy="411941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21372EA-6A4F-405A-9FBE-224086C8DF1D}"/>
                </a:ext>
              </a:extLst>
            </p:cNvPr>
            <p:cNvSpPr txBox="1"/>
            <p:nvPr/>
          </p:nvSpPr>
          <p:spPr>
            <a:xfrm>
              <a:off x="6836388" y="5110263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4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A49969F-C1BB-44CD-903A-FC1BE547F095}"/>
                </a:ext>
              </a:extLst>
            </p:cNvPr>
            <p:cNvSpPr txBox="1"/>
            <p:nvPr/>
          </p:nvSpPr>
          <p:spPr>
            <a:xfrm>
              <a:off x="4702710" y="5101149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5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CB63C69-8CDE-4493-A986-3A9712A7E493}"/>
                </a:ext>
              </a:extLst>
            </p:cNvPr>
            <p:cNvSpPr txBox="1"/>
            <p:nvPr/>
          </p:nvSpPr>
          <p:spPr>
            <a:xfrm>
              <a:off x="6836388" y="137840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1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A2F1C9-CD76-482F-9B76-1CF5F88CDFF9}"/>
                </a:ext>
              </a:extLst>
            </p:cNvPr>
            <p:cNvSpPr txBox="1"/>
            <p:nvPr/>
          </p:nvSpPr>
          <p:spPr>
            <a:xfrm>
              <a:off x="4702710" y="1369291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8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20467EE-5F96-4B24-81C2-5026CD7C9FCB}"/>
                </a:ext>
              </a:extLst>
            </p:cNvPr>
            <p:cNvSpPr txBox="1"/>
            <p:nvPr/>
          </p:nvSpPr>
          <p:spPr>
            <a:xfrm rot="5400000">
              <a:off x="8278849" y="2586124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DC3B236-142F-4D02-BC49-F2C340B64E40}"/>
                </a:ext>
              </a:extLst>
            </p:cNvPr>
            <p:cNvSpPr txBox="1"/>
            <p:nvPr/>
          </p:nvSpPr>
          <p:spPr>
            <a:xfrm rot="5400000">
              <a:off x="8278849" y="390254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9AA0ED3-BAB2-47F7-BB34-63618C606553}"/>
                </a:ext>
              </a:extLst>
            </p:cNvPr>
            <p:cNvSpPr txBox="1"/>
            <p:nvPr/>
          </p:nvSpPr>
          <p:spPr>
            <a:xfrm rot="5400000">
              <a:off x="3140183" y="258612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7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F17BFB-52DD-499F-84DD-2AADF4E87494}"/>
                </a:ext>
              </a:extLst>
            </p:cNvPr>
            <p:cNvSpPr txBox="1"/>
            <p:nvPr/>
          </p:nvSpPr>
          <p:spPr>
            <a:xfrm rot="5400000">
              <a:off x="3140183" y="3902546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9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6BD489-90F9-4B7B-84F0-0D655B9E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29" y="986324"/>
            <a:ext cx="4877142" cy="48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40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6</cp:revision>
  <dcterms:created xsi:type="dcterms:W3CDTF">2024-05-22T06:40:41Z</dcterms:created>
  <dcterms:modified xsi:type="dcterms:W3CDTF">2024-05-29T12:14:05Z</dcterms:modified>
</cp:coreProperties>
</file>