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apter3" id="{90EAC41A-C23F-4F22-96D1-238A054444AF}">
          <p14:sldIdLst>
            <p14:sldId id="257"/>
            <p14:sldId id="256"/>
          </p14:sldIdLst>
        </p14:section>
        <p14:section name="others" id="{6353EE55-A00A-45E0-97B0-6390A8D368C8}">
          <p14:sldIdLst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348130-7B4E-4592-8F37-6BE81DBA4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9599910-0AA9-4E63-BA6C-8B3AD160A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47437E-352C-4996-9C8F-1EA8F48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4548-A917-4321-B6F0-C21F28AC35DC}" type="datetimeFigureOut">
              <a:rPr lang="zh-TW" altLang="en-US" smtClean="0"/>
              <a:t>2024/6/5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6B519B-5318-4AB2-8C7C-BBDC6825F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02723A-472D-43B9-8115-53BD79E4C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2DDC-FB46-4C07-8967-DB2F4AEA1F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468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E73031-2F69-433A-B0CC-70A7E5AE5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B41DDDE-E2F1-494F-BD2D-5AFE46461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621996-3F66-4C24-B90F-2B20C45F4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4548-A917-4321-B6F0-C21F28AC35DC}" type="datetimeFigureOut">
              <a:rPr lang="zh-TW" altLang="en-US" smtClean="0"/>
              <a:t>2024/6/5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9D6593-ACED-455A-B0C0-A3A929595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858C78-9534-4515-8DD1-286EC8DA3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2DDC-FB46-4C07-8967-DB2F4AEA1F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2837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5386FB3-B55A-4B33-86A5-B3B7930B44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546F039-261D-462A-9F16-63948062E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7B91E8-7983-47AD-8FBE-D857CAF6C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4548-A917-4321-B6F0-C21F28AC35DC}" type="datetimeFigureOut">
              <a:rPr lang="zh-TW" altLang="en-US" smtClean="0"/>
              <a:t>2024/6/5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C56B10-E5F5-4757-BD66-8D1D69DDE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6F9B19-E805-49E1-9A9E-B39556B5C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2DDC-FB46-4C07-8967-DB2F4AEA1F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9410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9FB00F-ABA9-4149-92EF-9C9F66900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AA4B16-1110-45A5-AE3D-2D489AE07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E2DB0C-4246-4034-BC6B-F4082E411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4548-A917-4321-B6F0-C21F28AC35DC}" type="datetimeFigureOut">
              <a:rPr lang="zh-TW" altLang="en-US" smtClean="0"/>
              <a:t>2024/6/5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477D25-2F0F-43AD-8E7E-64A0A4D60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7AD186-DE1B-47A5-8FBD-598DF9A5F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2DDC-FB46-4C07-8967-DB2F4AEA1F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212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B9301F-7D5D-4F7F-B394-B42381B1B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D3406C-8D03-4BAF-AE41-41822847B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2E4F76-EDF6-40E9-949A-7E5EF7596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4548-A917-4321-B6F0-C21F28AC35DC}" type="datetimeFigureOut">
              <a:rPr lang="zh-TW" altLang="en-US" smtClean="0"/>
              <a:t>2024/6/5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CF5819-0EED-45D1-8493-9CE8D7882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B02F58-3A3E-4E49-8B60-C8BF1BB2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2DDC-FB46-4C07-8967-DB2F4AEA1F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6102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454161-B3FC-4010-9EF0-F28E04DF3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6942E5-07A6-4E82-9CA4-85711DB30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7B3C6D1-7A15-49D4-8E36-16CAE4AF9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33718A9-6C21-49D7-8CB6-4F849631B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4548-A917-4321-B6F0-C21F28AC35DC}" type="datetimeFigureOut">
              <a:rPr lang="zh-TW" altLang="en-US" smtClean="0"/>
              <a:t>2024/6/5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738BB34-81CF-4578-A009-39D58025A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B93AB44-6A8E-45B7-8AE1-34C13F5BF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2DDC-FB46-4C07-8967-DB2F4AEA1F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842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6C8B61-4B58-4456-AE63-E678C4EF5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BC016AC-E1F0-4F46-83EE-C9AF467C9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58BFD32-B244-40CE-AC12-C39BEAFB3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3873B76-F4D1-4E8C-BA2F-ADEF1E6EB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CBA4EB1-D444-4F81-A04C-E2DF58458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44EDF98-AE52-41A4-A9DC-F3230655B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4548-A917-4321-B6F0-C21F28AC35DC}" type="datetimeFigureOut">
              <a:rPr lang="zh-TW" altLang="en-US" smtClean="0"/>
              <a:t>2024/6/5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3109BAE-693F-4DC4-B318-DA3E514BF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34701F8-3919-42CC-ABA9-9CB853BE5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2DDC-FB46-4C07-8967-DB2F4AEA1F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5093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4EBA66-7B37-440A-94F5-2BB4A6FF5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362C032-4C14-4B9B-B3A3-1A4A6588C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4548-A917-4321-B6F0-C21F28AC35DC}" type="datetimeFigureOut">
              <a:rPr lang="zh-TW" altLang="en-US" smtClean="0"/>
              <a:t>2024/6/5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B9B5B1A-6EAF-456F-81BF-20DA94F92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214B301-0DBC-4C8B-96EA-9DCE1B00C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2DDC-FB46-4C07-8967-DB2F4AEA1F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8841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6EF19D2-9BE3-43DA-BF12-6E545F669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4548-A917-4321-B6F0-C21F28AC35DC}" type="datetimeFigureOut">
              <a:rPr lang="zh-TW" altLang="en-US" smtClean="0"/>
              <a:t>2024/6/5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06D4BBC-77DC-4F62-A0A7-EC1622DD6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EFBE8A6-6525-4305-BE10-F502F639F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2DDC-FB46-4C07-8967-DB2F4AEA1F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096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754AB2-72D5-43A0-BAE4-D1722B693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F0D38C-C4FF-4C78-A436-D2D990C18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D33EB50-59D7-473E-8175-61BD3744A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F349576-3249-4FD6-BAF5-F2F8D013F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4548-A917-4321-B6F0-C21F28AC35DC}" type="datetimeFigureOut">
              <a:rPr lang="zh-TW" altLang="en-US" smtClean="0"/>
              <a:t>2024/6/5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76A2E95-0616-4453-B928-8AA286B29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FCEF273-BAD8-415B-8964-B6B364047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2DDC-FB46-4C07-8967-DB2F4AEA1F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652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E7F18E-0A21-4840-A63A-E11982CFF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F8DF948-2579-47F6-8DE4-E11C6AEFEB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D91779E-0D13-4493-8E09-532FB53A3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E2EF8B6-49D3-4AE7-9E50-F7CC27C6B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4548-A917-4321-B6F0-C21F28AC35DC}" type="datetimeFigureOut">
              <a:rPr lang="zh-TW" altLang="en-US" smtClean="0"/>
              <a:t>2024/6/5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E76458D-A456-4A1B-8D4E-4FF36017F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AF4C20C-BC5D-4F3E-AA35-2EB23C9CD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2DDC-FB46-4C07-8967-DB2F4AEA1F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290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BD3A2C6-4955-4127-9316-7C760C234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4A1FA43-A4F7-4C70-93AE-ACB3B3DBC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6F1E78-E609-4919-B406-CF51EB5452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B4548-A917-4321-B6F0-C21F28AC35DC}" type="datetimeFigureOut">
              <a:rPr lang="zh-TW" altLang="en-US" smtClean="0"/>
              <a:t>2024/6/5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B1CA0B-9DAB-4B35-B04B-090A04339A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60F784-FB4A-4E22-BEB4-5E5E8BE17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62DDC-FB46-4C07-8967-DB2F4AEA1F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473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82B1343-A2C0-47D1-8586-308F2ED27814}"/>
              </a:ext>
            </a:extLst>
          </p:cNvPr>
          <p:cNvSpPr txBox="1"/>
          <p:nvPr/>
        </p:nvSpPr>
        <p:spPr>
          <a:xfrm>
            <a:off x="452582" y="277090"/>
            <a:ext cx="191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3.1 </a:t>
            </a:r>
            <a:r>
              <a:rPr lang="zh-TW" altLang="en-US" dirty="0"/>
              <a:t>骨架建立流程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E2EC013F-1CC6-4810-A0CC-6F81E7FBF935}"/>
              </a:ext>
            </a:extLst>
          </p:cNvPr>
          <p:cNvGrpSpPr/>
          <p:nvPr/>
        </p:nvGrpSpPr>
        <p:grpSpPr>
          <a:xfrm>
            <a:off x="92364" y="2514600"/>
            <a:ext cx="11012406" cy="914400"/>
            <a:chOff x="92364" y="2514600"/>
            <a:chExt cx="11012406" cy="914400"/>
          </a:xfrm>
        </p:grpSpPr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90798594-3710-48C7-821C-29F1E357E9F6}"/>
                </a:ext>
              </a:extLst>
            </p:cNvPr>
            <p:cNvSpPr/>
            <p:nvPr/>
          </p:nvSpPr>
          <p:spPr>
            <a:xfrm>
              <a:off x="92364" y="2514600"/>
              <a:ext cx="1914306" cy="9144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OpenPose</a:t>
              </a:r>
              <a:r>
                <a:rPr lang="zh-TW" altLang="en-US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辨識</a:t>
              </a:r>
              <a:endPara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7F7F83D3-11A2-4B5D-8D93-5C13162923BE}"/>
                </a:ext>
              </a:extLst>
            </p:cNvPr>
            <p:cNvSpPr/>
            <p:nvPr/>
          </p:nvSpPr>
          <p:spPr>
            <a:xfrm>
              <a:off x="2366889" y="2514600"/>
              <a:ext cx="1914306" cy="9144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相機校正</a:t>
              </a:r>
              <a:endPara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BF8C7C78-DA64-4CD8-8E17-08F9F137148E}"/>
                </a:ext>
              </a:extLst>
            </p:cNvPr>
            <p:cNvSpPr/>
            <p:nvPr/>
          </p:nvSpPr>
          <p:spPr>
            <a:xfrm>
              <a:off x="4641414" y="2514600"/>
              <a:ext cx="1914306" cy="9144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三角化</a:t>
              </a:r>
              <a:endPara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8B6A1300-57B4-48BA-8919-8F8BE4A40FA6}"/>
                </a:ext>
              </a:extLst>
            </p:cNvPr>
            <p:cNvSpPr/>
            <p:nvPr/>
          </p:nvSpPr>
          <p:spPr>
            <a:xfrm>
              <a:off x="6915939" y="2514600"/>
              <a:ext cx="1914306" cy="9144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計算空間中關節點距離</a:t>
              </a:r>
              <a:endPara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07DAF49A-3723-48C2-935B-46C11DD39EFA}"/>
                </a:ext>
              </a:extLst>
            </p:cNvPr>
            <p:cNvSpPr/>
            <p:nvPr/>
          </p:nvSpPr>
          <p:spPr>
            <a:xfrm>
              <a:off x="9190464" y="2514600"/>
              <a:ext cx="1914306" cy="9144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骨架伸縮</a:t>
              </a:r>
              <a:endPara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5CD9AC96-5F0A-4080-A1BC-F8E998A2F7F2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2006670" y="2971800"/>
              <a:ext cx="3602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119AC92F-4DC7-4498-8CF8-F83B809E2B80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4281195" y="2971800"/>
              <a:ext cx="3602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FF5BADB7-5DF4-4E93-8273-0F797B537C33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6555720" y="2971800"/>
              <a:ext cx="3602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78CC9CD8-2493-46D5-B05E-1D8ACB466ADD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>
              <a:off x="8830245" y="2971800"/>
              <a:ext cx="3602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9535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45BAABC-1F97-401C-97FF-3709F93000FB}"/>
              </a:ext>
            </a:extLst>
          </p:cNvPr>
          <p:cNvSpPr txBox="1"/>
          <p:nvPr/>
        </p:nvSpPr>
        <p:spPr>
          <a:xfrm>
            <a:off x="452582" y="277090"/>
            <a:ext cx="3189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3.3 Total capture </a:t>
            </a:r>
            <a:r>
              <a:rPr lang="zh-TW" altLang="en-US" dirty="0"/>
              <a:t>相機擺放位置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3D6B1869-227F-4E8E-97C5-ADFECC4F1638}"/>
              </a:ext>
            </a:extLst>
          </p:cNvPr>
          <p:cNvGrpSpPr/>
          <p:nvPr/>
        </p:nvGrpSpPr>
        <p:grpSpPr>
          <a:xfrm>
            <a:off x="3342000" y="1369291"/>
            <a:ext cx="5508000" cy="4119418"/>
            <a:chOff x="3342000" y="1369291"/>
            <a:chExt cx="5508000" cy="4119418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CDA8655-B19C-4482-890A-45D78FF08B21}"/>
                </a:ext>
              </a:extLst>
            </p:cNvPr>
            <p:cNvSpPr/>
            <p:nvPr/>
          </p:nvSpPr>
          <p:spPr>
            <a:xfrm>
              <a:off x="3342000" y="1369291"/>
              <a:ext cx="5508000" cy="4119418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821372EA-6A4F-405A-9FBE-224086C8DF1D}"/>
                </a:ext>
              </a:extLst>
            </p:cNvPr>
            <p:cNvSpPr txBox="1"/>
            <p:nvPr/>
          </p:nvSpPr>
          <p:spPr>
            <a:xfrm>
              <a:off x="6836388" y="5110263"/>
              <a:ext cx="772969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Cam 4</a:t>
              </a:r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2A49969F-C1BB-44CD-903A-FC1BE547F095}"/>
                </a:ext>
              </a:extLst>
            </p:cNvPr>
            <p:cNvSpPr txBox="1"/>
            <p:nvPr/>
          </p:nvSpPr>
          <p:spPr>
            <a:xfrm>
              <a:off x="4702710" y="5101149"/>
              <a:ext cx="772969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Cam 5</a:t>
              </a:r>
              <a:endParaRPr lang="zh-TW" altLang="en-US" dirty="0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2CB63C69-8CDE-4493-A986-3A9712A7E493}"/>
                </a:ext>
              </a:extLst>
            </p:cNvPr>
            <p:cNvSpPr txBox="1"/>
            <p:nvPr/>
          </p:nvSpPr>
          <p:spPr>
            <a:xfrm>
              <a:off x="6836388" y="1378405"/>
              <a:ext cx="772969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Cam 1</a:t>
              </a:r>
              <a:endParaRPr lang="zh-TW" altLang="en-US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FA2F1C9-CD76-482F-9B76-1CF5F88CDFF9}"/>
                </a:ext>
              </a:extLst>
            </p:cNvPr>
            <p:cNvSpPr txBox="1"/>
            <p:nvPr/>
          </p:nvSpPr>
          <p:spPr>
            <a:xfrm>
              <a:off x="4702710" y="1369291"/>
              <a:ext cx="772969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Cam 8</a:t>
              </a:r>
              <a:endParaRPr lang="zh-TW" altLang="en-US" dirty="0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D20467EE-5F96-4B24-81C2-5026CD7C9FCB}"/>
                </a:ext>
              </a:extLst>
            </p:cNvPr>
            <p:cNvSpPr txBox="1"/>
            <p:nvPr/>
          </p:nvSpPr>
          <p:spPr>
            <a:xfrm rot="5400000">
              <a:off x="8278849" y="2586124"/>
              <a:ext cx="772969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Cam 2</a:t>
              </a:r>
              <a:endParaRPr lang="zh-TW" altLang="en-US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6DC3B236-142F-4D02-BC49-F2C340B64E40}"/>
                </a:ext>
              </a:extLst>
            </p:cNvPr>
            <p:cNvSpPr txBox="1"/>
            <p:nvPr/>
          </p:nvSpPr>
          <p:spPr>
            <a:xfrm rot="5400000">
              <a:off x="8278849" y="3902545"/>
              <a:ext cx="772969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Cam 3</a:t>
              </a:r>
              <a:endParaRPr lang="zh-TW" altLang="en-US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29AA0ED3-BAB2-47F7-BB34-63618C606553}"/>
                </a:ext>
              </a:extLst>
            </p:cNvPr>
            <p:cNvSpPr txBox="1"/>
            <p:nvPr/>
          </p:nvSpPr>
          <p:spPr>
            <a:xfrm rot="5400000">
              <a:off x="3140183" y="2586125"/>
              <a:ext cx="772969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Cam 7</a:t>
              </a:r>
              <a:endParaRPr lang="zh-TW" altLang="en-US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B9F17BFB-52DD-499F-84DD-2AADF4E87494}"/>
                </a:ext>
              </a:extLst>
            </p:cNvPr>
            <p:cNvSpPr txBox="1"/>
            <p:nvPr/>
          </p:nvSpPr>
          <p:spPr>
            <a:xfrm rot="5400000">
              <a:off x="3140183" y="3902546"/>
              <a:ext cx="772969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Cam 6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8940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B46BD489-90F9-4B7B-84F0-0D655B9EF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429" y="986324"/>
            <a:ext cx="4877142" cy="488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730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群組 41">
            <a:extLst>
              <a:ext uri="{FF2B5EF4-FFF2-40B4-BE49-F238E27FC236}">
                <a16:creationId xmlns:a16="http://schemas.microsoft.com/office/drawing/2014/main" id="{DC0192A0-32C7-4188-A208-909C325008E9}"/>
              </a:ext>
            </a:extLst>
          </p:cNvPr>
          <p:cNvGrpSpPr/>
          <p:nvPr/>
        </p:nvGrpSpPr>
        <p:grpSpPr>
          <a:xfrm>
            <a:off x="587366" y="410287"/>
            <a:ext cx="10409606" cy="5953927"/>
            <a:chOff x="587366" y="410287"/>
            <a:chExt cx="10409606" cy="5953927"/>
          </a:xfrm>
        </p:grpSpPr>
        <p:pic>
          <p:nvPicPr>
            <p:cNvPr id="5" name="圖形 4">
              <a:extLst>
                <a:ext uri="{FF2B5EF4-FFF2-40B4-BE49-F238E27FC236}">
                  <a16:creationId xmlns:a16="http://schemas.microsoft.com/office/drawing/2014/main" id="{FC1CFFE7-7FEA-44AB-8477-B23C97873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9882" y="734279"/>
              <a:ext cx="2922445" cy="5389443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CE37A9EF-DDC1-4D94-BCBC-7A1D0A867243}"/>
                </a:ext>
              </a:extLst>
            </p:cNvPr>
            <p:cNvSpPr txBox="1"/>
            <p:nvPr/>
          </p:nvSpPr>
          <p:spPr>
            <a:xfrm>
              <a:off x="5100381" y="982176"/>
              <a:ext cx="2923200" cy="489364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sz="2400" dirty="0">
                  <a:solidFill>
                    <a:schemeClr val="accent2">
                      <a:lumMod val="75000"/>
                    </a:schemeClr>
                  </a:solidFill>
                </a:rPr>
                <a:t>1.</a:t>
              </a:r>
              <a:r>
                <a:rPr lang="en-US" altLang="zh-TW" sz="2400" dirty="0"/>
                <a:t>   Nose</a:t>
              </a:r>
            </a:p>
            <a:p>
              <a:r>
                <a:rPr lang="en-US" altLang="zh-TW" sz="2400" dirty="0">
                  <a:solidFill>
                    <a:schemeClr val="accent2">
                      <a:lumMod val="75000"/>
                    </a:schemeClr>
                  </a:solidFill>
                </a:rPr>
                <a:t>2.</a:t>
              </a:r>
              <a:r>
                <a:rPr lang="zh-TW" altLang="en-US" sz="2400" dirty="0"/>
                <a:t>   </a:t>
              </a:r>
              <a:r>
                <a:rPr lang="en-US" altLang="zh-TW" sz="2400" dirty="0"/>
                <a:t>Left Eye</a:t>
              </a:r>
            </a:p>
            <a:p>
              <a:r>
                <a:rPr lang="en-US" altLang="zh-TW" sz="2400" dirty="0">
                  <a:solidFill>
                    <a:schemeClr val="accent2">
                      <a:lumMod val="75000"/>
                    </a:schemeClr>
                  </a:solidFill>
                </a:rPr>
                <a:t>3.</a:t>
              </a:r>
              <a:r>
                <a:rPr lang="zh-TW" altLang="en-US" sz="2400" dirty="0"/>
                <a:t>   </a:t>
              </a:r>
              <a:r>
                <a:rPr lang="en-US" altLang="zh-TW" sz="2400" dirty="0"/>
                <a:t>Right Eye</a:t>
              </a:r>
            </a:p>
            <a:p>
              <a:r>
                <a:rPr lang="en-US" altLang="zh-TW" sz="2400" dirty="0">
                  <a:solidFill>
                    <a:schemeClr val="accent2">
                      <a:lumMod val="75000"/>
                    </a:schemeClr>
                  </a:solidFill>
                </a:rPr>
                <a:t>4.</a:t>
              </a:r>
              <a:r>
                <a:rPr lang="zh-TW" altLang="en-US" sz="2400" dirty="0"/>
                <a:t>   </a:t>
              </a:r>
              <a:r>
                <a:rPr lang="en-US" altLang="zh-TW" sz="2400" dirty="0"/>
                <a:t>Left Ear</a:t>
              </a:r>
            </a:p>
            <a:p>
              <a:r>
                <a:rPr lang="en-US" altLang="zh-TW" sz="2400" dirty="0">
                  <a:solidFill>
                    <a:schemeClr val="accent2">
                      <a:lumMod val="75000"/>
                    </a:schemeClr>
                  </a:solidFill>
                </a:rPr>
                <a:t>5.</a:t>
              </a:r>
              <a:r>
                <a:rPr lang="zh-TW" altLang="en-US" sz="2400" dirty="0"/>
                <a:t>   </a:t>
              </a:r>
              <a:r>
                <a:rPr lang="en-US" altLang="zh-TW" sz="2400" dirty="0"/>
                <a:t>Right Ear</a:t>
              </a:r>
            </a:p>
            <a:p>
              <a:r>
                <a:rPr lang="en-US" altLang="zh-TW" sz="2400" dirty="0">
                  <a:solidFill>
                    <a:schemeClr val="accent2">
                      <a:lumMod val="75000"/>
                    </a:schemeClr>
                  </a:solidFill>
                </a:rPr>
                <a:t>6.</a:t>
              </a:r>
              <a:r>
                <a:rPr lang="zh-TW" altLang="en-US" sz="2400" dirty="0"/>
                <a:t>   </a:t>
              </a:r>
              <a:r>
                <a:rPr lang="en-US" altLang="zh-TW" sz="2400" dirty="0"/>
                <a:t>Left Shoulder</a:t>
              </a:r>
            </a:p>
            <a:p>
              <a:r>
                <a:rPr lang="en-US" altLang="zh-TW" sz="2400" dirty="0">
                  <a:solidFill>
                    <a:schemeClr val="accent2">
                      <a:lumMod val="75000"/>
                    </a:schemeClr>
                  </a:solidFill>
                </a:rPr>
                <a:t>7.</a:t>
              </a:r>
              <a:r>
                <a:rPr lang="zh-TW" altLang="en-US" sz="2400" dirty="0"/>
                <a:t>   </a:t>
              </a:r>
              <a:r>
                <a:rPr lang="en-US" altLang="zh-TW" sz="2400" dirty="0"/>
                <a:t>Right Shoulder</a:t>
              </a:r>
            </a:p>
            <a:p>
              <a:r>
                <a:rPr lang="en-US" altLang="zh-TW" sz="2400" dirty="0">
                  <a:solidFill>
                    <a:schemeClr val="accent2">
                      <a:lumMod val="75000"/>
                    </a:schemeClr>
                  </a:solidFill>
                </a:rPr>
                <a:t>8.</a:t>
              </a:r>
              <a:r>
                <a:rPr lang="zh-TW" altLang="en-US" sz="2400" dirty="0"/>
                <a:t>   </a:t>
              </a:r>
              <a:r>
                <a:rPr lang="en-US" altLang="zh-TW" sz="2400" dirty="0"/>
                <a:t>Left Elbow</a:t>
              </a:r>
            </a:p>
            <a:p>
              <a:r>
                <a:rPr lang="en-US" altLang="zh-TW" sz="2400" dirty="0">
                  <a:solidFill>
                    <a:schemeClr val="accent2">
                      <a:lumMod val="75000"/>
                    </a:schemeClr>
                  </a:solidFill>
                </a:rPr>
                <a:t>9.</a:t>
              </a:r>
              <a:r>
                <a:rPr lang="zh-TW" altLang="en-US" sz="2400" dirty="0"/>
                <a:t>   </a:t>
              </a:r>
              <a:r>
                <a:rPr lang="en-US" altLang="zh-TW" sz="2400" dirty="0"/>
                <a:t>Right Elbow</a:t>
              </a:r>
            </a:p>
            <a:p>
              <a:r>
                <a:rPr lang="en-US" altLang="zh-TW" sz="2400" dirty="0">
                  <a:solidFill>
                    <a:schemeClr val="accent2">
                      <a:lumMod val="75000"/>
                    </a:schemeClr>
                  </a:solidFill>
                </a:rPr>
                <a:t>10.</a:t>
              </a:r>
              <a:r>
                <a:rPr lang="zh-TW" altLang="en-US" sz="2400" dirty="0"/>
                <a:t> </a:t>
              </a:r>
              <a:r>
                <a:rPr lang="en-US" altLang="zh-TW" sz="2400" dirty="0"/>
                <a:t>Left Wrist</a:t>
              </a:r>
            </a:p>
            <a:p>
              <a:r>
                <a:rPr lang="en-US" altLang="zh-TW" sz="2400" dirty="0">
                  <a:solidFill>
                    <a:schemeClr val="accent2">
                      <a:lumMod val="75000"/>
                    </a:schemeClr>
                  </a:solidFill>
                </a:rPr>
                <a:t>11.</a:t>
              </a:r>
              <a:r>
                <a:rPr lang="zh-TW" altLang="en-US" sz="2400" dirty="0"/>
                <a:t> </a:t>
              </a:r>
              <a:r>
                <a:rPr lang="en-US" altLang="zh-TW" sz="2400" dirty="0"/>
                <a:t>Right Wrist</a:t>
              </a:r>
            </a:p>
            <a:p>
              <a:r>
                <a:rPr lang="en-US" altLang="zh-TW" sz="2400" dirty="0">
                  <a:solidFill>
                    <a:schemeClr val="accent2">
                      <a:lumMod val="75000"/>
                    </a:schemeClr>
                  </a:solidFill>
                </a:rPr>
                <a:t>12.</a:t>
              </a:r>
              <a:r>
                <a:rPr lang="en-US" altLang="zh-TW" sz="2400" dirty="0"/>
                <a:t> Left Hip</a:t>
              </a:r>
            </a:p>
            <a:p>
              <a:r>
                <a:rPr lang="en-US" altLang="zh-TW" sz="2400" dirty="0">
                  <a:solidFill>
                    <a:schemeClr val="accent2">
                      <a:lumMod val="75000"/>
                    </a:schemeClr>
                  </a:solidFill>
                </a:rPr>
                <a:t>13.</a:t>
              </a:r>
              <a:r>
                <a:rPr lang="en-US" altLang="zh-TW" sz="2400" dirty="0"/>
                <a:t> Right Hip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DA55C3B9-FBFB-40B2-9216-83D6C33E478F}"/>
                </a:ext>
              </a:extLst>
            </p:cNvPr>
            <p:cNvSpPr txBox="1"/>
            <p:nvPr/>
          </p:nvSpPr>
          <p:spPr>
            <a:xfrm>
              <a:off x="8460508" y="1166842"/>
              <a:ext cx="2536464" cy="452431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zh-TW" sz="2400" dirty="0">
                  <a:solidFill>
                    <a:schemeClr val="accent2">
                      <a:lumMod val="75000"/>
                    </a:schemeClr>
                  </a:solidFill>
                </a:rPr>
                <a:t>14.</a:t>
              </a:r>
              <a:r>
                <a:rPr lang="en-US" altLang="zh-TW" sz="2400" dirty="0"/>
                <a:t> Left Knee</a:t>
              </a:r>
            </a:p>
            <a:p>
              <a:r>
                <a:rPr lang="en-US" altLang="zh-TW" sz="2400" dirty="0">
                  <a:solidFill>
                    <a:schemeClr val="accent2">
                      <a:lumMod val="75000"/>
                    </a:schemeClr>
                  </a:solidFill>
                </a:rPr>
                <a:t>15.</a:t>
              </a:r>
              <a:r>
                <a:rPr lang="en-US" altLang="zh-TW" sz="2400" dirty="0"/>
                <a:t> Right Knee</a:t>
              </a:r>
            </a:p>
            <a:p>
              <a:r>
                <a:rPr lang="en-US" altLang="zh-TW" sz="2400" dirty="0">
                  <a:solidFill>
                    <a:schemeClr val="accent2">
                      <a:lumMod val="75000"/>
                    </a:schemeClr>
                  </a:solidFill>
                </a:rPr>
                <a:t>16.</a:t>
              </a:r>
              <a:r>
                <a:rPr lang="en-US" altLang="zh-TW" sz="2400" dirty="0"/>
                <a:t> Left Ankle</a:t>
              </a:r>
            </a:p>
            <a:p>
              <a:r>
                <a:rPr lang="en-US" altLang="zh-TW" sz="2400" dirty="0">
                  <a:solidFill>
                    <a:schemeClr val="accent2">
                      <a:lumMod val="75000"/>
                    </a:schemeClr>
                  </a:solidFill>
                </a:rPr>
                <a:t>17.</a:t>
              </a:r>
              <a:r>
                <a:rPr lang="en-US" altLang="zh-TW" sz="2400" dirty="0"/>
                <a:t> Right Ankle</a:t>
              </a:r>
            </a:p>
            <a:p>
              <a:r>
                <a:rPr lang="en-US" altLang="zh-TW" sz="2400" dirty="0">
                  <a:solidFill>
                    <a:schemeClr val="accent2">
                      <a:lumMod val="75000"/>
                    </a:schemeClr>
                  </a:solidFill>
                </a:rPr>
                <a:t>18.</a:t>
              </a:r>
              <a:r>
                <a:rPr lang="en-US" altLang="zh-TW" sz="2400" dirty="0"/>
                <a:t> Neck</a:t>
              </a:r>
            </a:p>
            <a:p>
              <a:r>
                <a:rPr lang="en-US" altLang="zh-TW" sz="2400" dirty="0">
                  <a:solidFill>
                    <a:schemeClr val="accent2">
                      <a:lumMod val="75000"/>
                    </a:schemeClr>
                  </a:solidFill>
                </a:rPr>
                <a:t>19.</a:t>
              </a:r>
              <a:r>
                <a:rPr lang="en-US" altLang="zh-TW" sz="2400" dirty="0"/>
                <a:t> Head</a:t>
              </a:r>
            </a:p>
            <a:p>
              <a:r>
                <a:rPr lang="en-US" altLang="zh-TW" sz="2400" dirty="0">
                  <a:solidFill>
                    <a:schemeClr val="accent2">
                      <a:lumMod val="75000"/>
                    </a:schemeClr>
                  </a:solidFill>
                </a:rPr>
                <a:t>20.</a:t>
              </a:r>
              <a:r>
                <a:rPr lang="en-US" altLang="zh-TW" sz="2400" dirty="0"/>
                <a:t> Left Big Toe</a:t>
              </a:r>
            </a:p>
            <a:p>
              <a:r>
                <a:rPr lang="en-US" altLang="zh-TW" sz="2400" dirty="0">
                  <a:solidFill>
                    <a:schemeClr val="accent2">
                      <a:lumMod val="75000"/>
                    </a:schemeClr>
                  </a:solidFill>
                </a:rPr>
                <a:t>21.</a:t>
              </a:r>
              <a:r>
                <a:rPr lang="en-US" altLang="zh-TW" sz="2400" dirty="0"/>
                <a:t> Left Small Toe</a:t>
              </a:r>
            </a:p>
            <a:p>
              <a:r>
                <a:rPr lang="en-US" altLang="zh-TW" sz="2400" dirty="0">
                  <a:solidFill>
                    <a:schemeClr val="accent2">
                      <a:lumMod val="75000"/>
                    </a:schemeClr>
                  </a:solidFill>
                </a:rPr>
                <a:t>22.</a:t>
              </a:r>
              <a:r>
                <a:rPr lang="en-US" altLang="zh-TW" sz="2400" dirty="0"/>
                <a:t> Left Heel</a:t>
              </a:r>
            </a:p>
            <a:p>
              <a:r>
                <a:rPr lang="en-US" altLang="zh-TW" sz="2400" dirty="0">
                  <a:solidFill>
                    <a:schemeClr val="accent2">
                      <a:lumMod val="75000"/>
                    </a:schemeClr>
                  </a:solidFill>
                </a:rPr>
                <a:t>23.</a:t>
              </a:r>
              <a:r>
                <a:rPr lang="en-US" altLang="zh-TW" sz="2400" dirty="0"/>
                <a:t> Right Big Toe</a:t>
              </a:r>
            </a:p>
            <a:p>
              <a:r>
                <a:rPr lang="en-US" altLang="zh-TW" sz="2400" dirty="0">
                  <a:solidFill>
                    <a:schemeClr val="accent2">
                      <a:lumMod val="75000"/>
                    </a:schemeClr>
                  </a:solidFill>
                </a:rPr>
                <a:t>24. </a:t>
              </a:r>
              <a:r>
                <a:rPr lang="en-US" altLang="zh-TW" sz="2400" dirty="0"/>
                <a:t>Right Small Toe</a:t>
              </a:r>
            </a:p>
            <a:p>
              <a:r>
                <a:rPr lang="en-US" altLang="zh-TW" sz="2400" dirty="0">
                  <a:solidFill>
                    <a:schemeClr val="accent2">
                      <a:lumMod val="75000"/>
                    </a:schemeClr>
                  </a:solidFill>
                </a:rPr>
                <a:t>25. </a:t>
              </a:r>
              <a:r>
                <a:rPr lang="en-US" altLang="zh-TW" sz="2400" dirty="0"/>
                <a:t>Right Heel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7F75D1B0-18D0-4051-A7BA-1E9F142889E0}"/>
                </a:ext>
              </a:extLst>
            </p:cNvPr>
            <p:cNvSpPr txBox="1"/>
            <p:nvPr/>
          </p:nvSpPr>
          <p:spPr>
            <a:xfrm>
              <a:off x="2381104" y="10806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1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C5775B9-6901-4E31-A689-D81170E16B7B}"/>
                </a:ext>
              </a:extLst>
            </p:cNvPr>
            <p:cNvSpPr txBox="1"/>
            <p:nvPr/>
          </p:nvSpPr>
          <p:spPr>
            <a:xfrm>
              <a:off x="2531947" y="61284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4E0091D8-20C2-433A-9196-2345C202B9B1}"/>
                </a:ext>
              </a:extLst>
            </p:cNvPr>
            <p:cNvSpPr txBox="1"/>
            <p:nvPr/>
          </p:nvSpPr>
          <p:spPr>
            <a:xfrm>
              <a:off x="1936865" y="68821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3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F4ADB250-536C-4821-A357-DE171EA092F8}"/>
                </a:ext>
              </a:extLst>
            </p:cNvPr>
            <p:cNvSpPr txBox="1"/>
            <p:nvPr/>
          </p:nvSpPr>
          <p:spPr>
            <a:xfrm>
              <a:off x="3006210" y="105291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708D7E3-5CC4-46AE-8987-71290ADE36A1}"/>
                </a:ext>
              </a:extLst>
            </p:cNvPr>
            <p:cNvSpPr txBox="1"/>
            <p:nvPr/>
          </p:nvSpPr>
          <p:spPr>
            <a:xfrm>
              <a:off x="1402193" y="105291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5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AE957031-C06C-4DED-8278-F7072B704105}"/>
                </a:ext>
              </a:extLst>
            </p:cNvPr>
            <p:cNvSpPr txBox="1"/>
            <p:nvPr/>
          </p:nvSpPr>
          <p:spPr>
            <a:xfrm>
              <a:off x="3157053" y="17408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6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67689184-B01D-4FC6-9486-44BA3DF74EBD}"/>
                </a:ext>
              </a:extLst>
            </p:cNvPr>
            <p:cNvSpPr txBox="1"/>
            <p:nvPr/>
          </p:nvSpPr>
          <p:spPr>
            <a:xfrm>
              <a:off x="1251350" y="17408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7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59E518EB-48F2-492F-B3E8-2DE85BCE6896}"/>
                </a:ext>
              </a:extLst>
            </p:cNvPr>
            <p:cNvSpPr txBox="1"/>
            <p:nvPr/>
          </p:nvSpPr>
          <p:spPr>
            <a:xfrm>
              <a:off x="3540641" y="24797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8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4957AA91-334B-4E58-BC36-8EAED1E6D7F4}"/>
                </a:ext>
              </a:extLst>
            </p:cNvPr>
            <p:cNvSpPr txBox="1"/>
            <p:nvPr/>
          </p:nvSpPr>
          <p:spPr>
            <a:xfrm>
              <a:off x="893342" y="24797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9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9692C600-C1B1-4860-89A2-8B751FDB3083}"/>
                </a:ext>
              </a:extLst>
            </p:cNvPr>
            <p:cNvSpPr txBox="1"/>
            <p:nvPr/>
          </p:nvSpPr>
          <p:spPr>
            <a:xfrm>
              <a:off x="3718024" y="330420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10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E7059881-D0A5-4081-AEC8-116309A13016}"/>
                </a:ext>
              </a:extLst>
            </p:cNvPr>
            <p:cNvSpPr txBox="1"/>
            <p:nvPr/>
          </p:nvSpPr>
          <p:spPr>
            <a:xfrm>
              <a:off x="587366" y="330420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11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2CFCC803-4245-4C0A-A45D-73EE3E9EB9E9}"/>
                </a:ext>
              </a:extLst>
            </p:cNvPr>
            <p:cNvSpPr txBox="1"/>
            <p:nvPr/>
          </p:nvSpPr>
          <p:spPr>
            <a:xfrm>
              <a:off x="2776772" y="34912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12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A90726FB-182E-4DAD-9018-4A6E1B710BAD}"/>
                </a:ext>
              </a:extLst>
            </p:cNvPr>
            <p:cNvSpPr txBox="1"/>
            <p:nvPr/>
          </p:nvSpPr>
          <p:spPr>
            <a:xfrm>
              <a:off x="1504080" y="34912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13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4FB87A2E-BC2A-4DFA-A03C-8AFFF1A5E65C}"/>
                </a:ext>
              </a:extLst>
            </p:cNvPr>
            <p:cNvSpPr txBox="1"/>
            <p:nvPr/>
          </p:nvSpPr>
          <p:spPr>
            <a:xfrm>
              <a:off x="2977938" y="468254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14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D63C4A73-4E8E-4577-BA61-F656DF71F4BD}"/>
                </a:ext>
              </a:extLst>
            </p:cNvPr>
            <p:cNvSpPr txBox="1"/>
            <p:nvPr/>
          </p:nvSpPr>
          <p:spPr>
            <a:xfrm>
              <a:off x="1343684" y="468254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15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ABF3EA14-E86F-474C-91BA-B6F2192D7613}"/>
                </a:ext>
              </a:extLst>
            </p:cNvPr>
            <p:cNvSpPr txBox="1"/>
            <p:nvPr/>
          </p:nvSpPr>
          <p:spPr>
            <a:xfrm>
              <a:off x="2738349" y="550449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16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DF16A592-F6B0-46BC-AC31-8C3F797DD3EC}"/>
                </a:ext>
              </a:extLst>
            </p:cNvPr>
            <p:cNvSpPr txBox="1"/>
            <p:nvPr/>
          </p:nvSpPr>
          <p:spPr>
            <a:xfrm>
              <a:off x="1962400" y="550449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17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0F4E068A-4A49-4683-893E-C10F3F800531}"/>
                </a:ext>
              </a:extLst>
            </p:cNvPr>
            <p:cNvSpPr txBox="1"/>
            <p:nvPr/>
          </p:nvSpPr>
          <p:spPr>
            <a:xfrm>
              <a:off x="2163722" y="168272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18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9B1E4D10-5B06-48F4-A2C6-42C5359E4D89}"/>
                </a:ext>
              </a:extLst>
            </p:cNvPr>
            <p:cNvSpPr txBox="1"/>
            <p:nvPr/>
          </p:nvSpPr>
          <p:spPr>
            <a:xfrm>
              <a:off x="2171752" y="4102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19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8E18CB9D-B301-462B-8AF8-2E9734F6030F}"/>
                </a:ext>
              </a:extLst>
            </p:cNvPr>
            <p:cNvSpPr txBox="1"/>
            <p:nvPr/>
          </p:nvSpPr>
          <p:spPr>
            <a:xfrm>
              <a:off x="2947701" y="599488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20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9922B343-9930-4EBE-AC26-941A2B1A18C4}"/>
                </a:ext>
              </a:extLst>
            </p:cNvPr>
            <p:cNvSpPr txBox="1"/>
            <p:nvPr/>
          </p:nvSpPr>
          <p:spPr>
            <a:xfrm>
              <a:off x="3290338" y="550911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21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73AF53CD-9E0D-4A29-B417-8FD250EBB433}"/>
                </a:ext>
              </a:extLst>
            </p:cNvPr>
            <p:cNvSpPr txBox="1"/>
            <p:nvPr/>
          </p:nvSpPr>
          <p:spPr>
            <a:xfrm>
              <a:off x="2383407" y="59723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22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1EEBD394-3A11-4A81-A103-AB9546F48BE1}"/>
                </a:ext>
              </a:extLst>
            </p:cNvPr>
            <p:cNvSpPr txBox="1"/>
            <p:nvPr/>
          </p:nvSpPr>
          <p:spPr>
            <a:xfrm>
              <a:off x="1402193" y="599488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23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A8E9C1F1-57BC-45E6-97D9-C37C6619179C}"/>
                </a:ext>
              </a:extLst>
            </p:cNvPr>
            <p:cNvSpPr txBox="1"/>
            <p:nvPr/>
          </p:nvSpPr>
          <p:spPr>
            <a:xfrm>
              <a:off x="1041943" y="54998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24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3466187F-79DE-4BBE-9BAD-3B58275B02EB}"/>
                </a:ext>
              </a:extLst>
            </p:cNvPr>
            <p:cNvSpPr txBox="1"/>
            <p:nvPr/>
          </p:nvSpPr>
          <p:spPr>
            <a:xfrm>
              <a:off x="1962400" y="59723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25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5437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166</Words>
  <Application>Microsoft Office PowerPoint</Application>
  <PresentationFormat>寬螢幕</PresentationFormat>
  <Paragraphs>65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solab</dc:creator>
  <cp:lastModifiedBy>solab</cp:lastModifiedBy>
  <cp:revision>11</cp:revision>
  <dcterms:created xsi:type="dcterms:W3CDTF">2024-05-22T06:40:41Z</dcterms:created>
  <dcterms:modified xsi:type="dcterms:W3CDTF">2024-06-05T10:07:04Z</dcterms:modified>
</cp:coreProperties>
</file>