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15"/>
  </p:notesMasterIdLst>
  <p:sldIdLst>
    <p:sldId id="258" r:id="rId2"/>
    <p:sldId id="267" r:id="rId3"/>
    <p:sldId id="271" r:id="rId4"/>
    <p:sldId id="266" r:id="rId5"/>
    <p:sldId id="270" r:id="rId6"/>
    <p:sldId id="272" r:id="rId7"/>
    <p:sldId id="273" r:id="rId8"/>
    <p:sldId id="274" r:id="rId9"/>
    <p:sldId id="275" r:id="rId10"/>
    <p:sldId id="276" r:id="rId11"/>
    <p:sldId id="268" r:id="rId12"/>
    <p:sldId id="269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lm" initials="d" lastIdx="2" clrIdx="0">
    <p:extLst>
      <p:ext uri="{19B8F6BF-5375-455C-9EA6-DF929625EA0E}">
        <p15:presenceInfo xmlns:p15="http://schemas.microsoft.com/office/powerpoint/2012/main" userId="dee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121"/>
    <a:srgbClr val="C9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82182" autoAdjust="0"/>
  </p:normalViewPr>
  <p:slideViewPr>
    <p:cSldViewPr snapToObjects="1">
      <p:cViewPr varScale="1">
        <p:scale>
          <a:sx n="152" d="100"/>
          <a:sy n="152" d="100"/>
        </p:scale>
        <p:origin x="366" y="132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4037;&#20316;&#20869;&#23481;\&#19987;&#39064;&#20998;&#26512;\20180704_&#27599;&#20004;&#21608;&#19987;&#39064;&#20998;&#26512;\&#27599;&#20004;&#21608;&#19987;&#39064;&#20998;&#26512;&#65288;&#26032;&#65289;\CR&#36716;&#21270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5454;&#20998;&#26512;&#30456;&#20851;&#36164;&#26009;\&#36884;&#23478;\&#27599;&#20004;&#21608;&#19987;&#39064;&#20998;&#26512;&#65288;&#26032;&#65289;\&#27599;&#20004;&#21608;&#19987;&#39064;&#20998;&#26512;&#65288;&#26032;&#65289;\CR&#36716;&#21270;&#2957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'--订单指标1'!$G$1</c:f>
              <c:strCache>
                <c:ptCount val="1"/>
                <c:pt idx="0">
                  <c:v>宫格U2O（有效口径）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3350020859407601E-2"/>
                  <c:y val="0.107919930374238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FA8-4A76-B0FB-33234C6B367C}"/>
                </c:ext>
              </c:extLst>
            </c:dLbl>
            <c:dLbl>
              <c:idx val="99"/>
              <c:layout>
                <c:manualLayout>
                  <c:x val="-4.5056320400500623E-2"/>
                  <c:y val="9.3994778067884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FA8-4A76-B0FB-33234C6B367C}"/>
                </c:ext>
              </c:extLst>
            </c:dLbl>
            <c:dLbl>
              <c:idx val="364"/>
              <c:layout>
                <c:manualLayout>
                  <c:x val="0"/>
                  <c:y val="-0.104438642297650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FA8-4A76-B0FB-33234C6B367C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'--订单指标1'!$A$32:$A$396</c:f>
              <c:numCache>
                <c:formatCode>m/d/yyyy</c:formatCode>
                <c:ptCount val="365"/>
                <c:pt idx="0">
                  <c:v>42917</c:v>
                </c:pt>
                <c:pt idx="1">
                  <c:v>42918</c:v>
                </c:pt>
                <c:pt idx="2">
                  <c:v>42919</c:v>
                </c:pt>
                <c:pt idx="3">
                  <c:v>42920</c:v>
                </c:pt>
                <c:pt idx="4">
                  <c:v>42921</c:v>
                </c:pt>
                <c:pt idx="5">
                  <c:v>42922</c:v>
                </c:pt>
                <c:pt idx="6">
                  <c:v>42923</c:v>
                </c:pt>
                <c:pt idx="7">
                  <c:v>42924</c:v>
                </c:pt>
                <c:pt idx="8">
                  <c:v>42925</c:v>
                </c:pt>
                <c:pt idx="9">
                  <c:v>42926</c:v>
                </c:pt>
                <c:pt idx="10">
                  <c:v>42927</c:v>
                </c:pt>
                <c:pt idx="11">
                  <c:v>42928</c:v>
                </c:pt>
                <c:pt idx="12">
                  <c:v>42929</c:v>
                </c:pt>
                <c:pt idx="13">
                  <c:v>42930</c:v>
                </c:pt>
                <c:pt idx="14">
                  <c:v>42931</c:v>
                </c:pt>
                <c:pt idx="15">
                  <c:v>42932</c:v>
                </c:pt>
                <c:pt idx="16">
                  <c:v>42933</c:v>
                </c:pt>
                <c:pt idx="17">
                  <c:v>42934</c:v>
                </c:pt>
                <c:pt idx="18">
                  <c:v>42935</c:v>
                </c:pt>
                <c:pt idx="19">
                  <c:v>42936</c:v>
                </c:pt>
                <c:pt idx="20">
                  <c:v>42937</c:v>
                </c:pt>
                <c:pt idx="21">
                  <c:v>42938</c:v>
                </c:pt>
                <c:pt idx="22">
                  <c:v>42939</c:v>
                </c:pt>
                <c:pt idx="23">
                  <c:v>42940</c:v>
                </c:pt>
                <c:pt idx="24">
                  <c:v>42941</c:v>
                </c:pt>
                <c:pt idx="25">
                  <c:v>42942</c:v>
                </c:pt>
                <c:pt idx="26">
                  <c:v>42943</c:v>
                </c:pt>
                <c:pt idx="27">
                  <c:v>42944</c:v>
                </c:pt>
                <c:pt idx="28">
                  <c:v>42945</c:v>
                </c:pt>
                <c:pt idx="29">
                  <c:v>42946</c:v>
                </c:pt>
                <c:pt idx="30">
                  <c:v>42947</c:v>
                </c:pt>
                <c:pt idx="31">
                  <c:v>42948</c:v>
                </c:pt>
                <c:pt idx="32">
                  <c:v>42949</c:v>
                </c:pt>
                <c:pt idx="33">
                  <c:v>42950</c:v>
                </c:pt>
                <c:pt idx="34">
                  <c:v>42951</c:v>
                </c:pt>
                <c:pt idx="35">
                  <c:v>42952</c:v>
                </c:pt>
                <c:pt idx="36">
                  <c:v>42953</c:v>
                </c:pt>
                <c:pt idx="37">
                  <c:v>42954</c:v>
                </c:pt>
                <c:pt idx="38">
                  <c:v>42955</c:v>
                </c:pt>
                <c:pt idx="39">
                  <c:v>42956</c:v>
                </c:pt>
                <c:pt idx="40">
                  <c:v>42957</c:v>
                </c:pt>
                <c:pt idx="41">
                  <c:v>42958</c:v>
                </c:pt>
                <c:pt idx="42">
                  <c:v>42959</c:v>
                </c:pt>
                <c:pt idx="43">
                  <c:v>42960</c:v>
                </c:pt>
                <c:pt idx="44">
                  <c:v>42961</c:v>
                </c:pt>
                <c:pt idx="45">
                  <c:v>42962</c:v>
                </c:pt>
                <c:pt idx="46">
                  <c:v>42963</c:v>
                </c:pt>
                <c:pt idx="47">
                  <c:v>42964</c:v>
                </c:pt>
                <c:pt idx="48">
                  <c:v>42965</c:v>
                </c:pt>
                <c:pt idx="49">
                  <c:v>42966</c:v>
                </c:pt>
                <c:pt idx="50">
                  <c:v>42967</c:v>
                </c:pt>
                <c:pt idx="51">
                  <c:v>42968</c:v>
                </c:pt>
                <c:pt idx="52">
                  <c:v>42969</c:v>
                </c:pt>
                <c:pt idx="53">
                  <c:v>42970</c:v>
                </c:pt>
                <c:pt idx="54">
                  <c:v>42971</c:v>
                </c:pt>
                <c:pt idx="55">
                  <c:v>42972</c:v>
                </c:pt>
                <c:pt idx="56">
                  <c:v>42973</c:v>
                </c:pt>
                <c:pt idx="57">
                  <c:v>42974</c:v>
                </c:pt>
                <c:pt idx="58">
                  <c:v>42975</c:v>
                </c:pt>
                <c:pt idx="59">
                  <c:v>42976</c:v>
                </c:pt>
                <c:pt idx="60">
                  <c:v>42977</c:v>
                </c:pt>
                <c:pt idx="61">
                  <c:v>42978</c:v>
                </c:pt>
                <c:pt idx="62">
                  <c:v>42979</c:v>
                </c:pt>
                <c:pt idx="63">
                  <c:v>42980</c:v>
                </c:pt>
                <c:pt idx="64">
                  <c:v>42981</c:v>
                </c:pt>
                <c:pt idx="65">
                  <c:v>42982</c:v>
                </c:pt>
                <c:pt idx="66">
                  <c:v>42983</c:v>
                </c:pt>
                <c:pt idx="67">
                  <c:v>42984</c:v>
                </c:pt>
                <c:pt idx="68">
                  <c:v>42985</c:v>
                </c:pt>
                <c:pt idx="69">
                  <c:v>42986</c:v>
                </c:pt>
                <c:pt idx="70">
                  <c:v>42987</c:v>
                </c:pt>
                <c:pt idx="71">
                  <c:v>42988</c:v>
                </c:pt>
                <c:pt idx="72">
                  <c:v>42989</c:v>
                </c:pt>
                <c:pt idx="73">
                  <c:v>42990</c:v>
                </c:pt>
                <c:pt idx="74">
                  <c:v>42991</c:v>
                </c:pt>
                <c:pt idx="75">
                  <c:v>42992</c:v>
                </c:pt>
                <c:pt idx="76">
                  <c:v>42993</c:v>
                </c:pt>
                <c:pt idx="77">
                  <c:v>42994</c:v>
                </c:pt>
                <c:pt idx="78">
                  <c:v>42995</c:v>
                </c:pt>
                <c:pt idx="79">
                  <c:v>42996</c:v>
                </c:pt>
                <c:pt idx="80">
                  <c:v>42997</c:v>
                </c:pt>
                <c:pt idx="81">
                  <c:v>42998</c:v>
                </c:pt>
                <c:pt idx="82">
                  <c:v>42999</c:v>
                </c:pt>
                <c:pt idx="83">
                  <c:v>43000</c:v>
                </c:pt>
                <c:pt idx="84">
                  <c:v>43001</c:v>
                </c:pt>
                <c:pt idx="85">
                  <c:v>43002</c:v>
                </c:pt>
                <c:pt idx="86">
                  <c:v>43003</c:v>
                </c:pt>
                <c:pt idx="87">
                  <c:v>43004</c:v>
                </c:pt>
                <c:pt idx="88">
                  <c:v>43005</c:v>
                </c:pt>
                <c:pt idx="89">
                  <c:v>43006</c:v>
                </c:pt>
                <c:pt idx="90">
                  <c:v>43007</c:v>
                </c:pt>
                <c:pt idx="91">
                  <c:v>43008</c:v>
                </c:pt>
                <c:pt idx="92">
                  <c:v>43009</c:v>
                </c:pt>
                <c:pt idx="93">
                  <c:v>43010</c:v>
                </c:pt>
                <c:pt idx="94">
                  <c:v>43011</c:v>
                </c:pt>
                <c:pt idx="95">
                  <c:v>43012</c:v>
                </c:pt>
                <c:pt idx="96">
                  <c:v>43013</c:v>
                </c:pt>
                <c:pt idx="97">
                  <c:v>43014</c:v>
                </c:pt>
                <c:pt idx="98">
                  <c:v>43015</c:v>
                </c:pt>
                <c:pt idx="99">
                  <c:v>43016</c:v>
                </c:pt>
                <c:pt idx="100">
                  <c:v>43017</c:v>
                </c:pt>
                <c:pt idx="101">
                  <c:v>43018</c:v>
                </c:pt>
                <c:pt idx="102">
                  <c:v>43019</c:v>
                </c:pt>
                <c:pt idx="103">
                  <c:v>43020</c:v>
                </c:pt>
                <c:pt idx="104">
                  <c:v>43021</c:v>
                </c:pt>
                <c:pt idx="105">
                  <c:v>43022</c:v>
                </c:pt>
                <c:pt idx="106">
                  <c:v>43023</c:v>
                </c:pt>
                <c:pt idx="107">
                  <c:v>43024</c:v>
                </c:pt>
                <c:pt idx="108">
                  <c:v>43025</c:v>
                </c:pt>
                <c:pt idx="109">
                  <c:v>43026</c:v>
                </c:pt>
                <c:pt idx="110">
                  <c:v>43027</c:v>
                </c:pt>
                <c:pt idx="111">
                  <c:v>43028</c:v>
                </c:pt>
                <c:pt idx="112">
                  <c:v>43029</c:v>
                </c:pt>
                <c:pt idx="113">
                  <c:v>43030</c:v>
                </c:pt>
                <c:pt idx="114">
                  <c:v>43031</c:v>
                </c:pt>
                <c:pt idx="115">
                  <c:v>43032</c:v>
                </c:pt>
                <c:pt idx="116">
                  <c:v>43033</c:v>
                </c:pt>
                <c:pt idx="117">
                  <c:v>43034</c:v>
                </c:pt>
                <c:pt idx="118">
                  <c:v>43035</c:v>
                </c:pt>
                <c:pt idx="119">
                  <c:v>43036</c:v>
                </c:pt>
                <c:pt idx="120">
                  <c:v>43037</c:v>
                </c:pt>
                <c:pt idx="121">
                  <c:v>43038</c:v>
                </c:pt>
                <c:pt idx="122">
                  <c:v>43039</c:v>
                </c:pt>
                <c:pt idx="123">
                  <c:v>43040</c:v>
                </c:pt>
                <c:pt idx="124">
                  <c:v>43041</c:v>
                </c:pt>
                <c:pt idx="125">
                  <c:v>43042</c:v>
                </c:pt>
                <c:pt idx="126">
                  <c:v>43043</c:v>
                </c:pt>
                <c:pt idx="127">
                  <c:v>43044</c:v>
                </c:pt>
                <c:pt idx="128">
                  <c:v>43045</c:v>
                </c:pt>
                <c:pt idx="129">
                  <c:v>43046</c:v>
                </c:pt>
                <c:pt idx="130">
                  <c:v>43047</c:v>
                </c:pt>
                <c:pt idx="131">
                  <c:v>43048</c:v>
                </c:pt>
                <c:pt idx="132">
                  <c:v>43049</c:v>
                </c:pt>
                <c:pt idx="133">
                  <c:v>43050</c:v>
                </c:pt>
                <c:pt idx="134">
                  <c:v>43051</c:v>
                </c:pt>
                <c:pt idx="135">
                  <c:v>43052</c:v>
                </c:pt>
                <c:pt idx="136">
                  <c:v>43053</c:v>
                </c:pt>
                <c:pt idx="137">
                  <c:v>43054</c:v>
                </c:pt>
                <c:pt idx="138">
                  <c:v>43055</c:v>
                </c:pt>
                <c:pt idx="139">
                  <c:v>43056</c:v>
                </c:pt>
                <c:pt idx="140">
                  <c:v>43057</c:v>
                </c:pt>
                <c:pt idx="141">
                  <c:v>43058</c:v>
                </c:pt>
                <c:pt idx="142">
                  <c:v>43059</c:v>
                </c:pt>
                <c:pt idx="143">
                  <c:v>43060</c:v>
                </c:pt>
                <c:pt idx="144">
                  <c:v>43061</c:v>
                </c:pt>
                <c:pt idx="145">
                  <c:v>43062</c:v>
                </c:pt>
                <c:pt idx="146">
                  <c:v>43063</c:v>
                </c:pt>
                <c:pt idx="147">
                  <c:v>43064</c:v>
                </c:pt>
                <c:pt idx="148">
                  <c:v>43065</c:v>
                </c:pt>
                <c:pt idx="149">
                  <c:v>43066</c:v>
                </c:pt>
                <c:pt idx="150">
                  <c:v>43067</c:v>
                </c:pt>
                <c:pt idx="151">
                  <c:v>43068</c:v>
                </c:pt>
                <c:pt idx="152">
                  <c:v>43069</c:v>
                </c:pt>
                <c:pt idx="153">
                  <c:v>43070</c:v>
                </c:pt>
                <c:pt idx="154">
                  <c:v>43071</c:v>
                </c:pt>
                <c:pt idx="155">
                  <c:v>43072</c:v>
                </c:pt>
                <c:pt idx="156">
                  <c:v>43073</c:v>
                </c:pt>
                <c:pt idx="157">
                  <c:v>43074</c:v>
                </c:pt>
                <c:pt idx="158">
                  <c:v>43075</c:v>
                </c:pt>
                <c:pt idx="159">
                  <c:v>43076</c:v>
                </c:pt>
                <c:pt idx="160">
                  <c:v>43077</c:v>
                </c:pt>
                <c:pt idx="161">
                  <c:v>43078</c:v>
                </c:pt>
                <c:pt idx="162">
                  <c:v>43079</c:v>
                </c:pt>
                <c:pt idx="163">
                  <c:v>43080</c:v>
                </c:pt>
                <c:pt idx="164">
                  <c:v>43081</c:v>
                </c:pt>
                <c:pt idx="165">
                  <c:v>43082</c:v>
                </c:pt>
                <c:pt idx="166">
                  <c:v>43083</c:v>
                </c:pt>
                <c:pt idx="167">
                  <c:v>43084</c:v>
                </c:pt>
                <c:pt idx="168">
                  <c:v>43085</c:v>
                </c:pt>
                <c:pt idx="169">
                  <c:v>43086</c:v>
                </c:pt>
                <c:pt idx="170">
                  <c:v>43087</c:v>
                </c:pt>
                <c:pt idx="171">
                  <c:v>43088</c:v>
                </c:pt>
                <c:pt idx="172">
                  <c:v>43089</c:v>
                </c:pt>
                <c:pt idx="173">
                  <c:v>43090</c:v>
                </c:pt>
                <c:pt idx="174">
                  <c:v>43091</c:v>
                </c:pt>
                <c:pt idx="175">
                  <c:v>43092</c:v>
                </c:pt>
                <c:pt idx="176">
                  <c:v>43093</c:v>
                </c:pt>
                <c:pt idx="177">
                  <c:v>43094</c:v>
                </c:pt>
                <c:pt idx="178">
                  <c:v>43095</c:v>
                </c:pt>
                <c:pt idx="179">
                  <c:v>43096</c:v>
                </c:pt>
                <c:pt idx="180">
                  <c:v>43097</c:v>
                </c:pt>
                <c:pt idx="181">
                  <c:v>43098</c:v>
                </c:pt>
                <c:pt idx="182">
                  <c:v>43099</c:v>
                </c:pt>
                <c:pt idx="183">
                  <c:v>43100</c:v>
                </c:pt>
                <c:pt idx="184">
                  <c:v>43101</c:v>
                </c:pt>
                <c:pt idx="185">
                  <c:v>43102</c:v>
                </c:pt>
                <c:pt idx="186">
                  <c:v>43103</c:v>
                </c:pt>
                <c:pt idx="187">
                  <c:v>43104</c:v>
                </c:pt>
                <c:pt idx="188">
                  <c:v>43105</c:v>
                </c:pt>
                <c:pt idx="189">
                  <c:v>43106</c:v>
                </c:pt>
                <c:pt idx="190">
                  <c:v>43107</c:v>
                </c:pt>
                <c:pt idx="191">
                  <c:v>43108</c:v>
                </c:pt>
                <c:pt idx="192">
                  <c:v>43109</c:v>
                </c:pt>
                <c:pt idx="193">
                  <c:v>43110</c:v>
                </c:pt>
                <c:pt idx="194">
                  <c:v>43111</c:v>
                </c:pt>
                <c:pt idx="195">
                  <c:v>43112</c:v>
                </c:pt>
                <c:pt idx="196">
                  <c:v>43113</c:v>
                </c:pt>
                <c:pt idx="197">
                  <c:v>43114</c:v>
                </c:pt>
                <c:pt idx="198">
                  <c:v>43115</c:v>
                </c:pt>
                <c:pt idx="199">
                  <c:v>43116</c:v>
                </c:pt>
                <c:pt idx="200">
                  <c:v>43117</c:v>
                </c:pt>
                <c:pt idx="201">
                  <c:v>43118</c:v>
                </c:pt>
                <c:pt idx="202">
                  <c:v>43119</c:v>
                </c:pt>
                <c:pt idx="203">
                  <c:v>43120</c:v>
                </c:pt>
                <c:pt idx="204">
                  <c:v>43121</c:v>
                </c:pt>
                <c:pt idx="205">
                  <c:v>43122</c:v>
                </c:pt>
                <c:pt idx="206">
                  <c:v>43123</c:v>
                </c:pt>
                <c:pt idx="207">
                  <c:v>43124</c:v>
                </c:pt>
                <c:pt idx="208">
                  <c:v>43125</c:v>
                </c:pt>
                <c:pt idx="209">
                  <c:v>43126</c:v>
                </c:pt>
                <c:pt idx="210">
                  <c:v>43127</c:v>
                </c:pt>
                <c:pt idx="211">
                  <c:v>43128</c:v>
                </c:pt>
                <c:pt idx="212">
                  <c:v>43129</c:v>
                </c:pt>
                <c:pt idx="213">
                  <c:v>43130</c:v>
                </c:pt>
                <c:pt idx="214">
                  <c:v>43131</c:v>
                </c:pt>
                <c:pt idx="215">
                  <c:v>43132</c:v>
                </c:pt>
                <c:pt idx="216">
                  <c:v>43133</c:v>
                </c:pt>
                <c:pt idx="217">
                  <c:v>43134</c:v>
                </c:pt>
                <c:pt idx="218">
                  <c:v>43135</c:v>
                </c:pt>
                <c:pt idx="219">
                  <c:v>43136</c:v>
                </c:pt>
                <c:pt idx="220">
                  <c:v>43137</c:v>
                </c:pt>
                <c:pt idx="221">
                  <c:v>43138</c:v>
                </c:pt>
                <c:pt idx="222">
                  <c:v>43139</c:v>
                </c:pt>
                <c:pt idx="223">
                  <c:v>43140</c:v>
                </c:pt>
                <c:pt idx="224">
                  <c:v>43141</c:v>
                </c:pt>
                <c:pt idx="225">
                  <c:v>43142</c:v>
                </c:pt>
                <c:pt idx="226">
                  <c:v>43143</c:v>
                </c:pt>
                <c:pt idx="227">
                  <c:v>43144</c:v>
                </c:pt>
                <c:pt idx="228">
                  <c:v>43145</c:v>
                </c:pt>
                <c:pt idx="229">
                  <c:v>43146</c:v>
                </c:pt>
                <c:pt idx="230">
                  <c:v>43147</c:v>
                </c:pt>
                <c:pt idx="231">
                  <c:v>43148</c:v>
                </c:pt>
                <c:pt idx="232">
                  <c:v>43149</c:v>
                </c:pt>
                <c:pt idx="233">
                  <c:v>43150</c:v>
                </c:pt>
                <c:pt idx="234">
                  <c:v>43151</c:v>
                </c:pt>
                <c:pt idx="235">
                  <c:v>43152</c:v>
                </c:pt>
                <c:pt idx="236">
                  <c:v>43153</c:v>
                </c:pt>
                <c:pt idx="237">
                  <c:v>43154</c:v>
                </c:pt>
                <c:pt idx="238">
                  <c:v>43155</c:v>
                </c:pt>
                <c:pt idx="239">
                  <c:v>43156</c:v>
                </c:pt>
                <c:pt idx="240">
                  <c:v>43157</c:v>
                </c:pt>
                <c:pt idx="241">
                  <c:v>43158</c:v>
                </c:pt>
                <c:pt idx="242">
                  <c:v>43159</c:v>
                </c:pt>
                <c:pt idx="243">
                  <c:v>43160</c:v>
                </c:pt>
                <c:pt idx="244">
                  <c:v>43161</c:v>
                </c:pt>
                <c:pt idx="245">
                  <c:v>43162</c:v>
                </c:pt>
                <c:pt idx="246">
                  <c:v>43163</c:v>
                </c:pt>
                <c:pt idx="247">
                  <c:v>43164</c:v>
                </c:pt>
                <c:pt idx="248">
                  <c:v>43165</c:v>
                </c:pt>
                <c:pt idx="249">
                  <c:v>43166</c:v>
                </c:pt>
                <c:pt idx="250">
                  <c:v>43167</c:v>
                </c:pt>
                <c:pt idx="251">
                  <c:v>43168</c:v>
                </c:pt>
                <c:pt idx="252">
                  <c:v>43169</c:v>
                </c:pt>
                <c:pt idx="253">
                  <c:v>43170</c:v>
                </c:pt>
                <c:pt idx="254">
                  <c:v>43171</c:v>
                </c:pt>
                <c:pt idx="255">
                  <c:v>43172</c:v>
                </c:pt>
                <c:pt idx="256">
                  <c:v>43173</c:v>
                </c:pt>
                <c:pt idx="257">
                  <c:v>43174</c:v>
                </c:pt>
                <c:pt idx="258">
                  <c:v>43175</c:v>
                </c:pt>
                <c:pt idx="259">
                  <c:v>43176</c:v>
                </c:pt>
                <c:pt idx="260">
                  <c:v>43177</c:v>
                </c:pt>
                <c:pt idx="261">
                  <c:v>43178</c:v>
                </c:pt>
                <c:pt idx="262">
                  <c:v>43179</c:v>
                </c:pt>
                <c:pt idx="263">
                  <c:v>43180</c:v>
                </c:pt>
                <c:pt idx="264">
                  <c:v>43181</c:v>
                </c:pt>
                <c:pt idx="265">
                  <c:v>43182</c:v>
                </c:pt>
                <c:pt idx="266">
                  <c:v>43183</c:v>
                </c:pt>
                <c:pt idx="267">
                  <c:v>43184</c:v>
                </c:pt>
                <c:pt idx="268">
                  <c:v>43185</c:v>
                </c:pt>
                <c:pt idx="269">
                  <c:v>43186</c:v>
                </c:pt>
                <c:pt idx="270">
                  <c:v>43187</c:v>
                </c:pt>
                <c:pt idx="271">
                  <c:v>43188</c:v>
                </c:pt>
                <c:pt idx="272">
                  <c:v>43189</c:v>
                </c:pt>
                <c:pt idx="273">
                  <c:v>43190</c:v>
                </c:pt>
                <c:pt idx="274">
                  <c:v>43191</c:v>
                </c:pt>
                <c:pt idx="275">
                  <c:v>43192</c:v>
                </c:pt>
                <c:pt idx="276">
                  <c:v>43193</c:v>
                </c:pt>
                <c:pt idx="277">
                  <c:v>43194</c:v>
                </c:pt>
                <c:pt idx="278">
                  <c:v>43195</c:v>
                </c:pt>
                <c:pt idx="279">
                  <c:v>43196</c:v>
                </c:pt>
                <c:pt idx="280">
                  <c:v>43197</c:v>
                </c:pt>
                <c:pt idx="281">
                  <c:v>43198</c:v>
                </c:pt>
                <c:pt idx="282">
                  <c:v>43199</c:v>
                </c:pt>
                <c:pt idx="283">
                  <c:v>43200</c:v>
                </c:pt>
                <c:pt idx="284">
                  <c:v>43201</c:v>
                </c:pt>
                <c:pt idx="285">
                  <c:v>43202</c:v>
                </c:pt>
                <c:pt idx="286">
                  <c:v>43203</c:v>
                </c:pt>
                <c:pt idx="287">
                  <c:v>43204</c:v>
                </c:pt>
                <c:pt idx="288">
                  <c:v>43205</c:v>
                </c:pt>
                <c:pt idx="289">
                  <c:v>43206</c:v>
                </c:pt>
                <c:pt idx="290">
                  <c:v>43207</c:v>
                </c:pt>
                <c:pt idx="291">
                  <c:v>43208</c:v>
                </c:pt>
                <c:pt idx="292">
                  <c:v>43209</c:v>
                </c:pt>
                <c:pt idx="293">
                  <c:v>43210</c:v>
                </c:pt>
                <c:pt idx="294">
                  <c:v>43211</c:v>
                </c:pt>
                <c:pt idx="295">
                  <c:v>43212</c:v>
                </c:pt>
                <c:pt idx="296">
                  <c:v>43213</c:v>
                </c:pt>
                <c:pt idx="297">
                  <c:v>43214</c:v>
                </c:pt>
                <c:pt idx="298">
                  <c:v>43215</c:v>
                </c:pt>
                <c:pt idx="299">
                  <c:v>43216</c:v>
                </c:pt>
                <c:pt idx="300">
                  <c:v>43217</c:v>
                </c:pt>
                <c:pt idx="301">
                  <c:v>43218</c:v>
                </c:pt>
                <c:pt idx="302">
                  <c:v>43219</c:v>
                </c:pt>
                <c:pt idx="303">
                  <c:v>43220</c:v>
                </c:pt>
                <c:pt idx="304">
                  <c:v>43221</c:v>
                </c:pt>
                <c:pt idx="305">
                  <c:v>43222</c:v>
                </c:pt>
                <c:pt idx="306">
                  <c:v>43223</c:v>
                </c:pt>
                <c:pt idx="307">
                  <c:v>43224</c:v>
                </c:pt>
                <c:pt idx="308">
                  <c:v>43225</c:v>
                </c:pt>
                <c:pt idx="309">
                  <c:v>43226</c:v>
                </c:pt>
                <c:pt idx="310">
                  <c:v>43227</c:v>
                </c:pt>
                <c:pt idx="311">
                  <c:v>43228</c:v>
                </c:pt>
                <c:pt idx="312">
                  <c:v>43229</c:v>
                </c:pt>
                <c:pt idx="313">
                  <c:v>43230</c:v>
                </c:pt>
                <c:pt idx="314">
                  <c:v>43231</c:v>
                </c:pt>
                <c:pt idx="315">
                  <c:v>43232</c:v>
                </c:pt>
                <c:pt idx="316">
                  <c:v>43233</c:v>
                </c:pt>
                <c:pt idx="317">
                  <c:v>43234</c:v>
                </c:pt>
                <c:pt idx="318">
                  <c:v>43235</c:v>
                </c:pt>
                <c:pt idx="319">
                  <c:v>43236</c:v>
                </c:pt>
                <c:pt idx="320">
                  <c:v>43237</c:v>
                </c:pt>
                <c:pt idx="321">
                  <c:v>43238</c:v>
                </c:pt>
                <c:pt idx="322">
                  <c:v>43239</c:v>
                </c:pt>
                <c:pt idx="323">
                  <c:v>43240</c:v>
                </c:pt>
                <c:pt idx="324">
                  <c:v>43241</c:v>
                </c:pt>
                <c:pt idx="325">
                  <c:v>43242</c:v>
                </c:pt>
                <c:pt idx="326">
                  <c:v>43243</c:v>
                </c:pt>
                <c:pt idx="327">
                  <c:v>43244</c:v>
                </c:pt>
                <c:pt idx="328">
                  <c:v>43245</c:v>
                </c:pt>
                <c:pt idx="329">
                  <c:v>43246</c:v>
                </c:pt>
                <c:pt idx="330">
                  <c:v>43247</c:v>
                </c:pt>
                <c:pt idx="331">
                  <c:v>43248</c:v>
                </c:pt>
                <c:pt idx="332">
                  <c:v>43249</c:v>
                </c:pt>
                <c:pt idx="333">
                  <c:v>43250</c:v>
                </c:pt>
                <c:pt idx="334">
                  <c:v>43251</c:v>
                </c:pt>
                <c:pt idx="335">
                  <c:v>43252</c:v>
                </c:pt>
                <c:pt idx="336">
                  <c:v>43253</c:v>
                </c:pt>
                <c:pt idx="337">
                  <c:v>43254</c:v>
                </c:pt>
                <c:pt idx="338">
                  <c:v>43255</c:v>
                </c:pt>
                <c:pt idx="339">
                  <c:v>43256</c:v>
                </c:pt>
                <c:pt idx="340">
                  <c:v>43257</c:v>
                </c:pt>
                <c:pt idx="341">
                  <c:v>43258</c:v>
                </c:pt>
                <c:pt idx="342">
                  <c:v>43259</c:v>
                </c:pt>
                <c:pt idx="343">
                  <c:v>43260</c:v>
                </c:pt>
                <c:pt idx="344">
                  <c:v>43261</c:v>
                </c:pt>
                <c:pt idx="345">
                  <c:v>43262</c:v>
                </c:pt>
                <c:pt idx="346">
                  <c:v>43263</c:v>
                </c:pt>
                <c:pt idx="347">
                  <c:v>43264</c:v>
                </c:pt>
                <c:pt idx="348">
                  <c:v>43265</c:v>
                </c:pt>
                <c:pt idx="349">
                  <c:v>43266</c:v>
                </c:pt>
                <c:pt idx="350">
                  <c:v>43267</c:v>
                </c:pt>
                <c:pt idx="351">
                  <c:v>43268</c:v>
                </c:pt>
                <c:pt idx="352">
                  <c:v>43269</c:v>
                </c:pt>
                <c:pt idx="353">
                  <c:v>43270</c:v>
                </c:pt>
                <c:pt idx="354">
                  <c:v>43271</c:v>
                </c:pt>
                <c:pt idx="355">
                  <c:v>43272</c:v>
                </c:pt>
                <c:pt idx="356">
                  <c:v>43273</c:v>
                </c:pt>
                <c:pt idx="357">
                  <c:v>43274</c:v>
                </c:pt>
                <c:pt idx="358">
                  <c:v>43275</c:v>
                </c:pt>
                <c:pt idx="359">
                  <c:v>43276</c:v>
                </c:pt>
                <c:pt idx="360">
                  <c:v>43277</c:v>
                </c:pt>
                <c:pt idx="361">
                  <c:v>43278</c:v>
                </c:pt>
                <c:pt idx="362">
                  <c:v>43279</c:v>
                </c:pt>
                <c:pt idx="363">
                  <c:v>43280</c:v>
                </c:pt>
                <c:pt idx="364">
                  <c:v>43281</c:v>
                </c:pt>
              </c:numCache>
            </c:numRef>
          </c:cat>
          <c:val>
            <c:numRef>
              <c:f>'--订单指标1'!$G$32:$G$396</c:f>
              <c:numCache>
                <c:formatCode>0.00%</c:formatCode>
                <c:ptCount val="365"/>
                <c:pt idx="0">
                  <c:v>2.9505276140879815E-2</c:v>
                </c:pt>
                <c:pt idx="1">
                  <c:v>2.6119402985074626E-2</c:v>
                </c:pt>
                <c:pt idx="2">
                  <c:v>2.89750925386086E-2</c:v>
                </c:pt>
                <c:pt idx="3">
                  <c:v>2.8534088433892397E-2</c:v>
                </c:pt>
                <c:pt idx="4">
                  <c:v>3.0780811606104155E-2</c:v>
                </c:pt>
                <c:pt idx="5">
                  <c:v>3.1080112117854115E-2</c:v>
                </c:pt>
                <c:pt idx="6">
                  <c:v>3.2373585446211148E-2</c:v>
                </c:pt>
                <c:pt idx="7">
                  <c:v>3.0860848447269159E-2</c:v>
                </c:pt>
                <c:pt idx="8">
                  <c:v>2.9949364769917178E-2</c:v>
                </c:pt>
                <c:pt idx="9">
                  <c:v>3.1470269581288637E-2</c:v>
                </c:pt>
                <c:pt idx="10">
                  <c:v>3.1234637927774627E-2</c:v>
                </c:pt>
                <c:pt idx="11">
                  <c:v>3.1520692974013477E-2</c:v>
                </c:pt>
                <c:pt idx="12">
                  <c:v>3.1483444688247333E-2</c:v>
                </c:pt>
                <c:pt idx="13">
                  <c:v>3.0708003734093253E-2</c:v>
                </c:pt>
                <c:pt idx="14">
                  <c:v>3.1064253893538587E-2</c:v>
                </c:pt>
                <c:pt idx="15">
                  <c:v>2.8925466069634462E-2</c:v>
                </c:pt>
                <c:pt idx="16">
                  <c:v>3.0486016037551338E-2</c:v>
                </c:pt>
                <c:pt idx="17">
                  <c:v>3.1010360825981395E-2</c:v>
                </c:pt>
                <c:pt idx="18">
                  <c:v>3.3456635958815352E-2</c:v>
                </c:pt>
                <c:pt idx="19">
                  <c:v>3.4070443405904483E-2</c:v>
                </c:pt>
                <c:pt idx="20">
                  <c:v>3.4329241910140508E-2</c:v>
                </c:pt>
                <c:pt idx="21">
                  <c:v>3.2368502956738252E-2</c:v>
                </c:pt>
                <c:pt idx="22">
                  <c:v>3.0860039502677277E-2</c:v>
                </c:pt>
                <c:pt idx="23">
                  <c:v>3.1507616487455196E-2</c:v>
                </c:pt>
                <c:pt idx="24">
                  <c:v>3.0747713589527857E-2</c:v>
                </c:pt>
                <c:pt idx="25">
                  <c:v>3.0992085326109958E-2</c:v>
                </c:pt>
                <c:pt idx="26">
                  <c:v>3.2365809412015792E-2</c:v>
                </c:pt>
                <c:pt idx="27">
                  <c:v>3.25585666476206E-2</c:v>
                </c:pt>
                <c:pt idx="28">
                  <c:v>3.4011388059853521E-2</c:v>
                </c:pt>
                <c:pt idx="29">
                  <c:v>3.2954594924034651E-2</c:v>
                </c:pt>
                <c:pt idx="30">
                  <c:v>3.2884934209145664E-2</c:v>
                </c:pt>
                <c:pt idx="31">
                  <c:v>3.5344252194896543E-2</c:v>
                </c:pt>
                <c:pt idx="32">
                  <c:v>3.6239645464639814E-2</c:v>
                </c:pt>
                <c:pt idx="33">
                  <c:v>3.7442242333982509E-2</c:v>
                </c:pt>
                <c:pt idx="34">
                  <c:v>4.1801075268817205E-2</c:v>
                </c:pt>
                <c:pt idx="35">
                  <c:v>4.1755811929939497E-2</c:v>
                </c:pt>
                <c:pt idx="36">
                  <c:v>3.8583241920513038E-2</c:v>
                </c:pt>
                <c:pt idx="37">
                  <c:v>3.7135845713645664E-2</c:v>
                </c:pt>
                <c:pt idx="38">
                  <c:v>3.7100000000000001E-2</c:v>
                </c:pt>
                <c:pt idx="39">
                  <c:v>3.8521420838273958E-2</c:v>
                </c:pt>
                <c:pt idx="40">
                  <c:v>3.9190623936998133E-2</c:v>
                </c:pt>
                <c:pt idx="41">
                  <c:v>3.9778241209142903E-2</c:v>
                </c:pt>
                <c:pt idx="42">
                  <c:v>4.0625330094010773E-2</c:v>
                </c:pt>
                <c:pt idx="43">
                  <c:v>3.5513037391355071E-2</c:v>
                </c:pt>
                <c:pt idx="44">
                  <c:v>3.8183519965718282E-2</c:v>
                </c:pt>
                <c:pt idx="45">
                  <c:v>3.7458564786007627E-2</c:v>
                </c:pt>
                <c:pt idx="46">
                  <c:v>3.762558126184052E-2</c:v>
                </c:pt>
                <c:pt idx="47">
                  <c:v>3.7111855015583513E-2</c:v>
                </c:pt>
                <c:pt idx="48">
                  <c:v>3.5638558147121184E-2</c:v>
                </c:pt>
                <c:pt idx="49">
                  <c:v>3.5846798324356673E-2</c:v>
                </c:pt>
                <c:pt idx="50">
                  <c:v>3.2254543469955793E-2</c:v>
                </c:pt>
                <c:pt idx="51">
                  <c:v>3.1600435492651062E-2</c:v>
                </c:pt>
                <c:pt idx="52">
                  <c:v>3.2183465022162266E-2</c:v>
                </c:pt>
                <c:pt idx="53">
                  <c:v>3.3957391865719819E-2</c:v>
                </c:pt>
                <c:pt idx="54">
                  <c:v>3.5631397286360389E-2</c:v>
                </c:pt>
                <c:pt idx="55">
                  <c:v>3.3593217773067896E-2</c:v>
                </c:pt>
                <c:pt idx="56">
                  <c:v>3.1427409516063438E-2</c:v>
                </c:pt>
                <c:pt idx="57">
                  <c:v>2.8403871970606939E-2</c:v>
                </c:pt>
                <c:pt idx="58">
                  <c:v>2.897973013373727E-2</c:v>
                </c:pt>
                <c:pt idx="59">
                  <c:v>2.9111385090996079E-2</c:v>
                </c:pt>
                <c:pt idx="60">
                  <c:v>3.1807238348763922E-2</c:v>
                </c:pt>
                <c:pt idx="61">
                  <c:v>3.0093109869646181E-2</c:v>
                </c:pt>
                <c:pt idx="62">
                  <c:v>3.0468736351089293E-2</c:v>
                </c:pt>
                <c:pt idx="63">
                  <c:v>3.239950863304443E-2</c:v>
                </c:pt>
                <c:pt idx="64">
                  <c:v>3.0858715148982117E-2</c:v>
                </c:pt>
                <c:pt idx="65">
                  <c:v>3.4343622164373373E-2</c:v>
                </c:pt>
                <c:pt idx="66">
                  <c:v>3.4657566018355922E-2</c:v>
                </c:pt>
                <c:pt idx="67">
                  <c:v>3.628556996127294E-2</c:v>
                </c:pt>
                <c:pt idx="68">
                  <c:v>3.6649128304936579E-2</c:v>
                </c:pt>
                <c:pt idx="69">
                  <c:v>3.8209480198430477E-2</c:v>
                </c:pt>
                <c:pt idx="70">
                  <c:v>3.6643750517684086E-2</c:v>
                </c:pt>
                <c:pt idx="71">
                  <c:v>3.5327984737765515E-2</c:v>
                </c:pt>
                <c:pt idx="72">
                  <c:v>3.5146854291090567E-2</c:v>
                </c:pt>
                <c:pt idx="73">
                  <c:v>3.8622779695260546E-2</c:v>
                </c:pt>
                <c:pt idx="74">
                  <c:v>3.6063661361553201E-2</c:v>
                </c:pt>
                <c:pt idx="75">
                  <c:v>3.6525670423313984E-2</c:v>
                </c:pt>
                <c:pt idx="76">
                  <c:v>3.6219271636249106E-2</c:v>
                </c:pt>
                <c:pt idx="77">
                  <c:v>3.7228407034930154E-2</c:v>
                </c:pt>
                <c:pt idx="78">
                  <c:v>3.5153389209862482E-2</c:v>
                </c:pt>
                <c:pt idx="79">
                  <c:v>3.4656674413824723E-2</c:v>
                </c:pt>
                <c:pt idx="80">
                  <c:v>3.5299273161370263E-2</c:v>
                </c:pt>
                <c:pt idx="81">
                  <c:v>3.4925350961895564E-2</c:v>
                </c:pt>
                <c:pt idx="82">
                  <c:v>3.4140461059931841E-2</c:v>
                </c:pt>
                <c:pt idx="83">
                  <c:v>2.9533531618515251E-2</c:v>
                </c:pt>
                <c:pt idx="84">
                  <c:v>2.8258456072829546E-2</c:v>
                </c:pt>
                <c:pt idx="85">
                  <c:v>2.612555485098288E-2</c:v>
                </c:pt>
                <c:pt idx="86">
                  <c:v>2.7212020033388983E-2</c:v>
                </c:pt>
                <c:pt idx="87">
                  <c:v>3.0775055438368761E-2</c:v>
                </c:pt>
                <c:pt idx="88">
                  <c:v>2.9658405894172808E-2</c:v>
                </c:pt>
                <c:pt idx="89">
                  <c:v>2.8980376289702611E-2</c:v>
                </c:pt>
                <c:pt idx="90">
                  <c:v>3.0661056999596564E-2</c:v>
                </c:pt>
                <c:pt idx="91">
                  <c:v>2.9235992534646389E-2</c:v>
                </c:pt>
                <c:pt idx="92">
                  <c:v>3.012298354895384E-2</c:v>
                </c:pt>
                <c:pt idx="93">
                  <c:v>2.7961708729047637E-2</c:v>
                </c:pt>
                <c:pt idx="94">
                  <c:v>2.7787573171591792E-2</c:v>
                </c:pt>
                <c:pt idx="95">
                  <c:v>2.8788365371381384E-2</c:v>
                </c:pt>
                <c:pt idx="96">
                  <c:v>2.8014972511404841E-2</c:v>
                </c:pt>
                <c:pt idx="97">
                  <c:v>2.7890653860362026E-2</c:v>
                </c:pt>
                <c:pt idx="98">
                  <c:v>2.3890034829067056E-2</c:v>
                </c:pt>
                <c:pt idx="99">
                  <c:v>2.1897128337350299E-2</c:v>
                </c:pt>
                <c:pt idx="100">
                  <c:v>2.5095785440613028E-2</c:v>
                </c:pt>
                <c:pt idx="101">
                  <c:v>2.7904453864234485E-2</c:v>
                </c:pt>
                <c:pt idx="102">
                  <c:v>3.3531006812019135E-2</c:v>
                </c:pt>
                <c:pt idx="103">
                  <c:v>3.3056424641277379E-2</c:v>
                </c:pt>
                <c:pt idx="104">
                  <c:v>3.3942789087139671E-2</c:v>
                </c:pt>
                <c:pt idx="105">
                  <c:v>3.2674589105552272E-2</c:v>
                </c:pt>
                <c:pt idx="106">
                  <c:v>2.7828634199926768E-2</c:v>
                </c:pt>
                <c:pt idx="107">
                  <c:v>3.0749043193001639E-2</c:v>
                </c:pt>
                <c:pt idx="108">
                  <c:v>3.4017843237590939E-2</c:v>
                </c:pt>
                <c:pt idx="109">
                  <c:v>3.4203420342034205E-2</c:v>
                </c:pt>
                <c:pt idx="110">
                  <c:v>3.6257386166145288E-2</c:v>
                </c:pt>
                <c:pt idx="111">
                  <c:v>3.4910447113925151E-2</c:v>
                </c:pt>
                <c:pt idx="112">
                  <c:v>3.4196299063777413E-2</c:v>
                </c:pt>
                <c:pt idx="113">
                  <c:v>2.8903352228987333E-2</c:v>
                </c:pt>
                <c:pt idx="114">
                  <c:v>3.3685419058553386E-2</c:v>
                </c:pt>
                <c:pt idx="115">
                  <c:v>3.5743707093821513E-2</c:v>
                </c:pt>
                <c:pt idx="116">
                  <c:v>3.4456584243818283E-2</c:v>
                </c:pt>
                <c:pt idx="117">
                  <c:v>3.6842459756179696E-2</c:v>
                </c:pt>
                <c:pt idx="118">
                  <c:v>3.5671325153642588E-2</c:v>
                </c:pt>
                <c:pt idx="119">
                  <c:v>3.494717287820736E-2</c:v>
                </c:pt>
                <c:pt idx="120">
                  <c:v>2.8965447819412637E-2</c:v>
                </c:pt>
                <c:pt idx="121">
                  <c:v>3.1945119922184961E-2</c:v>
                </c:pt>
                <c:pt idx="122">
                  <c:v>3.7927867550326406E-2</c:v>
                </c:pt>
                <c:pt idx="123">
                  <c:v>3.8953702566621638E-2</c:v>
                </c:pt>
                <c:pt idx="124">
                  <c:v>4.153630632734065E-2</c:v>
                </c:pt>
                <c:pt idx="125">
                  <c:v>4.156052782558807E-2</c:v>
                </c:pt>
                <c:pt idx="126">
                  <c:v>3.9829799107142856E-2</c:v>
                </c:pt>
                <c:pt idx="127">
                  <c:v>3.2791960373404455E-2</c:v>
                </c:pt>
                <c:pt idx="128">
                  <c:v>3.5988573569354684E-2</c:v>
                </c:pt>
                <c:pt idx="129">
                  <c:v>3.8294559010900855E-2</c:v>
                </c:pt>
                <c:pt idx="130">
                  <c:v>3.9283469516027653E-2</c:v>
                </c:pt>
                <c:pt idx="131">
                  <c:v>4.1784139376852457E-2</c:v>
                </c:pt>
                <c:pt idx="132">
                  <c:v>4.2682766767292296E-2</c:v>
                </c:pt>
                <c:pt idx="133">
                  <c:v>4.4427036705461054E-2</c:v>
                </c:pt>
                <c:pt idx="134">
                  <c:v>3.5318264207271563E-2</c:v>
                </c:pt>
                <c:pt idx="135">
                  <c:v>3.3093636433928708E-2</c:v>
                </c:pt>
                <c:pt idx="136">
                  <c:v>3.394916757998017E-2</c:v>
                </c:pt>
                <c:pt idx="137">
                  <c:v>3.7749171690836997E-2</c:v>
                </c:pt>
                <c:pt idx="138">
                  <c:v>3.9220609651986142E-2</c:v>
                </c:pt>
                <c:pt idx="139">
                  <c:v>3.8242806882259388E-2</c:v>
                </c:pt>
                <c:pt idx="140">
                  <c:v>3.5392405063291138E-2</c:v>
                </c:pt>
                <c:pt idx="141">
                  <c:v>3.0311238724706775E-2</c:v>
                </c:pt>
                <c:pt idx="142">
                  <c:v>3.5348837209302326E-2</c:v>
                </c:pt>
                <c:pt idx="143">
                  <c:v>3.6180822808824328E-2</c:v>
                </c:pt>
                <c:pt idx="144">
                  <c:v>4.0276683302688028E-2</c:v>
                </c:pt>
                <c:pt idx="145">
                  <c:v>3.9787292064357785E-2</c:v>
                </c:pt>
                <c:pt idx="146">
                  <c:v>3.9273774902834777E-2</c:v>
                </c:pt>
                <c:pt idx="147">
                  <c:v>3.8828135547455109E-2</c:v>
                </c:pt>
                <c:pt idx="148">
                  <c:v>3.1433256440899365E-2</c:v>
                </c:pt>
                <c:pt idx="149">
                  <c:v>3.2280756604658435E-2</c:v>
                </c:pt>
                <c:pt idx="150">
                  <c:v>3.8240813773220549E-2</c:v>
                </c:pt>
                <c:pt idx="151">
                  <c:v>3.6434108527131782E-2</c:v>
                </c:pt>
                <c:pt idx="152">
                  <c:v>3.8712038053421147E-2</c:v>
                </c:pt>
                <c:pt idx="153">
                  <c:v>4.1555087987758227E-2</c:v>
                </c:pt>
                <c:pt idx="154">
                  <c:v>3.7796844996475537E-2</c:v>
                </c:pt>
                <c:pt idx="155">
                  <c:v>3.4058587577488759E-2</c:v>
                </c:pt>
                <c:pt idx="156">
                  <c:v>3.6152167555285594E-2</c:v>
                </c:pt>
                <c:pt idx="157">
                  <c:v>3.7006751863187158E-2</c:v>
                </c:pt>
                <c:pt idx="158">
                  <c:v>3.8512004788103404E-2</c:v>
                </c:pt>
                <c:pt idx="159">
                  <c:v>4.0203240610658428E-2</c:v>
                </c:pt>
                <c:pt idx="160">
                  <c:v>4.2130785481083156E-2</c:v>
                </c:pt>
                <c:pt idx="161">
                  <c:v>3.7521158548053414E-2</c:v>
                </c:pt>
                <c:pt idx="162">
                  <c:v>3.2945406836900802E-2</c:v>
                </c:pt>
                <c:pt idx="163">
                  <c:v>3.676662940854717E-2</c:v>
                </c:pt>
                <c:pt idx="164">
                  <c:v>4.1516492540718097E-2</c:v>
                </c:pt>
                <c:pt idx="165">
                  <c:v>4.2475219109433297E-2</c:v>
                </c:pt>
                <c:pt idx="166">
                  <c:v>4.0195831232139857E-2</c:v>
                </c:pt>
                <c:pt idx="167">
                  <c:v>4.6118852780464847E-2</c:v>
                </c:pt>
                <c:pt idx="168">
                  <c:v>4.4713006708256113E-2</c:v>
                </c:pt>
                <c:pt idx="169">
                  <c:v>4.4335105679443432E-2</c:v>
                </c:pt>
                <c:pt idx="170">
                  <c:v>3.889658872446014E-2</c:v>
                </c:pt>
                <c:pt idx="171">
                  <c:v>4.1369986480396574E-2</c:v>
                </c:pt>
                <c:pt idx="172">
                  <c:v>4.1160741682374082E-2</c:v>
                </c:pt>
                <c:pt idx="173">
                  <c:v>4.2500673189121263E-2</c:v>
                </c:pt>
                <c:pt idx="174">
                  <c:v>4.4886833344504773E-2</c:v>
                </c:pt>
                <c:pt idx="175">
                  <c:v>4.2268855538714428E-2</c:v>
                </c:pt>
                <c:pt idx="176">
                  <c:v>3.9438910347631632E-2</c:v>
                </c:pt>
                <c:pt idx="177">
                  <c:v>4.0450969460447253E-2</c:v>
                </c:pt>
                <c:pt idx="178">
                  <c:v>4.1065607553673798E-2</c:v>
                </c:pt>
                <c:pt idx="179">
                  <c:v>3.9562671114898557E-2</c:v>
                </c:pt>
                <c:pt idx="180">
                  <c:v>4.1587014702304401E-2</c:v>
                </c:pt>
                <c:pt idx="181">
                  <c:v>4.180043024987589E-2</c:v>
                </c:pt>
                <c:pt idx="182">
                  <c:v>4.3044233387053869E-2</c:v>
                </c:pt>
                <c:pt idx="183">
                  <c:v>3.9460876076375891E-2</c:v>
                </c:pt>
                <c:pt idx="184">
                  <c:v>3.3759693377306353E-2</c:v>
                </c:pt>
                <c:pt idx="185">
                  <c:v>3.34608636834429E-2</c:v>
                </c:pt>
                <c:pt idx="186">
                  <c:v>3.4583785777213216E-2</c:v>
                </c:pt>
                <c:pt idx="187">
                  <c:v>3.6798604477301988E-2</c:v>
                </c:pt>
                <c:pt idx="188">
                  <c:v>3.7095764656791153E-2</c:v>
                </c:pt>
                <c:pt idx="189">
                  <c:v>3.6327219059666876E-2</c:v>
                </c:pt>
                <c:pt idx="190">
                  <c:v>3.6089129529362766E-2</c:v>
                </c:pt>
                <c:pt idx="191">
                  <c:v>3.4468809878645944E-2</c:v>
                </c:pt>
                <c:pt idx="192">
                  <c:v>3.7386501527260557E-2</c:v>
                </c:pt>
                <c:pt idx="193">
                  <c:v>3.9285788956490833E-2</c:v>
                </c:pt>
                <c:pt idx="194">
                  <c:v>4.274662354123869E-2</c:v>
                </c:pt>
                <c:pt idx="195">
                  <c:v>3.9125007673576295E-2</c:v>
                </c:pt>
                <c:pt idx="196">
                  <c:v>4.2755201982849947E-2</c:v>
                </c:pt>
                <c:pt idx="197">
                  <c:v>3.7126840339068531E-2</c:v>
                </c:pt>
                <c:pt idx="198">
                  <c:v>3.8134615384615385E-2</c:v>
                </c:pt>
                <c:pt idx="199">
                  <c:v>4.0457589285714288E-2</c:v>
                </c:pt>
                <c:pt idx="200">
                  <c:v>4.16473167016514E-2</c:v>
                </c:pt>
                <c:pt idx="201">
                  <c:v>4.2774039009923576E-2</c:v>
                </c:pt>
                <c:pt idx="202">
                  <c:v>4.4121353106523216E-2</c:v>
                </c:pt>
                <c:pt idx="203">
                  <c:v>4.4653846929921914E-2</c:v>
                </c:pt>
                <c:pt idx="204">
                  <c:v>4.3217866733641155E-2</c:v>
                </c:pt>
                <c:pt idx="205">
                  <c:v>4.0465567410281282E-2</c:v>
                </c:pt>
                <c:pt idx="206">
                  <c:v>4.1933082663714621E-2</c:v>
                </c:pt>
                <c:pt idx="207">
                  <c:v>4.2923341189629691E-2</c:v>
                </c:pt>
                <c:pt idx="208">
                  <c:v>4.103107760566975E-2</c:v>
                </c:pt>
                <c:pt idx="209">
                  <c:v>4.2675068022339967E-2</c:v>
                </c:pt>
                <c:pt idx="210">
                  <c:v>4.2251832910482054E-2</c:v>
                </c:pt>
                <c:pt idx="211">
                  <c:v>4.0054720663085679E-2</c:v>
                </c:pt>
                <c:pt idx="212">
                  <c:v>3.8084535181369797E-2</c:v>
                </c:pt>
                <c:pt idx="213">
                  <c:v>3.9957545108322411E-2</c:v>
                </c:pt>
                <c:pt idx="214">
                  <c:v>4.0421942730242785E-2</c:v>
                </c:pt>
                <c:pt idx="215">
                  <c:v>4.2551874922651708E-2</c:v>
                </c:pt>
                <c:pt idx="216">
                  <c:v>4.3274394778154174E-2</c:v>
                </c:pt>
                <c:pt idx="217">
                  <c:v>4.3766090474439134E-2</c:v>
                </c:pt>
                <c:pt idx="218">
                  <c:v>4.2434679082424473E-2</c:v>
                </c:pt>
                <c:pt idx="219">
                  <c:v>4.1362119227681779E-2</c:v>
                </c:pt>
                <c:pt idx="220">
                  <c:v>4.317821699608039E-2</c:v>
                </c:pt>
                <c:pt idx="221">
                  <c:v>4.2160518257754076E-2</c:v>
                </c:pt>
                <c:pt idx="222">
                  <c:v>4.0827922077922081E-2</c:v>
                </c:pt>
                <c:pt idx="223">
                  <c:v>4.1578619010243713E-2</c:v>
                </c:pt>
                <c:pt idx="224">
                  <c:v>4.2903707194470626E-2</c:v>
                </c:pt>
                <c:pt idx="225">
                  <c:v>3.9346084556709723E-2</c:v>
                </c:pt>
                <c:pt idx="226">
                  <c:v>4.0799285381388849E-2</c:v>
                </c:pt>
                <c:pt idx="227">
                  <c:v>4.2034120229522083E-2</c:v>
                </c:pt>
                <c:pt idx="228">
                  <c:v>4.1721017037587044E-2</c:v>
                </c:pt>
                <c:pt idx="229">
                  <c:v>4.6057076295864884E-2</c:v>
                </c:pt>
                <c:pt idx="230">
                  <c:v>3.9349764900065191E-2</c:v>
                </c:pt>
                <c:pt idx="231">
                  <c:v>3.7714285714285714E-2</c:v>
                </c:pt>
                <c:pt idx="232">
                  <c:v>3.6631306694654774E-2</c:v>
                </c:pt>
                <c:pt idx="233">
                  <c:v>3.8209473254389545E-2</c:v>
                </c:pt>
                <c:pt idx="234">
                  <c:v>3.7140050419571316E-2</c:v>
                </c:pt>
                <c:pt idx="235">
                  <c:v>3.6863960011975581E-2</c:v>
                </c:pt>
                <c:pt idx="236">
                  <c:v>3.7245294133397597E-2</c:v>
                </c:pt>
                <c:pt idx="237">
                  <c:v>4.064912782384901E-2</c:v>
                </c:pt>
                <c:pt idx="238">
                  <c:v>3.6781641480815683E-2</c:v>
                </c:pt>
                <c:pt idx="239">
                  <c:v>4.0541195085328642E-2</c:v>
                </c:pt>
                <c:pt idx="240">
                  <c:v>4.0858299595141701E-2</c:v>
                </c:pt>
                <c:pt idx="241">
                  <c:v>3.9596962424800292E-2</c:v>
                </c:pt>
                <c:pt idx="242">
                  <c:v>4.2636913380461633E-2</c:v>
                </c:pt>
                <c:pt idx="243">
                  <c:v>4.3733459998642872E-2</c:v>
                </c:pt>
                <c:pt idx="244">
                  <c:v>4.3591979075850044E-2</c:v>
                </c:pt>
                <c:pt idx="245">
                  <c:v>4.1866602687140118E-2</c:v>
                </c:pt>
                <c:pt idx="246">
                  <c:v>3.6882519016705931E-2</c:v>
                </c:pt>
                <c:pt idx="247">
                  <c:v>4.1028331584470092E-2</c:v>
                </c:pt>
                <c:pt idx="248">
                  <c:v>4.3792496007638994E-2</c:v>
                </c:pt>
                <c:pt idx="249">
                  <c:v>4.2407926957819114E-2</c:v>
                </c:pt>
                <c:pt idx="250">
                  <c:v>4.6649168853893266E-2</c:v>
                </c:pt>
                <c:pt idx="251">
                  <c:v>4.790292023257333E-2</c:v>
                </c:pt>
                <c:pt idx="252">
                  <c:v>4.6494768926600212E-2</c:v>
                </c:pt>
                <c:pt idx="253">
                  <c:v>4.1436464088397788E-2</c:v>
                </c:pt>
                <c:pt idx="254">
                  <c:v>4.3588042018030848E-2</c:v>
                </c:pt>
                <c:pt idx="255">
                  <c:v>4.2944588146458233E-2</c:v>
                </c:pt>
                <c:pt idx="256">
                  <c:v>4.5112297051093951E-2</c:v>
                </c:pt>
                <c:pt idx="257">
                  <c:v>4.8391621469983166E-2</c:v>
                </c:pt>
                <c:pt idx="258">
                  <c:v>4.9889925893770733E-2</c:v>
                </c:pt>
                <c:pt idx="259">
                  <c:v>4.8495741442404226E-2</c:v>
                </c:pt>
                <c:pt idx="260">
                  <c:v>4.3759474482061647E-2</c:v>
                </c:pt>
                <c:pt idx="261">
                  <c:v>4.5303716722980648E-2</c:v>
                </c:pt>
                <c:pt idx="262">
                  <c:v>4.9442668021396768E-2</c:v>
                </c:pt>
                <c:pt idx="263">
                  <c:v>4.8509370298418078E-2</c:v>
                </c:pt>
                <c:pt idx="264">
                  <c:v>5.0253062633001666E-2</c:v>
                </c:pt>
                <c:pt idx="265">
                  <c:v>5.2688172043010753E-2</c:v>
                </c:pt>
                <c:pt idx="266">
                  <c:v>5.1745988120867878E-2</c:v>
                </c:pt>
                <c:pt idx="267">
                  <c:v>4.4828781148599693E-2</c:v>
                </c:pt>
                <c:pt idx="268">
                  <c:v>4.663971990549657E-2</c:v>
                </c:pt>
                <c:pt idx="269">
                  <c:v>5.1255504479507462E-2</c:v>
                </c:pt>
                <c:pt idx="270">
                  <c:v>5.2681413986167526E-2</c:v>
                </c:pt>
                <c:pt idx="271">
                  <c:v>5.2515499132586504E-2</c:v>
                </c:pt>
                <c:pt idx="272">
                  <c:v>5.3303615784315042E-2</c:v>
                </c:pt>
                <c:pt idx="273">
                  <c:v>5.3439000564108913E-2</c:v>
                </c:pt>
                <c:pt idx="274">
                  <c:v>5.0850916214341103E-2</c:v>
                </c:pt>
                <c:pt idx="275">
                  <c:v>4.9734826163818503E-2</c:v>
                </c:pt>
                <c:pt idx="276">
                  <c:v>4.92662241069248E-2</c:v>
                </c:pt>
                <c:pt idx="277">
                  <c:v>4.9571735576280425E-2</c:v>
                </c:pt>
                <c:pt idx="278">
                  <c:v>4.4568642946233895E-2</c:v>
                </c:pt>
                <c:pt idx="279">
                  <c:v>4.3539555667442886E-2</c:v>
                </c:pt>
                <c:pt idx="280">
                  <c:v>4.4582271485154597E-2</c:v>
                </c:pt>
                <c:pt idx="281">
                  <c:v>5.3547016289756721E-2</c:v>
                </c:pt>
                <c:pt idx="282">
                  <c:v>5.1021635418476298E-2</c:v>
                </c:pt>
                <c:pt idx="283">
                  <c:v>5.5326255193200641E-2</c:v>
                </c:pt>
                <c:pt idx="284">
                  <c:v>5.5061997547349778E-2</c:v>
                </c:pt>
                <c:pt idx="285">
                  <c:v>5.1276995675434096E-2</c:v>
                </c:pt>
                <c:pt idx="286">
                  <c:v>5.2741638762788361E-2</c:v>
                </c:pt>
                <c:pt idx="287">
                  <c:v>5.1782624688364233E-2</c:v>
                </c:pt>
                <c:pt idx="288">
                  <c:v>4.8959261932051336E-2</c:v>
                </c:pt>
                <c:pt idx="289">
                  <c:v>5.3141339979951775E-2</c:v>
                </c:pt>
                <c:pt idx="290">
                  <c:v>5.6929209765248429E-2</c:v>
                </c:pt>
                <c:pt idx="291">
                  <c:v>5.9944605644948565E-2</c:v>
                </c:pt>
                <c:pt idx="292">
                  <c:v>6.0792332268370608E-2</c:v>
                </c:pt>
                <c:pt idx="293">
                  <c:v>5.9459253035973422E-2</c:v>
                </c:pt>
                <c:pt idx="294">
                  <c:v>5.723261308588852E-2</c:v>
                </c:pt>
                <c:pt idx="295">
                  <c:v>4.9588452337509629E-2</c:v>
                </c:pt>
                <c:pt idx="296">
                  <c:v>5.1084674597620713E-2</c:v>
                </c:pt>
                <c:pt idx="297">
                  <c:v>5.4989864429420103E-2</c:v>
                </c:pt>
                <c:pt idx="298">
                  <c:v>5.4868561133404305E-2</c:v>
                </c:pt>
                <c:pt idx="299">
                  <c:v>5.3166491104191506E-2</c:v>
                </c:pt>
                <c:pt idx="300">
                  <c:v>5.0632499049894128E-2</c:v>
                </c:pt>
                <c:pt idx="301">
                  <c:v>4.9410475398684907E-2</c:v>
                </c:pt>
                <c:pt idx="302">
                  <c:v>4.3233187314660963E-2</c:v>
                </c:pt>
                <c:pt idx="303">
                  <c:v>4.4139112775274478E-2</c:v>
                </c:pt>
                <c:pt idx="304">
                  <c:v>4.6791424041724081E-2</c:v>
                </c:pt>
                <c:pt idx="305">
                  <c:v>5.3146707522051494E-2</c:v>
                </c:pt>
                <c:pt idx="306">
                  <c:v>5.669801951276509E-2</c:v>
                </c:pt>
                <c:pt idx="307">
                  <c:v>5.8684081732533956E-2</c:v>
                </c:pt>
                <c:pt idx="308">
                  <c:v>5.5297024936615424E-2</c:v>
                </c:pt>
                <c:pt idx="309">
                  <c:v>5.0650136074992441E-2</c:v>
                </c:pt>
                <c:pt idx="310">
                  <c:v>5.2969894222945485E-2</c:v>
                </c:pt>
                <c:pt idx="311">
                  <c:v>5.7486394940041416E-2</c:v>
                </c:pt>
                <c:pt idx="312">
                  <c:v>5.916168821758104E-2</c:v>
                </c:pt>
                <c:pt idx="313">
                  <c:v>5.6869874549432563E-2</c:v>
                </c:pt>
                <c:pt idx="314">
                  <c:v>5.977277776014725E-2</c:v>
                </c:pt>
                <c:pt idx="315">
                  <c:v>5.7646052270489287E-2</c:v>
                </c:pt>
                <c:pt idx="316">
                  <c:v>5.2445313889382894E-2</c:v>
                </c:pt>
                <c:pt idx="317">
                  <c:v>5.4215801412506634E-2</c:v>
                </c:pt>
                <c:pt idx="318">
                  <c:v>5.7169275898351558E-2</c:v>
                </c:pt>
                <c:pt idx="319">
                  <c:v>5.811613869262084E-2</c:v>
                </c:pt>
                <c:pt idx="320">
                  <c:v>5.9607507489148379E-2</c:v>
                </c:pt>
                <c:pt idx="321">
                  <c:v>5.8281522565639399E-2</c:v>
                </c:pt>
                <c:pt idx="322">
                  <c:v>5.7492959890402616E-2</c:v>
                </c:pt>
                <c:pt idx="323">
                  <c:v>5.4338897142357775E-2</c:v>
                </c:pt>
                <c:pt idx="324">
                  <c:v>5.5E-2</c:v>
                </c:pt>
                <c:pt idx="325">
                  <c:v>5.9203082474542063E-2</c:v>
                </c:pt>
                <c:pt idx="326">
                  <c:v>6.0159826208394752E-2</c:v>
                </c:pt>
                <c:pt idx="327">
                  <c:v>5.8435608165963139E-2</c:v>
                </c:pt>
                <c:pt idx="328">
                  <c:v>5.8431653332503192E-2</c:v>
                </c:pt>
                <c:pt idx="329">
                  <c:v>5.6606964409255132E-2</c:v>
                </c:pt>
                <c:pt idx="330">
                  <c:v>5.2326048852654093E-2</c:v>
                </c:pt>
                <c:pt idx="331">
                  <c:v>5.3933361400132315E-2</c:v>
                </c:pt>
                <c:pt idx="332">
                  <c:v>5.6416380264460886E-2</c:v>
                </c:pt>
                <c:pt idx="333">
                  <c:v>6.0088227104187125E-2</c:v>
                </c:pt>
                <c:pt idx="334">
                  <c:v>6.226640971735576E-2</c:v>
                </c:pt>
                <c:pt idx="335">
                  <c:v>6.5358893009815747E-2</c:v>
                </c:pt>
                <c:pt idx="336">
                  <c:v>6.2626803426510363E-2</c:v>
                </c:pt>
                <c:pt idx="337">
                  <c:v>5.6479357798165139E-2</c:v>
                </c:pt>
                <c:pt idx="338">
                  <c:v>5.8783349405335902E-2</c:v>
                </c:pt>
                <c:pt idx="339">
                  <c:v>6.207421552436003E-2</c:v>
                </c:pt>
                <c:pt idx="340">
                  <c:v>6.1738540606819547E-2</c:v>
                </c:pt>
                <c:pt idx="341">
                  <c:v>6.2364502602848204E-2</c:v>
                </c:pt>
                <c:pt idx="342">
                  <c:v>6.5379123769444658E-2</c:v>
                </c:pt>
                <c:pt idx="343">
                  <c:v>6.1077179344808441E-2</c:v>
                </c:pt>
                <c:pt idx="344">
                  <c:v>6.2077043206663199E-2</c:v>
                </c:pt>
                <c:pt idx="345">
                  <c:v>6.6663402692778456E-2</c:v>
                </c:pt>
                <c:pt idx="346">
                  <c:v>6.8574830469847359E-2</c:v>
                </c:pt>
                <c:pt idx="347">
                  <c:v>6.7359567659291908E-2</c:v>
                </c:pt>
                <c:pt idx="348">
                  <c:v>6.8195952949659744E-2</c:v>
                </c:pt>
                <c:pt idx="349">
                  <c:v>7.6315711942804954E-2</c:v>
                </c:pt>
                <c:pt idx="350">
                  <c:v>6.9224591772999014E-2</c:v>
                </c:pt>
                <c:pt idx="351">
                  <c:v>6.0577358645966313E-2</c:v>
                </c:pt>
                <c:pt idx="352">
                  <c:v>5.9999520291662667E-2</c:v>
                </c:pt>
                <c:pt idx="353">
                  <c:v>6.2376150424941657E-2</c:v>
                </c:pt>
                <c:pt idx="354">
                  <c:v>6.4577459463546899E-2</c:v>
                </c:pt>
                <c:pt idx="355">
                  <c:v>6.6539405508590124E-2</c:v>
                </c:pt>
                <c:pt idx="356">
                  <c:v>7.0706339438693019E-2</c:v>
                </c:pt>
                <c:pt idx="357">
                  <c:v>7.3359893094878295E-2</c:v>
                </c:pt>
                <c:pt idx="358">
                  <c:v>6.7772398012717602E-2</c:v>
                </c:pt>
                <c:pt idx="359">
                  <c:v>6.7192016600098353E-2</c:v>
                </c:pt>
                <c:pt idx="360">
                  <c:v>6.8085205231248114E-2</c:v>
                </c:pt>
                <c:pt idx="361">
                  <c:v>6.8125000000000005E-2</c:v>
                </c:pt>
                <c:pt idx="362">
                  <c:v>7.0637660755986098E-2</c:v>
                </c:pt>
                <c:pt idx="363">
                  <c:v>7.0696939951346502E-2</c:v>
                </c:pt>
                <c:pt idx="364">
                  <c:v>7.0792492179353489E-2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A8-4A76-B0FB-33234C6B3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832064"/>
        <c:axId val="678837968"/>
      </c:lineChart>
      <c:dateAx>
        <c:axId val="678832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8837968"/>
        <c:crosses val="autoZero"/>
        <c:auto val="1"/>
        <c:lblOffset val="100"/>
        <c:baseTimeUnit val="days"/>
      </c:dateAx>
      <c:valAx>
        <c:axId val="6788379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883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单位有效订单均价（订单量</a:t>
            </a:r>
            <a:r>
              <a:rPr lang="en-US"/>
              <a:t>TOP10</a:t>
            </a:r>
            <a:r>
              <a:rPr lang="zh-CN"/>
              <a:t>城市）</a:t>
            </a:r>
          </a:p>
        </c:rich>
      </c:tx>
      <c:layout>
        <c:manualLayout>
          <c:xMode val="edge"/>
          <c:yMode val="edge"/>
          <c:x val="0.17783430031772346"/>
          <c:y val="2.9723991507430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'--top10城市有效单均价'!$F$1</c:f>
              <c:strCache>
                <c:ptCount val="1"/>
                <c:pt idx="0">
                  <c:v>每张有效单均价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'--top10城市有效单均价'!$B$2:$B$11</c:f>
              <c:strCache>
                <c:ptCount val="10"/>
                <c:pt idx="0">
                  <c:v>成都</c:v>
                </c:pt>
                <c:pt idx="1">
                  <c:v>上海</c:v>
                </c:pt>
                <c:pt idx="2">
                  <c:v>厦门</c:v>
                </c:pt>
                <c:pt idx="3">
                  <c:v>北京</c:v>
                </c:pt>
                <c:pt idx="4">
                  <c:v>重庆</c:v>
                </c:pt>
                <c:pt idx="5">
                  <c:v>杭州</c:v>
                </c:pt>
                <c:pt idx="6">
                  <c:v>丽江</c:v>
                </c:pt>
                <c:pt idx="7">
                  <c:v>西安</c:v>
                </c:pt>
                <c:pt idx="8">
                  <c:v>三亚</c:v>
                </c:pt>
                <c:pt idx="9">
                  <c:v>广州</c:v>
                </c:pt>
              </c:strCache>
            </c:strRef>
          </c:cat>
          <c:val>
            <c:numRef>
              <c:f>'--top10城市有效单均价'!$F$2:$F$11</c:f>
              <c:numCache>
                <c:formatCode>"¥"#,##0.00_);[Red]\("¥"#,##0.00\)</c:formatCode>
                <c:ptCount val="10"/>
                <c:pt idx="0">
                  <c:v>543.55404975124372</c:v>
                </c:pt>
                <c:pt idx="1">
                  <c:v>743.49073944798056</c:v>
                </c:pt>
                <c:pt idx="2">
                  <c:v>528.1671235573865</c:v>
                </c:pt>
                <c:pt idx="3">
                  <c:v>907.17788032566591</c:v>
                </c:pt>
                <c:pt idx="4">
                  <c:v>508.83051150946022</c:v>
                </c:pt>
                <c:pt idx="5">
                  <c:v>563.79306852612797</c:v>
                </c:pt>
                <c:pt idx="6">
                  <c:v>253.05440730271519</c:v>
                </c:pt>
                <c:pt idx="7">
                  <c:v>543.69171592612497</c:v>
                </c:pt>
                <c:pt idx="8">
                  <c:v>1169.7758797213887</c:v>
                </c:pt>
                <c:pt idx="9">
                  <c:v>610.12848183454832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3-4A00-92EE-2C2C6A38AFF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72943088"/>
        <c:axId val="672943744"/>
      </c:barChart>
      <c:catAx>
        <c:axId val="67294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943744"/>
        <c:crosses val="autoZero"/>
        <c:auto val="1"/>
        <c:lblAlgn val="ctr"/>
        <c:lblOffset val="100"/>
        <c:noMultiLvlLbl val="0"/>
      </c:catAx>
      <c:valAx>
        <c:axId val="67294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¥&quot;#,##0.00_);[Red]\(&quot;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94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9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'--订单指标1'!$F$1</c:f>
              <c:strCache>
                <c:ptCount val="1"/>
                <c:pt idx="0">
                  <c:v>GMV（离店口径）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1668472372697738E-2"/>
                  <c:y val="-0.1631658586994019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56E-4E20-A4EC-B53CAD454D0F}"/>
                </c:ext>
              </c:extLst>
            </c:dLbl>
            <c:dLbl>
              <c:idx val="96"/>
              <c:layout>
                <c:manualLayout>
                  <c:x val="-0.1227880101119538"/>
                  <c:y val="-4.383560382969013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56E-4E20-A4EC-B53CAD454D0F}"/>
                </c:ext>
              </c:extLst>
            </c:dLbl>
            <c:dLbl>
              <c:idx val="234"/>
              <c:layout>
                <c:manualLayout>
                  <c:x val="-0.19784162993226534"/>
                  <c:y val="-3.92372054086621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56E-4E20-A4EC-B53CAD454D0F}"/>
                </c:ext>
              </c:extLst>
            </c:dLbl>
            <c:dLbl>
              <c:idx val="304"/>
              <c:layout>
                <c:manualLayout>
                  <c:x val="-0.13438231168179576"/>
                  <c:y val="-4.768787801543345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56E-4E20-A4EC-B53CAD454D0F}"/>
                </c:ext>
              </c:extLst>
            </c:dLbl>
            <c:dLbl>
              <c:idx val="352"/>
              <c:layout>
                <c:manualLayout>
                  <c:x val="-2.5414893943815565E-2"/>
                  <c:y val="-0.1693548971102820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56E-4E20-A4EC-B53CAD454D0F}"/>
                </c:ext>
              </c:extLst>
            </c:dLbl>
            <c:dLbl>
              <c:idx val="364"/>
              <c:layout>
                <c:manualLayout>
                  <c:x val="-1.0593353006889875E-16"/>
                  <c:y val="-0.155859924727786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56E-4E20-A4EC-B53CAD454D0F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'--订单指标1'!$A$32:$A$396</c:f>
              <c:numCache>
                <c:formatCode>m/d/yyyy</c:formatCode>
                <c:ptCount val="365"/>
                <c:pt idx="0">
                  <c:v>42917</c:v>
                </c:pt>
                <c:pt idx="1">
                  <c:v>42918</c:v>
                </c:pt>
                <c:pt idx="2">
                  <c:v>42919</c:v>
                </c:pt>
                <c:pt idx="3">
                  <c:v>42920</c:v>
                </c:pt>
                <c:pt idx="4">
                  <c:v>42921</c:v>
                </c:pt>
                <c:pt idx="5">
                  <c:v>42922</c:v>
                </c:pt>
                <c:pt idx="6">
                  <c:v>42923</c:v>
                </c:pt>
                <c:pt idx="7">
                  <c:v>42924</c:v>
                </c:pt>
                <c:pt idx="8">
                  <c:v>42925</c:v>
                </c:pt>
                <c:pt idx="9">
                  <c:v>42926</c:v>
                </c:pt>
                <c:pt idx="10">
                  <c:v>42927</c:v>
                </c:pt>
                <c:pt idx="11">
                  <c:v>42928</c:v>
                </c:pt>
                <c:pt idx="12">
                  <c:v>42929</c:v>
                </c:pt>
                <c:pt idx="13">
                  <c:v>42930</c:v>
                </c:pt>
                <c:pt idx="14">
                  <c:v>42931</c:v>
                </c:pt>
                <c:pt idx="15">
                  <c:v>42932</c:v>
                </c:pt>
                <c:pt idx="16">
                  <c:v>42933</c:v>
                </c:pt>
                <c:pt idx="17">
                  <c:v>42934</c:v>
                </c:pt>
                <c:pt idx="18">
                  <c:v>42935</c:v>
                </c:pt>
                <c:pt idx="19">
                  <c:v>42936</c:v>
                </c:pt>
                <c:pt idx="20">
                  <c:v>42937</c:v>
                </c:pt>
                <c:pt idx="21">
                  <c:v>42938</c:v>
                </c:pt>
                <c:pt idx="22">
                  <c:v>42939</c:v>
                </c:pt>
                <c:pt idx="23">
                  <c:v>42940</c:v>
                </c:pt>
                <c:pt idx="24">
                  <c:v>42941</c:v>
                </c:pt>
                <c:pt idx="25">
                  <c:v>42942</c:v>
                </c:pt>
                <c:pt idx="26">
                  <c:v>42943</c:v>
                </c:pt>
                <c:pt idx="27">
                  <c:v>42944</c:v>
                </c:pt>
                <c:pt idx="28">
                  <c:v>42945</c:v>
                </c:pt>
                <c:pt idx="29">
                  <c:v>42946</c:v>
                </c:pt>
                <c:pt idx="30">
                  <c:v>42947</c:v>
                </c:pt>
                <c:pt idx="31">
                  <c:v>42948</c:v>
                </c:pt>
                <c:pt idx="32">
                  <c:v>42949</c:v>
                </c:pt>
                <c:pt idx="33">
                  <c:v>42950</c:v>
                </c:pt>
                <c:pt idx="34">
                  <c:v>42951</c:v>
                </c:pt>
                <c:pt idx="35">
                  <c:v>42952</c:v>
                </c:pt>
                <c:pt idx="36">
                  <c:v>42953</c:v>
                </c:pt>
                <c:pt idx="37">
                  <c:v>42954</c:v>
                </c:pt>
                <c:pt idx="38">
                  <c:v>42955</c:v>
                </c:pt>
                <c:pt idx="39">
                  <c:v>42956</c:v>
                </c:pt>
                <c:pt idx="40">
                  <c:v>42957</c:v>
                </c:pt>
                <c:pt idx="41">
                  <c:v>42958</c:v>
                </c:pt>
                <c:pt idx="42">
                  <c:v>42959</c:v>
                </c:pt>
                <c:pt idx="43">
                  <c:v>42960</c:v>
                </c:pt>
                <c:pt idx="44">
                  <c:v>42961</c:v>
                </c:pt>
                <c:pt idx="45">
                  <c:v>42962</c:v>
                </c:pt>
                <c:pt idx="46">
                  <c:v>42963</c:v>
                </c:pt>
                <c:pt idx="47">
                  <c:v>42964</c:v>
                </c:pt>
                <c:pt idx="48">
                  <c:v>42965</c:v>
                </c:pt>
                <c:pt idx="49">
                  <c:v>42966</c:v>
                </c:pt>
                <c:pt idx="50">
                  <c:v>42967</c:v>
                </c:pt>
                <c:pt idx="51">
                  <c:v>42968</c:v>
                </c:pt>
                <c:pt idx="52">
                  <c:v>42969</c:v>
                </c:pt>
                <c:pt idx="53">
                  <c:v>42970</c:v>
                </c:pt>
                <c:pt idx="54">
                  <c:v>42971</c:v>
                </c:pt>
                <c:pt idx="55">
                  <c:v>42972</c:v>
                </c:pt>
                <c:pt idx="56">
                  <c:v>42973</c:v>
                </c:pt>
                <c:pt idx="57">
                  <c:v>42974</c:v>
                </c:pt>
                <c:pt idx="58">
                  <c:v>42975</c:v>
                </c:pt>
                <c:pt idx="59">
                  <c:v>42976</c:v>
                </c:pt>
                <c:pt idx="60">
                  <c:v>42977</c:v>
                </c:pt>
                <c:pt idx="61">
                  <c:v>42978</c:v>
                </c:pt>
                <c:pt idx="62">
                  <c:v>42979</c:v>
                </c:pt>
                <c:pt idx="63">
                  <c:v>42980</c:v>
                </c:pt>
                <c:pt idx="64">
                  <c:v>42981</c:v>
                </c:pt>
                <c:pt idx="65">
                  <c:v>42982</c:v>
                </c:pt>
                <c:pt idx="66">
                  <c:v>42983</c:v>
                </c:pt>
                <c:pt idx="67">
                  <c:v>42984</c:v>
                </c:pt>
                <c:pt idx="68">
                  <c:v>42985</c:v>
                </c:pt>
                <c:pt idx="69">
                  <c:v>42986</c:v>
                </c:pt>
                <c:pt idx="70">
                  <c:v>42987</c:v>
                </c:pt>
                <c:pt idx="71">
                  <c:v>42988</c:v>
                </c:pt>
                <c:pt idx="72">
                  <c:v>42989</c:v>
                </c:pt>
                <c:pt idx="73">
                  <c:v>42990</c:v>
                </c:pt>
                <c:pt idx="74">
                  <c:v>42991</c:v>
                </c:pt>
                <c:pt idx="75">
                  <c:v>42992</c:v>
                </c:pt>
                <c:pt idx="76">
                  <c:v>42993</c:v>
                </c:pt>
                <c:pt idx="77">
                  <c:v>42994</c:v>
                </c:pt>
                <c:pt idx="78">
                  <c:v>42995</c:v>
                </c:pt>
                <c:pt idx="79">
                  <c:v>42996</c:v>
                </c:pt>
                <c:pt idx="80">
                  <c:v>42997</c:v>
                </c:pt>
                <c:pt idx="81">
                  <c:v>42998</c:v>
                </c:pt>
                <c:pt idx="82">
                  <c:v>42999</c:v>
                </c:pt>
                <c:pt idx="83">
                  <c:v>43000</c:v>
                </c:pt>
                <c:pt idx="84">
                  <c:v>43001</c:v>
                </c:pt>
                <c:pt idx="85">
                  <c:v>43002</c:v>
                </c:pt>
                <c:pt idx="86">
                  <c:v>43003</c:v>
                </c:pt>
                <c:pt idx="87">
                  <c:v>43004</c:v>
                </c:pt>
                <c:pt idx="88">
                  <c:v>43005</c:v>
                </c:pt>
                <c:pt idx="89">
                  <c:v>43006</c:v>
                </c:pt>
                <c:pt idx="90">
                  <c:v>43007</c:v>
                </c:pt>
                <c:pt idx="91">
                  <c:v>43008</c:v>
                </c:pt>
                <c:pt idx="92">
                  <c:v>43009</c:v>
                </c:pt>
                <c:pt idx="93">
                  <c:v>43010</c:v>
                </c:pt>
                <c:pt idx="94">
                  <c:v>43011</c:v>
                </c:pt>
                <c:pt idx="95">
                  <c:v>43012</c:v>
                </c:pt>
                <c:pt idx="96">
                  <c:v>43013</c:v>
                </c:pt>
                <c:pt idx="97">
                  <c:v>43014</c:v>
                </c:pt>
                <c:pt idx="98">
                  <c:v>43015</c:v>
                </c:pt>
                <c:pt idx="99">
                  <c:v>43016</c:v>
                </c:pt>
                <c:pt idx="100">
                  <c:v>43017</c:v>
                </c:pt>
                <c:pt idx="101">
                  <c:v>43018</c:v>
                </c:pt>
                <c:pt idx="102">
                  <c:v>43019</c:v>
                </c:pt>
                <c:pt idx="103">
                  <c:v>43020</c:v>
                </c:pt>
                <c:pt idx="104">
                  <c:v>43021</c:v>
                </c:pt>
                <c:pt idx="105">
                  <c:v>43022</c:v>
                </c:pt>
                <c:pt idx="106">
                  <c:v>43023</c:v>
                </c:pt>
                <c:pt idx="107">
                  <c:v>43024</c:v>
                </c:pt>
                <c:pt idx="108">
                  <c:v>43025</c:v>
                </c:pt>
                <c:pt idx="109">
                  <c:v>43026</c:v>
                </c:pt>
                <c:pt idx="110">
                  <c:v>43027</c:v>
                </c:pt>
                <c:pt idx="111">
                  <c:v>43028</c:v>
                </c:pt>
                <c:pt idx="112">
                  <c:v>43029</c:v>
                </c:pt>
                <c:pt idx="113">
                  <c:v>43030</c:v>
                </c:pt>
                <c:pt idx="114">
                  <c:v>43031</c:v>
                </c:pt>
                <c:pt idx="115">
                  <c:v>43032</c:v>
                </c:pt>
                <c:pt idx="116">
                  <c:v>43033</c:v>
                </c:pt>
                <c:pt idx="117">
                  <c:v>43034</c:v>
                </c:pt>
                <c:pt idx="118">
                  <c:v>43035</c:v>
                </c:pt>
                <c:pt idx="119">
                  <c:v>43036</c:v>
                </c:pt>
                <c:pt idx="120">
                  <c:v>43037</c:v>
                </c:pt>
                <c:pt idx="121">
                  <c:v>43038</c:v>
                </c:pt>
                <c:pt idx="122">
                  <c:v>43039</c:v>
                </c:pt>
                <c:pt idx="123">
                  <c:v>43040</c:v>
                </c:pt>
                <c:pt idx="124">
                  <c:v>43041</c:v>
                </c:pt>
                <c:pt idx="125">
                  <c:v>43042</c:v>
                </c:pt>
                <c:pt idx="126">
                  <c:v>43043</c:v>
                </c:pt>
                <c:pt idx="127">
                  <c:v>43044</c:v>
                </c:pt>
                <c:pt idx="128">
                  <c:v>43045</c:v>
                </c:pt>
                <c:pt idx="129">
                  <c:v>43046</c:v>
                </c:pt>
                <c:pt idx="130">
                  <c:v>43047</c:v>
                </c:pt>
                <c:pt idx="131">
                  <c:v>43048</c:v>
                </c:pt>
                <c:pt idx="132">
                  <c:v>43049</c:v>
                </c:pt>
                <c:pt idx="133">
                  <c:v>43050</c:v>
                </c:pt>
                <c:pt idx="134">
                  <c:v>43051</c:v>
                </c:pt>
                <c:pt idx="135">
                  <c:v>43052</c:v>
                </c:pt>
                <c:pt idx="136">
                  <c:v>43053</c:v>
                </c:pt>
                <c:pt idx="137">
                  <c:v>43054</c:v>
                </c:pt>
                <c:pt idx="138">
                  <c:v>43055</c:v>
                </c:pt>
                <c:pt idx="139">
                  <c:v>43056</c:v>
                </c:pt>
                <c:pt idx="140">
                  <c:v>43057</c:v>
                </c:pt>
                <c:pt idx="141">
                  <c:v>43058</c:v>
                </c:pt>
                <c:pt idx="142">
                  <c:v>43059</c:v>
                </c:pt>
                <c:pt idx="143">
                  <c:v>43060</c:v>
                </c:pt>
                <c:pt idx="144">
                  <c:v>43061</c:v>
                </c:pt>
                <c:pt idx="145">
                  <c:v>43062</c:v>
                </c:pt>
                <c:pt idx="146">
                  <c:v>43063</c:v>
                </c:pt>
                <c:pt idx="147">
                  <c:v>43064</c:v>
                </c:pt>
                <c:pt idx="148">
                  <c:v>43065</c:v>
                </c:pt>
                <c:pt idx="149">
                  <c:v>43066</c:v>
                </c:pt>
                <c:pt idx="150">
                  <c:v>43067</c:v>
                </c:pt>
                <c:pt idx="151">
                  <c:v>43068</c:v>
                </c:pt>
                <c:pt idx="152">
                  <c:v>43069</c:v>
                </c:pt>
                <c:pt idx="153">
                  <c:v>43070</c:v>
                </c:pt>
                <c:pt idx="154">
                  <c:v>43071</c:v>
                </c:pt>
                <c:pt idx="155">
                  <c:v>43072</c:v>
                </c:pt>
                <c:pt idx="156">
                  <c:v>43073</c:v>
                </c:pt>
                <c:pt idx="157">
                  <c:v>43074</c:v>
                </c:pt>
                <c:pt idx="158">
                  <c:v>43075</c:v>
                </c:pt>
                <c:pt idx="159">
                  <c:v>43076</c:v>
                </c:pt>
                <c:pt idx="160">
                  <c:v>43077</c:v>
                </c:pt>
                <c:pt idx="161">
                  <c:v>43078</c:v>
                </c:pt>
                <c:pt idx="162">
                  <c:v>43079</c:v>
                </c:pt>
                <c:pt idx="163">
                  <c:v>43080</c:v>
                </c:pt>
                <c:pt idx="164">
                  <c:v>43081</c:v>
                </c:pt>
                <c:pt idx="165">
                  <c:v>43082</c:v>
                </c:pt>
                <c:pt idx="166">
                  <c:v>43083</c:v>
                </c:pt>
                <c:pt idx="167">
                  <c:v>43084</c:v>
                </c:pt>
                <c:pt idx="168">
                  <c:v>43085</c:v>
                </c:pt>
                <c:pt idx="169">
                  <c:v>43086</c:v>
                </c:pt>
                <c:pt idx="170">
                  <c:v>43087</c:v>
                </c:pt>
                <c:pt idx="171">
                  <c:v>43088</c:v>
                </c:pt>
                <c:pt idx="172">
                  <c:v>43089</c:v>
                </c:pt>
                <c:pt idx="173">
                  <c:v>43090</c:v>
                </c:pt>
                <c:pt idx="174">
                  <c:v>43091</c:v>
                </c:pt>
                <c:pt idx="175">
                  <c:v>43092</c:v>
                </c:pt>
                <c:pt idx="176">
                  <c:v>43093</c:v>
                </c:pt>
                <c:pt idx="177">
                  <c:v>43094</c:v>
                </c:pt>
                <c:pt idx="178">
                  <c:v>43095</c:v>
                </c:pt>
                <c:pt idx="179">
                  <c:v>43096</c:v>
                </c:pt>
                <c:pt idx="180">
                  <c:v>43097</c:v>
                </c:pt>
                <c:pt idx="181">
                  <c:v>43098</c:v>
                </c:pt>
                <c:pt idx="182">
                  <c:v>43099</c:v>
                </c:pt>
                <c:pt idx="183">
                  <c:v>43100</c:v>
                </c:pt>
                <c:pt idx="184">
                  <c:v>43101</c:v>
                </c:pt>
                <c:pt idx="185">
                  <c:v>43102</c:v>
                </c:pt>
                <c:pt idx="186">
                  <c:v>43103</c:v>
                </c:pt>
                <c:pt idx="187">
                  <c:v>43104</c:v>
                </c:pt>
                <c:pt idx="188">
                  <c:v>43105</c:v>
                </c:pt>
                <c:pt idx="189">
                  <c:v>43106</c:v>
                </c:pt>
                <c:pt idx="190">
                  <c:v>43107</c:v>
                </c:pt>
                <c:pt idx="191">
                  <c:v>43108</c:v>
                </c:pt>
                <c:pt idx="192">
                  <c:v>43109</c:v>
                </c:pt>
                <c:pt idx="193">
                  <c:v>43110</c:v>
                </c:pt>
                <c:pt idx="194">
                  <c:v>43111</c:v>
                </c:pt>
                <c:pt idx="195">
                  <c:v>43112</c:v>
                </c:pt>
                <c:pt idx="196">
                  <c:v>43113</c:v>
                </c:pt>
                <c:pt idx="197">
                  <c:v>43114</c:v>
                </c:pt>
                <c:pt idx="198">
                  <c:v>43115</c:v>
                </c:pt>
                <c:pt idx="199">
                  <c:v>43116</c:v>
                </c:pt>
                <c:pt idx="200">
                  <c:v>43117</c:v>
                </c:pt>
                <c:pt idx="201">
                  <c:v>43118</c:v>
                </c:pt>
                <c:pt idx="202">
                  <c:v>43119</c:v>
                </c:pt>
                <c:pt idx="203">
                  <c:v>43120</c:v>
                </c:pt>
                <c:pt idx="204">
                  <c:v>43121</c:v>
                </c:pt>
                <c:pt idx="205">
                  <c:v>43122</c:v>
                </c:pt>
                <c:pt idx="206">
                  <c:v>43123</c:v>
                </c:pt>
                <c:pt idx="207">
                  <c:v>43124</c:v>
                </c:pt>
                <c:pt idx="208">
                  <c:v>43125</c:v>
                </c:pt>
                <c:pt idx="209">
                  <c:v>43126</c:v>
                </c:pt>
                <c:pt idx="210">
                  <c:v>43127</c:v>
                </c:pt>
                <c:pt idx="211">
                  <c:v>43128</c:v>
                </c:pt>
                <c:pt idx="212">
                  <c:v>43129</c:v>
                </c:pt>
                <c:pt idx="213">
                  <c:v>43130</c:v>
                </c:pt>
                <c:pt idx="214">
                  <c:v>43131</c:v>
                </c:pt>
                <c:pt idx="215">
                  <c:v>43132</c:v>
                </c:pt>
                <c:pt idx="216">
                  <c:v>43133</c:v>
                </c:pt>
                <c:pt idx="217">
                  <c:v>43134</c:v>
                </c:pt>
                <c:pt idx="218">
                  <c:v>43135</c:v>
                </c:pt>
                <c:pt idx="219">
                  <c:v>43136</c:v>
                </c:pt>
                <c:pt idx="220">
                  <c:v>43137</c:v>
                </c:pt>
                <c:pt idx="221">
                  <c:v>43138</c:v>
                </c:pt>
                <c:pt idx="222">
                  <c:v>43139</c:v>
                </c:pt>
                <c:pt idx="223">
                  <c:v>43140</c:v>
                </c:pt>
                <c:pt idx="224">
                  <c:v>43141</c:v>
                </c:pt>
                <c:pt idx="225">
                  <c:v>43142</c:v>
                </c:pt>
                <c:pt idx="226">
                  <c:v>43143</c:v>
                </c:pt>
                <c:pt idx="227">
                  <c:v>43144</c:v>
                </c:pt>
                <c:pt idx="228">
                  <c:v>43145</c:v>
                </c:pt>
                <c:pt idx="229">
                  <c:v>43146</c:v>
                </c:pt>
                <c:pt idx="230">
                  <c:v>43147</c:v>
                </c:pt>
                <c:pt idx="231">
                  <c:v>43148</c:v>
                </c:pt>
                <c:pt idx="232">
                  <c:v>43149</c:v>
                </c:pt>
                <c:pt idx="233">
                  <c:v>43150</c:v>
                </c:pt>
                <c:pt idx="234">
                  <c:v>43151</c:v>
                </c:pt>
                <c:pt idx="235">
                  <c:v>43152</c:v>
                </c:pt>
                <c:pt idx="236">
                  <c:v>43153</c:v>
                </c:pt>
                <c:pt idx="237">
                  <c:v>43154</c:v>
                </c:pt>
                <c:pt idx="238">
                  <c:v>43155</c:v>
                </c:pt>
                <c:pt idx="239">
                  <c:v>43156</c:v>
                </c:pt>
                <c:pt idx="240">
                  <c:v>43157</c:v>
                </c:pt>
                <c:pt idx="241">
                  <c:v>43158</c:v>
                </c:pt>
                <c:pt idx="242">
                  <c:v>43159</c:v>
                </c:pt>
                <c:pt idx="243">
                  <c:v>43160</c:v>
                </c:pt>
                <c:pt idx="244">
                  <c:v>43161</c:v>
                </c:pt>
                <c:pt idx="245">
                  <c:v>43162</c:v>
                </c:pt>
                <c:pt idx="246">
                  <c:v>43163</c:v>
                </c:pt>
                <c:pt idx="247">
                  <c:v>43164</c:v>
                </c:pt>
                <c:pt idx="248">
                  <c:v>43165</c:v>
                </c:pt>
                <c:pt idx="249">
                  <c:v>43166</c:v>
                </c:pt>
                <c:pt idx="250">
                  <c:v>43167</c:v>
                </c:pt>
                <c:pt idx="251">
                  <c:v>43168</c:v>
                </c:pt>
                <c:pt idx="252">
                  <c:v>43169</c:v>
                </c:pt>
                <c:pt idx="253">
                  <c:v>43170</c:v>
                </c:pt>
                <c:pt idx="254">
                  <c:v>43171</c:v>
                </c:pt>
                <c:pt idx="255">
                  <c:v>43172</c:v>
                </c:pt>
                <c:pt idx="256">
                  <c:v>43173</c:v>
                </c:pt>
                <c:pt idx="257">
                  <c:v>43174</c:v>
                </c:pt>
                <c:pt idx="258">
                  <c:v>43175</c:v>
                </c:pt>
                <c:pt idx="259">
                  <c:v>43176</c:v>
                </c:pt>
                <c:pt idx="260">
                  <c:v>43177</c:v>
                </c:pt>
                <c:pt idx="261">
                  <c:v>43178</c:v>
                </c:pt>
                <c:pt idx="262">
                  <c:v>43179</c:v>
                </c:pt>
                <c:pt idx="263">
                  <c:v>43180</c:v>
                </c:pt>
                <c:pt idx="264">
                  <c:v>43181</c:v>
                </c:pt>
                <c:pt idx="265">
                  <c:v>43182</c:v>
                </c:pt>
                <c:pt idx="266">
                  <c:v>43183</c:v>
                </c:pt>
                <c:pt idx="267">
                  <c:v>43184</c:v>
                </c:pt>
                <c:pt idx="268">
                  <c:v>43185</c:v>
                </c:pt>
                <c:pt idx="269">
                  <c:v>43186</c:v>
                </c:pt>
                <c:pt idx="270">
                  <c:v>43187</c:v>
                </c:pt>
                <c:pt idx="271">
                  <c:v>43188</c:v>
                </c:pt>
                <c:pt idx="272">
                  <c:v>43189</c:v>
                </c:pt>
                <c:pt idx="273">
                  <c:v>43190</c:v>
                </c:pt>
                <c:pt idx="274">
                  <c:v>43191</c:v>
                </c:pt>
                <c:pt idx="275">
                  <c:v>43192</c:v>
                </c:pt>
                <c:pt idx="276">
                  <c:v>43193</c:v>
                </c:pt>
                <c:pt idx="277">
                  <c:v>43194</c:v>
                </c:pt>
                <c:pt idx="278">
                  <c:v>43195</c:v>
                </c:pt>
                <c:pt idx="279">
                  <c:v>43196</c:v>
                </c:pt>
                <c:pt idx="280">
                  <c:v>43197</c:v>
                </c:pt>
                <c:pt idx="281">
                  <c:v>43198</c:v>
                </c:pt>
                <c:pt idx="282">
                  <c:v>43199</c:v>
                </c:pt>
                <c:pt idx="283">
                  <c:v>43200</c:v>
                </c:pt>
                <c:pt idx="284">
                  <c:v>43201</c:v>
                </c:pt>
                <c:pt idx="285">
                  <c:v>43202</c:v>
                </c:pt>
                <c:pt idx="286">
                  <c:v>43203</c:v>
                </c:pt>
                <c:pt idx="287">
                  <c:v>43204</c:v>
                </c:pt>
                <c:pt idx="288">
                  <c:v>43205</c:v>
                </c:pt>
                <c:pt idx="289">
                  <c:v>43206</c:v>
                </c:pt>
                <c:pt idx="290">
                  <c:v>43207</c:v>
                </c:pt>
                <c:pt idx="291">
                  <c:v>43208</c:v>
                </c:pt>
                <c:pt idx="292">
                  <c:v>43209</c:v>
                </c:pt>
                <c:pt idx="293">
                  <c:v>43210</c:v>
                </c:pt>
                <c:pt idx="294">
                  <c:v>43211</c:v>
                </c:pt>
                <c:pt idx="295">
                  <c:v>43212</c:v>
                </c:pt>
                <c:pt idx="296">
                  <c:v>43213</c:v>
                </c:pt>
                <c:pt idx="297">
                  <c:v>43214</c:v>
                </c:pt>
                <c:pt idx="298">
                  <c:v>43215</c:v>
                </c:pt>
                <c:pt idx="299">
                  <c:v>43216</c:v>
                </c:pt>
                <c:pt idx="300">
                  <c:v>43217</c:v>
                </c:pt>
                <c:pt idx="301">
                  <c:v>43218</c:v>
                </c:pt>
                <c:pt idx="302">
                  <c:v>43219</c:v>
                </c:pt>
                <c:pt idx="303">
                  <c:v>43220</c:v>
                </c:pt>
                <c:pt idx="304">
                  <c:v>43221</c:v>
                </c:pt>
                <c:pt idx="305">
                  <c:v>43222</c:v>
                </c:pt>
                <c:pt idx="306">
                  <c:v>43223</c:v>
                </c:pt>
                <c:pt idx="307">
                  <c:v>43224</c:v>
                </c:pt>
                <c:pt idx="308">
                  <c:v>43225</c:v>
                </c:pt>
                <c:pt idx="309">
                  <c:v>43226</c:v>
                </c:pt>
                <c:pt idx="310">
                  <c:v>43227</c:v>
                </c:pt>
                <c:pt idx="311">
                  <c:v>43228</c:v>
                </c:pt>
                <c:pt idx="312">
                  <c:v>43229</c:v>
                </c:pt>
                <c:pt idx="313">
                  <c:v>43230</c:v>
                </c:pt>
                <c:pt idx="314">
                  <c:v>43231</c:v>
                </c:pt>
                <c:pt idx="315">
                  <c:v>43232</c:v>
                </c:pt>
                <c:pt idx="316">
                  <c:v>43233</c:v>
                </c:pt>
                <c:pt idx="317">
                  <c:v>43234</c:v>
                </c:pt>
                <c:pt idx="318">
                  <c:v>43235</c:v>
                </c:pt>
                <c:pt idx="319">
                  <c:v>43236</c:v>
                </c:pt>
                <c:pt idx="320">
                  <c:v>43237</c:v>
                </c:pt>
                <c:pt idx="321">
                  <c:v>43238</c:v>
                </c:pt>
                <c:pt idx="322">
                  <c:v>43239</c:v>
                </c:pt>
                <c:pt idx="323">
                  <c:v>43240</c:v>
                </c:pt>
                <c:pt idx="324">
                  <c:v>43241</c:v>
                </c:pt>
                <c:pt idx="325">
                  <c:v>43242</c:v>
                </c:pt>
                <c:pt idx="326">
                  <c:v>43243</c:v>
                </c:pt>
                <c:pt idx="327">
                  <c:v>43244</c:v>
                </c:pt>
                <c:pt idx="328">
                  <c:v>43245</c:v>
                </c:pt>
                <c:pt idx="329">
                  <c:v>43246</c:v>
                </c:pt>
                <c:pt idx="330">
                  <c:v>43247</c:v>
                </c:pt>
                <c:pt idx="331">
                  <c:v>43248</c:v>
                </c:pt>
                <c:pt idx="332">
                  <c:v>43249</c:v>
                </c:pt>
                <c:pt idx="333">
                  <c:v>43250</c:v>
                </c:pt>
                <c:pt idx="334">
                  <c:v>43251</c:v>
                </c:pt>
                <c:pt idx="335">
                  <c:v>43252</c:v>
                </c:pt>
                <c:pt idx="336">
                  <c:v>43253</c:v>
                </c:pt>
                <c:pt idx="337">
                  <c:v>43254</c:v>
                </c:pt>
                <c:pt idx="338">
                  <c:v>43255</c:v>
                </c:pt>
                <c:pt idx="339">
                  <c:v>43256</c:v>
                </c:pt>
                <c:pt idx="340">
                  <c:v>43257</c:v>
                </c:pt>
                <c:pt idx="341">
                  <c:v>43258</c:v>
                </c:pt>
                <c:pt idx="342">
                  <c:v>43259</c:v>
                </c:pt>
                <c:pt idx="343">
                  <c:v>43260</c:v>
                </c:pt>
                <c:pt idx="344">
                  <c:v>43261</c:v>
                </c:pt>
                <c:pt idx="345">
                  <c:v>43262</c:v>
                </c:pt>
                <c:pt idx="346">
                  <c:v>43263</c:v>
                </c:pt>
                <c:pt idx="347">
                  <c:v>43264</c:v>
                </c:pt>
                <c:pt idx="348">
                  <c:v>43265</c:v>
                </c:pt>
                <c:pt idx="349">
                  <c:v>43266</c:v>
                </c:pt>
                <c:pt idx="350">
                  <c:v>43267</c:v>
                </c:pt>
                <c:pt idx="351">
                  <c:v>43268</c:v>
                </c:pt>
                <c:pt idx="352">
                  <c:v>43269</c:v>
                </c:pt>
                <c:pt idx="353">
                  <c:v>43270</c:v>
                </c:pt>
                <c:pt idx="354">
                  <c:v>43271</c:v>
                </c:pt>
                <c:pt idx="355">
                  <c:v>43272</c:v>
                </c:pt>
                <c:pt idx="356">
                  <c:v>43273</c:v>
                </c:pt>
                <c:pt idx="357">
                  <c:v>43274</c:v>
                </c:pt>
                <c:pt idx="358">
                  <c:v>43275</c:v>
                </c:pt>
                <c:pt idx="359">
                  <c:v>43276</c:v>
                </c:pt>
                <c:pt idx="360">
                  <c:v>43277</c:v>
                </c:pt>
                <c:pt idx="361">
                  <c:v>43278</c:v>
                </c:pt>
                <c:pt idx="362">
                  <c:v>43279</c:v>
                </c:pt>
                <c:pt idx="363">
                  <c:v>43280</c:v>
                </c:pt>
                <c:pt idx="364">
                  <c:v>43281</c:v>
                </c:pt>
              </c:numCache>
            </c:numRef>
          </c:cat>
          <c:val>
            <c:numRef>
              <c:f>'--订单指标1'!$F$32:$F$396</c:f>
              <c:numCache>
                <c:formatCode>#,##0.00_);[Red]\(#,##0.00\)</c:formatCode>
                <c:ptCount val="365"/>
                <c:pt idx="0">
                  <c:v>599444</c:v>
                </c:pt>
                <c:pt idx="1">
                  <c:v>959010</c:v>
                </c:pt>
                <c:pt idx="2">
                  <c:v>674935</c:v>
                </c:pt>
                <c:pt idx="3">
                  <c:v>604955</c:v>
                </c:pt>
                <c:pt idx="4">
                  <c:v>706711</c:v>
                </c:pt>
                <c:pt idx="5">
                  <c:v>731861</c:v>
                </c:pt>
                <c:pt idx="6">
                  <c:v>773678</c:v>
                </c:pt>
                <c:pt idx="7">
                  <c:v>892400</c:v>
                </c:pt>
                <c:pt idx="8">
                  <c:v>1418110</c:v>
                </c:pt>
                <c:pt idx="9">
                  <c:v>932920</c:v>
                </c:pt>
                <c:pt idx="10">
                  <c:v>867008</c:v>
                </c:pt>
                <c:pt idx="11">
                  <c:v>962752</c:v>
                </c:pt>
                <c:pt idx="12">
                  <c:v>1011897</c:v>
                </c:pt>
                <c:pt idx="13">
                  <c:v>1083486</c:v>
                </c:pt>
                <c:pt idx="14">
                  <c:v>1131393</c:v>
                </c:pt>
                <c:pt idx="15">
                  <c:v>1603196</c:v>
                </c:pt>
                <c:pt idx="16">
                  <c:v>984942</c:v>
                </c:pt>
                <c:pt idx="17">
                  <c:v>1023472</c:v>
                </c:pt>
                <c:pt idx="18">
                  <c:v>995522</c:v>
                </c:pt>
                <c:pt idx="19">
                  <c:v>1081754</c:v>
                </c:pt>
                <c:pt idx="20">
                  <c:v>1128332</c:v>
                </c:pt>
                <c:pt idx="21">
                  <c:v>1195123</c:v>
                </c:pt>
                <c:pt idx="22">
                  <c:v>1684358</c:v>
                </c:pt>
                <c:pt idx="23">
                  <c:v>1243055</c:v>
                </c:pt>
                <c:pt idx="24">
                  <c:v>1211066</c:v>
                </c:pt>
                <c:pt idx="25">
                  <c:v>1176325</c:v>
                </c:pt>
                <c:pt idx="26">
                  <c:v>1201313</c:v>
                </c:pt>
                <c:pt idx="27">
                  <c:v>1299716</c:v>
                </c:pt>
                <c:pt idx="28">
                  <c:v>1396936</c:v>
                </c:pt>
                <c:pt idx="29">
                  <c:v>2020008</c:v>
                </c:pt>
                <c:pt idx="30">
                  <c:v>1463162</c:v>
                </c:pt>
                <c:pt idx="31">
                  <c:v>1208912</c:v>
                </c:pt>
                <c:pt idx="32">
                  <c:v>1398767</c:v>
                </c:pt>
                <c:pt idx="33">
                  <c:v>1469028</c:v>
                </c:pt>
                <c:pt idx="34">
                  <c:v>1658884</c:v>
                </c:pt>
                <c:pt idx="35">
                  <c:v>1781167</c:v>
                </c:pt>
                <c:pt idx="36">
                  <c:v>2692929</c:v>
                </c:pt>
                <c:pt idx="37">
                  <c:v>1784091</c:v>
                </c:pt>
                <c:pt idx="38">
                  <c:v>1816756</c:v>
                </c:pt>
                <c:pt idx="39">
                  <c:v>1720123</c:v>
                </c:pt>
                <c:pt idx="40">
                  <c:v>1725320</c:v>
                </c:pt>
                <c:pt idx="41">
                  <c:v>1878783</c:v>
                </c:pt>
                <c:pt idx="42">
                  <c:v>1938250</c:v>
                </c:pt>
                <c:pt idx="43">
                  <c:v>2979945</c:v>
                </c:pt>
                <c:pt idx="44">
                  <c:v>1900305</c:v>
                </c:pt>
                <c:pt idx="45">
                  <c:v>1767970</c:v>
                </c:pt>
                <c:pt idx="46">
                  <c:v>1760199</c:v>
                </c:pt>
                <c:pt idx="47">
                  <c:v>1681882</c:v>
                </c:pt>
                <c:pt idx="48">
                  <c:v>1758696</c:v>
                </c:pt>
                <c:pt idx="49">
                  <c:v>1755801</c:v>
                </c:pt>
                <c:pt idx="50">
                  <c:v>2576514</c:v>
                </c:pt>
                <c:pt idx="51">
                  <c:v>1365452</c:v>
                </c:pt>
                <c:pt idx="52">
                  <c:v>1336486</c:v>
                </c:pt>
                <c:pt idx="53">
                  <c:v>1165715</c:v>
                </c:pt>
                <c:pt idx="54">
                  <c:v>1183895</c:v>
                </c:pt>
                <c:pt idx="55">
                  <c:v>1152759</c:v>
                </c:pt>
                <c:pt idx="56">
                  <c:v>1118022</c:v>
                </c:pt>
                <c:pt idx="57">
                  <c:v>1653821</c:v>
                </c:pt>
                <c:pt idx="58">
                  <c:v>842666</c:v>
                </c:pt>
                <c:pt idx="59">
                  <c:v>773569</c:v>
                </c:pt>
                <c:pt idx="60">
                  <c:v>661433</c:v>
                </c:pt>
                <c:pt idx="61">
                  <c:v>672599</c:v>
                </c:pt>
                <c:pt idx="62">
                  <c:v>546949</c:v>
                </c:pt>
                <c:pt idx="63">
                  <c:v>545107</c:v>
                </c:pt>
                <c:pt idx="64">
                  <c:v>874727</c:v>
                </c:pt>
                <c:pt idx="65">
                  <c:v>467088</c:v>
                </c:pt>
                <c:pt idx="66">
                  <c:v>454782</c:v>
                </c:pt>
                <c:pt idx="67">
                  <c:v>423926</c:v>
                </c:pt>
                <c:pt idx="68">
                  <c:v>468115</c:v>
                </c:pt>
                <c:pt idx="69">
                  <c:v>548477</c:v>
                </c:pt>
                <c:pt idx="70">
                  <c:v>615273</c:v>
                </c:pt>
                <c:pt idx="71">
                  <c:v>1016166</c:v>
                </c:pt>
                <c:pt idx="72">
                  <c:v>475123</c:v>
                </c:pt>
                <c:pt idx="73">
                  <c:v>444889</c:v>
                </c:pt>
                <c:pt idx="74">
                  <c:v>470928</c:v>
                </c:pt>
                <c:pt idx="75">
                  <c:v>500044</c:v>
                </c:pt>
                <c:pt idx="76">
                  <c:v>519673</c:v>
                </c:pt>
                <c:pt idx="77">
                  <c:v>563203</c:v>
                </c:pt>
                <c:pt idx="78">
                  <c:v>1070651</c:v>
                </c:pt>
                <c:pt idx="79">
                  <c:v>499029</c:v>
                </c:pt>
                <c:pt idx="80">
                  <c:v>430641</c:v>
                </c:pt>
                <c:pt idx="81">
                  <c:v>470601</c:v>
                </c:pt>
                <c:pt idx="82">
                  <c:v>423943</c:v>
                </c:pt>
                <c:pt idx="83">
                  <c:v>446757</c:v>
                </c:pt>
                <c:pt idx="84">
                  <c:v>530346</c:v>
                </c:pt>
                <c:pt idx="85">
                  <c:v>873291</c:v>
                </c:pt>
                <c:pt idx="86">
                  <c:v>423623</c:v>
                </c:pt>
                <c:pt idx="87">
                  <c:v>343645</c:v>
                </c:pt>
                <c:pt idx="88">
                  <c:v>389228</c:v>
                </c:pt>
                <c:pt idx="89">
                  <c:v>432973</c:v>
                </c:pt>
                <c:pt idx="90">
                  <c:v>443979</c:v>
                </c:pt>
                <c:pt idx="91">
                  <c:v>572406</c:v>
                </c:pt>
                <c:pt idx="92">
                  <c:v>844724</c:v>
                </c:pt>
                <c:pt idx="93">
                  <c:v>2182655</c:v>
                </c:pt>
                <c:pt idx="94">
                  <c:v>4505599</c:v>
                </c:pt>
                <c:pt idx="95">
                  <c:v>5612967</c:v>
                </c:pt>
                <c:pt idx="96">
                  <c:v>6092935.4000000004</c:v>
                </c:pt>
                <c:pt idx="97">
                  <c:v>6052823</c:v>
                </c:pt>
                <c:pt idx="98">
                  <c:v>5248846.5999999996</c:v>
                </c:pt>
                <c:pt idx="99">
                  <c:v>2557009</c:v>
                </c:pt>
                <c:pt idx="100">
                  <c:v>652413.6</c:v>
                </c:pt>
                <c:pt idx="101">
                  <c:v>431355</c:v>
                </c:pt>
                <c:pt idx="102">
                  <c:v>363882</c:v>
                </c:pt>
                <c:pt idx="103">
                  <c:v>430714</c:v>
                </c:pt>
                <c:pt idx="104">
                  <c:v>506962</c:v>
                </c:pt>
                <c:pt idx="105">
                  <c:v>613291</c:v>
                </c:pt>
                <c:pt idx="106">
                  <c:v>1101083.3</c:v>
                </c:pt>
                <c:pt idx="107">
                  <c:v>561790.88</c:v>
                </c:pt>
                <c:pt idx="108">
                  <c:v>507311</c:v>
                </c:pt>
                <c:pt idx="109">
                  <c:v>511046.2</c:v>
                </c:pt>
                <c:pt idx="110">
                  <c:v>534233.80000000005</c:v>
                </c:pt>
                <c:pt idx="111">
                  <c:v>556418.80000000005</c:v>
                </c:pt>
                <c:pt idx="112">
                  <c:v>603437</c:v>
                </c:pt>
                <c:pt idx="113">
                  <c:v>1127182</c:v>
                </c:pt>
                <c:pt idx="114">
                  <c:v>509813.82</c:v>
                </c:pt>
                <c:pt idx="115">
                  <c:v>479993.8</c:v>
                </c:pt>
                <c:pt idx="116">
                  <c:v>396739</c:v>
                </c:pt>
                <c:pt idx="117">
                  <c:v>415078.45</c:v>
                </c:pt>
                <c:pt idx="118">
                  <c:v>561695.80000000005</c:v>
                </c:pt>
                <c:pt idx="119">
                  <c:v>605711</c:v>
                </c:pt>
                <c:pt idx="120">
                  <c:v>1252391</c:v>
                </c:pt>
                <c:pt idx="121">
                  <c:v>466150.9</c:v>
                </c:pt>
                <c:pt idx="122">
                  <c:v>437646</c:v>
                </c:pt>
                <c:pt idx="123">
                  <c:v>418223.4</c:v>
                </c:pt>
                <c:pt idx="124">
                  <c:v>402332</c:v>
                </c:pt>
                <c:pt idx="125">
                  <c:v>492301</c:v>
                </c:pt>
                <c:pt idx="126">
                  <c:v>662701.5</c:v>
                </c:pt>
                <c:pt idx="127">
                  <c:v>1223580</c:v>
                </c:pt>
                <c:pt idx="128">
                  <c:v>529065.9</c:v>
                </c:pt>
                <c:pt idx="129">
                  <c:v>544943</c:v>
                </c:pt>
                <c:pt idx="130">
                  <c:v>561283</c:v>
                </c:pt>
                <c:pt idx="131">
                  <c:v>551593.5</c:v>
                </c:pt>
                <c:pt idx="132">
                  <c:v>622862.75</c:v>
                </c:pt>
                <c:pt idx="133">
                  <c:v>703730.6</c:v>
                </c:pt>
                <c:pt idx="134">
                  <c:v>1300622.2</c:v>
                </c:pt>
                <c:pt idx="135">
                  <c:v>586303.80000000005</c:v>
                </c:pt>
                <c:pt idx="136">
                  <c:v>485202</c:v>
                </c:pt>
                <c:pt idx="137">
                  <c:v>494891</c:v>
                </c:pt>
                <c:pt idx="138">
                  <c:v>548321</c:v>
                </c:pt>
                <c:pt idx="139">
                  <c:v>610415</c:v>
                </c:pt>
                <c:pt idx="140">
                  <c:v>734886.5</c:v>
                </c:pt>
                <c:pt idx="141">
                  <c:v>1153364.8</c:v>
                </c:pt>
                <c:pt idx="142">
                  <c:v>553613.19999999995</c:v>
                </c:pt>
                <c:pt idx="143">
                  <c:v>483770</c:v>
                </c:pt>
                <c:pt idx="144">
                  <c:v>473653.2</c:v>
                </c:pt>
                <c:pt idx="145">
                  <c:v>487210</c:v>
                </c:pt>
                <c:pt idx="146">
                  <c:v>484142.1</c:v>
                </c:pt>
                <c:pt idx="147">
                  <c:v>657792</c:v>
                </c:pt>
                <c:pt idx="148">
                  <c:v>1114421</c:v>
                </c:pt>
                <c:pt idx="149">
                  <c:v>548814.6</c:v>
                </c:pt>
                <c:pt idx="150">
                  <c:v>462311</c:v>
                </c:pt>
                <c:pt idx="151">
                  <c:v>438681.9</c:v>
                </c:pt>
                <c:pt idx="152">
                  <c:v>490656.9</c:v>
                </c:pt>
                <c:pt idx="153">
                  <c:v>467743.9</c:v>
                </c:pt>
                <c:pt idx="154">
                  <c:v>623518</c:v>
                </c:pt>
                <c:pt idx="155">
                  <c:v>993784</c:v>
                </c:pt>
                <c:pt idx="156">
                  <c:v>454358</c:v>
                </c:pt>
                <c:pt idx="157">
                  <c:v>416448.8</c:v>
                </c:pt>
                <c:pt idx="158">
                  <c:v>472317</c:v>
                </c:pt>
                <c:pt idx="159">
                  <c:v>432221</c:v>
                </c:pt>
                <c:pt idx="160">
                  <c:v>499395</c:v>
                </c:pt>
                <c:pt idx="161">
                  <c:v>606603</c:v>
                </c:pt>
                <c:pt idx="162">
                  <c:v>1167628</c:v>
                </c:pt>
                <c:pt idx="163">
                  <c:v>499211</c:v>
                </c:pt>
                <c:pt idx="164">
                  <c:v>482987.4</c:v>
                </c:pt>
                <c:pt idx="165">
                  <c:v>426509</c:v>
                </c:pt>
                <c:pt idx="166">
                  <c:v>471037</c:v>
                </c:pt>
                <c:pt idx="167">
                  <c:v>585918</c:v>
                </c:pt>
                <c:pt idx="168">
                  <c:v>607829</c:v>
                </c:pt>
                <c:pt idx="169">
                  <c:v>959570.6</c:v>
                </c:pt>
                <c:pt idx="170">
                  <c:v>506618.2</c:v>
                </c:pt>
                <c:pt idx="171">
                  <c:v>413040</c:v>
                </c:pt>
                <c:pt idx="172">
                  <c:v>611646.19999999995</c:v>
                </c:pt>
                <c:pt idx="173">
                  <c:v>501644</c:v>
                </c:pt>
                <c:pt idx="174">
                  <c:v>511502</c:v>
                </c:pt>
                <c:pt idx="175">
                  <c:v>673520</c:v>
                </c:pt>
                <c:pt idx="176">
                  <c:v>1326310</c:v>
                </c:pt>
                <c:pt idx="177">
                  <c:v>806546</c:v>
                </c:pt>
                <c:pt idx="178">
                  <c:v>836407</c:v>
                </c:pt>
                <c:pt idx="179">
                  <c:v>748398</c:v>
                </c:pt>
                <c:pt idx="180">
                  <c:v>613161</c:v>
                </c:pt>
                <c:pt idx="181">
                  <c:v>727732</c:v>
                </c:pt>
                <c:pt idx="182">
                  <c:v>1000727</c:v>
                </c:pt>
                <c:pt idx="183">
                  <c:v>1871523.75</c:v>
                </c:pt>
                <c:pt idx="184">
                  <c:v>4867289</c:v>
                </c:pt>
                <c:pt idx="185">
                  <c:v>1139849.58</c:v>
                </c:pt>
                <c:pt idx="186">
                  <c:v>706840</c:v>
                </c:pt>
                <c:pt idx="187">
                  <c:v>494167</c:v>
                </c:pt>
                <c:pt idx="188">
                  <c:v>507542.75</c:v>
                </c:pt>
                <c:pt idx="189">
                  <c:v>584693</c:v>
                </c:pt>
                <c:pt idx="190">
                  <c:v>809148</c:v>
                </c:pt>
                <c:pt idx="191">
                  <c:v>574441</c:v>
                </c:pt>
                <c:pt idx="192">
                  <c:v>506766.7</c:v>
                </c:pt>
                <c:pt idx="193">
                  <c:v>516728</c:v>
                </c:pt>
                <c:pt idx="194">
                  <c:v>518817</c:v>
                </c:pt>
                <c:pt idx="195">
                  <c:v>569941</c:v>
                </c:pt>
                <c:pt idx="196">
                  <c:v>685428</c:v>
                </c:pt>
                <c:pt idx="197">
                  <c:v>893079</c:v>
                </c:pt>
                <c:pt idx="198">
                  <c:v>721548</c:v>
                </c:pt>
                <c:pt idx="199">
                  <c:v>597407</c:v>
                </c:pt>
                <c:pt idx="200">
                  <c:v>686610</c:v>
                </c:pt>
                <c:pt idx="201">
                  <c:v>775749</c:v>
                </c:pt>
                <c:pt idx="202">
                  <c:v>824423</c:v>
                </c:pt>
                <c:pt idx="203">
                  <c:v>1020815</c:v>
                </c:pt>
                <c:pt idx="204">
                  <c:v>1222266</c:v>
                </c:pt>
                <c:pt idx="205">
                  <c:v>908469</c:v>
                </c:pt>
                <c:pt idx="206">
                  <c:v>832247</c:v>
                </c:pt>
                <c:pt idx="207">
                  <c:v>867880</c:v>
                </c:pt>
                <c:pt idx="208">
                  <c:v>991276</c:v>
                </c:pt>
                <c:pt idx="209">
                  <c:v>952615</c:v>
                </c:pt>
                <c:pt idx="210">
                  <c:v>997975.4</c:v>
                </c:pt>
                <c:pt idx="211">
                  <c:v>1271668</c:v>
                </c:pt>
                <c:pt idx="212">
                  <c:v>888369</c:v>
                </c:pt>
                <c:pt idx="213">
                  <c:v>934971</c:v>
                </c:pt>
                <c:pt idx="214">
                  <c:v>1330559</c:v>
                </c:pt>
                <c:pt idx="215">
                  <c:v>962539</c:v>
                </c:pt>
                <c:pt idx="216">
                  <c:v>972478</c:v>
                </c:pt>
                <c:pt idx="217">
                  <c:v>1158276</c:v>
                </c:pt>
                <c:pt idx="218">
                  <c:v>1317465</c:v>
                </c:pt>
                <c:pt idx="219">
                  <c:v>1072305.8</c:v>
                </c:pt>
                <c:pt idx="220">
                  <c:v>935850.6</c:v>
                </c:pt>
                <c:pt idx="221">
                  <c:v>1093902</c:v>
                </c:pt>
                <c:pt idx="222">
                  <c:v>1032082</c:v>
                </c:pt>
                <c:pt idx="223">
                  <c:v>1011713</c:v>
                </c:pt>
                <c:pt idx="224">
                  <c:v>1315614</c:v>
                </c:pt>
                <c:pt idx="225">
                  <c:v>1336784</c:v>
                </c:pt>
                <c:pt idx="226">
                  <c:v>1255641.8</c:v>
                </c:pt>
                <c:pt idx="227">
                  <c:v>1310759</c:v>
                </c:pt>
                <c:pt idx="228">
                  <c:v>1553915</c:v>
                </c:pt>
                <c:pt idx="229">
                  <c:v>1096678</c:v>
                </c:pt>
                <c:pt idx="230">
                  <c:v>1679273.5</c:v>
                </c:pt>
                <c:pt idx="231">
                  <c:v>3238926.2</c:v>
                </c:pt>
                <c:pt idx="232">
                  <c:v>4634457.2</c:v>
                </c:pt>
                <c:pt idx="233">
                  <c:v>6462215</c:v>
                </c:pt>
                <c:pt idx="234">
                  <c:v>7229395</c:v>
                </c:pt>
                <c:pt idx="235">
                  <c:v>6181044</c:v>
                </c:pt>
                <c:pt idx="236">
                  <c:v>3808710.4</c:v>
                </c:pt>
                <c:pt idx="237">
                  <c:v>2915820</c:v>
                </c:pt>
                <c:pt idx="238">
                  <c:v>2809542</c:v>
                </c:pt>
                <c:pt idx="239">
                  <c:v>1910378.2</c:v>
                </c:pt>
                <c:pt idx="240">
                  <c:v>1556699</c:v>
                </c:pt>
                <c:pt idx="241">
                  <c:v>1334417</c:v>
                </c:pt>
                <c:pt idx="242">
                  <c:v>1505842</c:v>
                </c:pt>
                <c:pt idx="243">
                  <c:v>1327660</c:v>
                </c:pt>
                <c:pt idx="244">
                  <c:v>1062644</c:v>
                </c:pt>
                <c:pt idx="245">
                  <c:v>1427313</c:v>
                </c:pt>
                <c:pt idx="246">
                  <c:v>1389140</c:v>
                </c:pt>
                <c:pt idx="247">
                  <c:v>744777</c:v>
                </c:pt>
                <c:pt idx="248">
                  <c:v>630775</c:v>
                </c:pt>
                <c:pt idx="249">
                  <c:v>759959</c:v>
                </c:pt>
                <c:pt idx="250">
                  <c:v>763760</c:v>
                </c:pt>
                <c:pt idx="251">
                  <c:v>846750</c:v>
                </c:pt>
                <c:pt idx="252">
                  <c:v>992071</c:v>
                </c:pt>
                <c:pt idx="253">
                  <c:v>1733906</c:v>
                </c:pt>
                <c:pt idx="254">
                  <c:v>875515</c:v>
                </c:pt>
                <c:pt idx="255">
                  <c:v>762988</c:v>
                </c:pt>
                <c:pt idx="256">
                  <c:v>768386</c:v>
                </c:pt>
                <c:pt idx="257">
                  <c:v>866444</c:v>
                </c:pt>
                <c:pt idx="258">
                  <c:v>965315</c:v>
                </c:pt>
                <c:pt idx="259">
                  <c:v>1140535</c:v>
                </c:pt>
                <c:pt idx="260">
                  <c:v>2004342</c:v>
                </c:pt>
                <c:pt idx="261">
                  <c:v>1033131</c:v>
                </c:pt>
                <c:pt idx="262">
                  <c:v>864199</c:v>
                </c:pt>
                <c:pt idx="263">
                  <c:v>980483</c:v>
                </c:pt>
                <c:pt idx="264">
                  <c:v>1012238</c:v>
                </c:pt>
                <c:pt idx="265">
                  <c:v>1145654</c:v>
                </c:pt>
                <c:pt idx="266">
                  <c:v>1368889</c:v>
                </c:pt>
                <c:pt idx="267">
                  <c:v>2325581</c:v>
                </c:pt>
                <c:pt idx="268">
                  <c:v>1029533</c:v>
                </c:pt>
                <c:pt idx="269">
                  <c:v>895571</c:v>
                </c:pt>
                <c:pt idx="270">
                  <c:v>1094828</c:v>
                </c:pt>
                <c:pt idx="271">
                  <c:v>993550</c:v>
                </c:pt>
                <c:pt idx="272">
                  <c:v>1094235</c:v>
                </c:pt>
                <c:pt idx="273">
                  <c:v>1398217</c:v>
                </c:pt>
                <c:pt idx="274">
                  <c:v>2129979</c:v>
                </c:pt>
                <c:pt idx="275">
                  <c:v>1126093</c:v>
                </c:pt>
                <c:pt idx="276">
                  <c:v>1134422</c:v>
                </c:pt>
                <c:pt idx="277">
                  <c:v>1372422</c:v>
                </c:pt>
                <c:pt idx="278">
                  <c:v>1787536</c:v>
                </c:pt>
                <c:pt idx="279">
                  <c:v>3831906</c:v>
                </c:pt>
                <c:pt idx="280">
                  <c:v>7157079</c:v>
                </c:pt>
                <c:pt idx="281">
                  <c:v>2292651</c:v>
                </c:pt>
                <c:pt idx="282">
                  <c:v>1131173</c:v>
                </c:pt>
                <c:pt idx="283">
                  <c:v>1045793</c:v>
                </c:pt>
                <c:pt idx="284">
                  <c:v>1224828</c:v>
                </c:pt>
                <c:pt idx="285">
                  <c:v>1298445</c:v>
                </c:pt>
                <c:pt idx="286">
                  <c:v>1314132</c:v>
                </c:pt>
                <c:pt idx="287">
                  <c:v>1567674</c:v>
                </c:pt>
                <c:pt idx="288">
                  <c:v>2958139</c:v>
                </c:pt>
                <c:pt idx="289">
                  <c:v>1468070</c:v>
                </c:pt>
                <c:pt idx="290">
                  <c:v>1361537</c:v>
                </c:pt>
                <c:pt idx="291">
                  <c:v>1564247</c:v>
                </c:pt>
                <c:pt idx="292">
                  <c:v>1751795</c:v>
                </c:pt>
                <c:pt idx="293">
                  <c:v>2015570</c:v>
                </c:pt>
                <c:pt idx="294">
                  <c:v>2493197</c:v>
                </c:pt>
                <c:pt idx="295">
                  <c:v>3499585</c:v>
                </c:pt>
                <c:pt idx="296">
                  <c:v>1531329</c:v>
                </c:pt>
                <c:pt idx="297">
                  <c:v>1358172</c:v>
                </c:pt>
                <c:pt idx="298">
                  <c:v>1413140</c:v>
                </c:pt>
                <c:pt idx="299">
                  <c:v>1566029</c:v>
                </c:pt>
                <c:pt idx="300">
                  <c:v>1637177</c:v>
                </c:pt>
                <c:pt idx="301">
                  <c:v>1992997</c:v>
                </c:pt>
                <c:pt idx="302">
                  <c:v>2622499</c:v>
                </c:pt>
                <c:pt idx="303">
                  <c:v>5784058</c:v>
                </c:pt>
                <c:pt idx="304">
                  <c:v>10663019</c:v>
                </c:pt>
                <c:pt idx="305">
                  <c:v>2461885</c:v>
                </c:pt>
                <c:pt idx="306">
                  <c:v>1767425</c:v>
                </c:pt>
                <c:pt idx="307">
                  <c:v>1700746</c:v>
                </c:pt>
                <c:pt idx="308">
                  <c:v>2110334</c:v>
                </c:pt>
                <c:pt idx="309">
                  <c:v>2786054</c:v>
                </c:pt>
                <c:pt idx="310">
                  <c:v>1393621</c:v>
                </c:pt>
                <c:pt idx="311">
                  <c:v>1274617</c:v>
                </c:pt>
                <c:pt idx="312">
                  <c:v>1398590</c:v>
                </c:pt>
                <c:pt idx="313">
                  <c:v>1493992</c:v>
                </c:pt>
                <c:pt idx="314">
                  <c:v>1396415</c:v>
                </c:pt>
                <c:pt idx="315">
                  <c:v>1853499</c:v>
                </c:pt>
                <c:pt idx="316">
                  <c:v>2905850</c:v>
                </c:pt>
                <c:pt idx="317">
                  <c:v>1412855</c:v>
                </c:pt>
                <c:pt idx="318">
                  <c:v>1359730</c:v>
                </c:pt>
                <c:pt idx="319">
                  <c:v>1384209</c:v>
                </c:pt>
                <c:pt idx="320">
                  <c:v>1347534</c:v>
                </c:pt>
                <c:pt idx="321">
                  <c:v>1593404</c:v>
                </c:pt>
                <c:pt idx="322">
                  <c:v>1787900</c:v>
                </c:pt>
                <c:pt idx="323">
                  <c:v>3264515</c:v>
                </c:pt>
                <c:pt idx="324">
                  <c:v>1558773</c:v>
                </c:pt>
                <c:pt idx="325">
                  <c:v>1291872</c:v>
                </c:pt>
                <c:pt idx="326">
                  <c:v>1238187</c:v>
                </c:pt>
                <c:pt idx="327">
                  <c:v>1284525</c:v>
                </c:pt>
                <c:pt idx="328">
                  <c:v>1339813</c:v>
                </c:pt>
                <c:pt idx="329">
                  <c:v>1632377</c:v>
                </c:pt>
                <c:pt idx="330">
                  <c:v>2864513</c:v>
                </c:pt>
                <c:pt idx="331">
                  <c:v>1298072</c:v>
                </c:pt>
                <c:pt idx="332">
                  <c:v>1219619</c:v>
                </c:pt>
                <c:pt idx="333">
                  <c:v>1080176</c:v>
                </c:pt>
                <c:pt idx="334">
                  <c:v>1178592</c:v>
                </c:pt>
                <c:pt idx="335">
                  <c:v>1149262</c:v>
                </c:pt>
                <c:pt idx="336">
                  <c:v>1798248</c:v>
                </c:pt>
                <c:pt idx="337">
                  <c:v>3304080</c:v>
                </c:pt>
                <c:pt idx="338">
                  <c:v>1347629</c:v>
                </c:pt>
                <c:pt idx="339">
                  <c:v>1418987</c:v>
                </c:pt>
                <c:pt idx="340">
                  <c:v>1407052</c:v>
                </c:pt>
                <c:pt idx="341">
                  <c:v>1438082</c:v>
                </c:pt>
                <c:pt idx="342">
                  <c:v>1782319</c:v>
                </c:pt>
                <c:pt idx="343">
                  <c:v>1972479</c:v>
                </c:pt>
                <c:pt idx="344">
                  <c:v>3452235</c:v>
                </c:pt>
                <c:pt idx="345">
                  <c:v>1711289</c:v>
                </c:pt>
                <c:pt idx="346">
                  <c:v>1817247</c:v>
                </c:pt>
                <c:pt idx="347">
                  <c:v>1899399</c:v>
                </c:pt>
                <c:pt idx="348">
                  <c:v>2286567</c:v>
                </c:pt>
                <c:pt idx="349">
                  <c:v>2907907</c:v>
                </c:pt>
                <c:pt idx="350">
                  <c:v>3360522</c:v>
                </c:pt>
                <c:pt idx="351">
                  <c:v>5920544</c:v>
                </c:pt>
                <c:pt idx="352">
                  <c:v>10108946</c:v>
                </c:pt>
                <c:pt idx="353">
                  <c:v>3379546</c:v>
                </c:pt>
                <c:pt idx="354">
                  <c:v>2812309</c:v>
                </c:pt>
                <c:pt idx="355">
                  <c:v>2670119</c:v>
                </c:pt>
                <c:pt idx="356">
                  <c:v>2800361</c:v>
                </c:pt>
                <c:pt idx="357">
                  <c:v>2790749</c:v>
                </c:pt>
                <c:pt idx="358">
                  <c:v>4078726</c:v>
                </c:pt>
                <c:pt idx="359">
                  <c:v>2363743</c:v>
                </c:pt>
                <c:pt idx="360">
                  <c:v>2194901</c:v>
                </c:pt>
                <c:pt idx="361">
                  <c:v>2187260</c:v>
                </c:pt>
                <c:pt idx="362">
                  <c:v>2295951</c:v>
                </c:pt>
                <c:pt idx="363">
                  <c:v>2462706</c:v>
                </c:pt>
                <c:pt idx="364">
                  <c:v>3229556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56E-4E20-A4EC-B53CAD454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4305024"/>
        <c:axId val="454305352"/>
      </c:lineChart>
      <c:dateAx>
        <c:axId val="4543050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305352"/>
        <c:crosses val="autoZero"/>
        <c:auto val="1"/>
        <c:lblOffset val="100"/>
        <c:baseTimeUnit val="days"/>
      </c:dateAx>
      <c:valAx>
        <c:axId val="4543053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_);[Red]\(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30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S2L</a:t>
            </a:r>
          </a:p>
          <a:p>
            <a:pPr>
              <a:defRPr/>
            </a:pPr>
            <a:r>
              <a:rPr lang="en-US" sz="1000"/>
              <a:t>L(</a:t>
            </a:r>
            <a:r>
              <a:rPr lang="zh-CN" altLang="en-US" sz="1000"/>
              <a:t>列表页</a:t>
            </a:r>
            <a:r>
              <a:rPr lang="en-US" sz="1000"/>
              <a:t>UV) ⁄ S(</a:t>
            </a:r>
            <a:r>
              <a:rPr lang="zh-CN" altLang="en-US" sz="1000"/>
              <a:t>首页</a:t>
            </a:r>
            <a:r>
              <a:rPr lang="en-US" sz="1000"/>
              <a:t>UV)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'--订单指标2'!$E$1</c:f>
              <c:strCache>
                <c:ptCount val="1"/>
                <c:pt idx="0">
                  <c:v>S2L（L(列表页UV) ⁄ S(首页UV)）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9512514019689063E-2"/>
                  <c:y val="8.64015575782576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8BF-42C4-8ECF-8F0C5324969A}"/>
                </c:ext>
              </c:extLst>
            </c:dLbl>
            <c:dLbl>
              <c:idx val="46"/>
              <c:layout>
                <c:manualLayout>
                  <c:x val="-2.1080367156920761E-3"/>
                  <c:y val="-8.24742140519732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8BF-42C4-8ECF-8F0C5324969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'--订单指标2'!$A$4:$A$50</c:f>
              <c:numCache>
                <c:formatCode>m/d/yyyy</c:formatCode>
                <c:ptCount val="47"/>
                <c:pt idx="0">
                  <c:v>43235</c:v>
                </c:pt>
                <c:pt idx="1">
                  <c:v>43236</c:v>
                </c:pt>
                <c:pt idx="2">
                  <c:v>43237</c:v>
                </c:pt>
                <c:pt idx="3">
                  <c:v>43238</c:v>
                </c:pt>
                <c:pt idx="4">
                  <c:v>43239</c:v>
                </c:pt>
                <c:pt idx="5">
                  <c:v>43240</c:v>
                </c:pt>
                <c:pt idx="6">
                  <c:v>43241</c:v>
                </c:pt>
                <c:pt idx="7">
                  <c:v>43242</c:v>
                </c:pt>
                <c:pt idx="8">
                  <c:v>43243</c:v>
                </c:pt>
                <c:pt idx="9">
                  <c:v>43244</c:v>
                </c:pt>
                <c:pt idx="10">
                  <c:v>43245</c:v>
                </c:pt>
                <c:pt idx="11">
                  <c:v>43246</c:v>
                </c:pt>
                <c:pt idx="12">
                  <c:v>43247</c:v>
                </c:pt>
                <c:pt idx="13">
                  <c:v>43248</c:v>
                </c:pt>
                <c:pt idx="14">
                  <c:v>43249</c:v>
                </c:pt>
                <c:pt idx="15">
                  <c:v>43250</c:v>
                </c:pt>
                <c:pt idx="16">
                  <c:v>43251</c:v>
                </c:pt>
                <c:pt idx="17">
                  <c:v>43252</c:v>
                </c:pt>
                <c:pt idx="18">
                  <c:v>43253</c:v>
                </c:pt>
                <c:pt idx="19">
                  <c:v>43254</c:v>
                </c:pt>
                <c:pt idx="20">
                  <c:v>43255</c:v>
                </c:pt>
                <c:pt idx="21">
                  <c:v>43256</c:v>
                </c:pt>
                <c:pt idx="22">
                  <c:v>43257</c:v>
                </c:pt>
                <c:pt idx="23">
                  <c:v>43258</c:v>
                </c:pt>
                <c:pt idx="24">
                  <c:v>43259</c:v>
                </c:pt>
                <c:pt idx="25">
                  <c:v>43260</c:v>
                </c:pt>
                <c:pt idx="26">
                  <c:v>43261</c:v>
                </c:pt>
                <c:pt idx="27">
                  <c:v>43262</c:v>
                </c:pt>
                <c:pt idx="28">
                  <c:v>43263</c:v>
                </c:pt>
                <c:pt idx="29">
                  <c:v>43264</c:v>
                </c:pt>
                <c:pt idx="30">
                  <c:v>43265</c:v>
                </c:pt>
                <c:pt idx="31">
                  <c:v>43266</c:v>
                </c:pt>
                <c:pt idx="32">
                  <c:v>43267</c:v>
                </c:pt>
                <c:pt idx="33">
                  <c:v>43268</c:v>
                </c:pt>
                <c:pt idx="34">
                  <c:v>43269</c:v>
                </c:pt>
                <c:pt idx="35">
                  <c:v>43270</c:v>
                </c:pt>
                <c:pt idx="36">
                  <c:v>43271</c:v>
                </c:pt>
                <c:pt idx="37">
                  <c:v>43272</c:v>
                </c:pt>
                <c:pt idx="38">
                  <c:v>43273</c:v>
                </c:pt>
                <c:pt idx="39">
                  <c:v>43274</c:v>
                </c:pt>
                <c:pt idx="40">
                  <c:v>43275</c:v>
                </c:pt>
                <c:pt idx="41">
                  <c:v>43276</c:v>
                </c:pt>
                <c:pt idx="42">
                  <c:v>43277</c:v>
                </c:pt>
                <c:pt idx="43">
                  <c:v>43278</c:v>
                </c:pt>
                <c:pt idx="44">
                  <c:v>43279</c:v>
                </c:pt>
                <c:pt idx="45">
                  <c:v>43280</c:v>
                </c:pt>
                <c:pt idx="46">
                  <c:v>43281</c:v>
                </c:pt>
              </c:numCache>
            </c:numRef>
          </c:cat>
          <c:val>
            <c:numRef>
              <c:f>'--订单指标2'!$E$4:$E$50</c:f>
              <c:numCache>
                <c:formatCode>0.00%</c:formatCode>
                <c:ptCount val="47"/>
                <c:pt idx="0">
                  <c:v>0.71479999999999999</c:v>
                </c:pt>
                <c:pt idx="1">
                  <c:v>0.71989999999999998</c:v>
                </c:pt>
                <c:pt idx="2">
                  <c:v>0.72050000000000003</c:v>
                </c:pt>
                <c:pt idx="3">
                  <c:v>0.72</c:v>
                </c:pt>
                <c:pt idx="4">
                  <c:v>0.7208</c:v>
                </c:pt>
                <c:pt idx="5">
                  <c:v>0.71140000000000003</c:v>
                </c:pt>
                <c:pt idx="6">
                  <c:v>0.71919999999999995</c:v>
                </c:pt>
                <c:pt idx="7">
                  <c:v>0.72189999999999999</c:v>
                </c:pt>
                <c:pt idx="8">
                  <c:v>0.72099999999999997</c:v>
                </c:pt>
                <c:pt idx="9">
                  <c:v>0.71840000000000004</c:v>
                </c:pt>
                <c:pt idx="10">
                  <c:v>0.68220000000000003</c:v>
                </c:pt>
                <c:pt idx="11">
                  <c:v>0.72140000000000004</c:v>
                </c:pt>
                <c:pt idx="12">
                  <c:v>0.71930000000000005</c:v>
                </c:pt>
                <c:pt idx="13">
                  <c:v>0.72430000000000005</c:v>
                </c:pt>
                <c:pt idx="14">
                  <c:v>0.7268</c:v>
                </c:pt>
                <c:pt idx="15">
                  <c:v>0.71779999999999999</c:v>
                </c:pt>
                <c:pt idx="16">
                  <c:v>0.72130000000000005</c:v>
                </c:pt>
                <c:pt idx="17">
                  <c:v>0.72250000000000003</c:v>
                </c:pt>
                <c:pt idx="18">
                  <c:v>0.72389999999999999</c:v>
                </c:pt>
                <c:pt idx="19">
                  <c:v>0.71609999999999996</c:v>
                </c:pt>
                <c:pt idx="20">
                  <c:v>0.73360000000000003</c:v>
                </c:pt>
                <c:pt idx="21">
                  <c:v>0.74060000000000004</c:v>
                </c:pt>
                <c:pt idx="22">
                  <c:v>0.74239999999999995</c:v>
                </c:pt>
                <c:pt idx="23">
                  <c:v>0.746</c:v>
                </c:pt>
                <c:pt idx="24">
                  <c:v>0.73829999999999996</c:v>
                </c:pt>
                <c:pt idx="25">
                  <c:v>0.73460000000000003</c:v>
                </c:pt>
                <c:pt idx="26">
                  <c:v>0.73240000000000005</c:v>
                </c:pt>
                <c:pt idx="27">
                  <c:v>0.76229999999999998</c:v>
                </c:pt>
                <c:pt idx="28">
                  <c:v>0.7591</c:v>
                </c:pt>
                <c:pt idx="29">
                  <c:v>0.75439999999999996</c:v>
                </c:pt>
                <c:pt idx="30">
                  <c:v>0.75149999999999995</c:v>
                </c:pt>
                <c:pt idx="31">
                  <c:v>0.73670000000000002</c:v>
                </c:pt>
                <c:pt idx="32">
                  <c:v>0.74939999999999996</c:v>
                </c:pt>
                <c:pt idx="33">
                  <c:v>0.74139999999999995</c:v>
                </c:pt>
                <c:pt idx="34">
                  <c:v>0.73340000000000005</c:v>
                </c:pt>
                <c:pt idx="35">
                  <c:v>0.7409</c:v>
                </c:pt>
                <c:pt idx="36">
                  <c:v>0.74360000000000004</c:v>
                </c:pt>
                <c:pt idx="37">
                  <c:v>0.75070000000000003</c:v>
                </c:pt>
                <c:pt idx="38">
                  <c:v>0.78200000000000003</c:v>
                </c:pt>
                <c:pt idx="39">
                  <c:v>0.78320000000000001</c:v>
                </c:pt>
                <c:pt idx="40">
                  <c:v>0.78029999999999999</c:v>
                </c:pt>
                <c:pt idx="41">
                  <c:v>0.78080000000000005</c:v>
                </c:pt>
                <c:pt idx="42">
                  <c:v>0.7843</c:v>
                </c:pt>
                <c:pt idx="43">
                  <c:v>0.78600000000000003</c:v>
                </c:pt>
                <c:pt idx="44">
                  <c:v>0.78359999999999996</c:v>
                </c:pt>
                <c:pt idx="45">
                  <c:v>0.78100000000000003</c:v>
                </c:pt>
                <c:pt idx="46">
                  <c:v>0.78600000000000003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BF-42C4-8ECF-8F0C53249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4316176"/>
        <c:axId val="454316504"/>
      </c:lineChart>
      <c:dateAx>
        <c:axId val="454316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316504"/>
        <c:crosses val="autoZero"/>
        <c:auto val="1"/>
        <c:lblOffset val="100"/>
        <c:baseTimeUnit val="days"/>
      </c:dateAx>
      <c:valAx>
        <c:axId val="454316504"/>
        <c:scaling>
          <c:orientation val="minMax"/>
          <c:max val="0.8"/>
          <c:min val="0.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431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L2D</a:t>
            </a:r>
          </a:p>
          <a:p>
            <a:pPr>
              <a:defRPr/>
            </a:pPr>
            <a:r>
              <a:rPr lang="en-US"/>
              <a:t>D(</a:t>
            </a:r>
            <a:r>
              <a:rPr lang="zh-CN"/>
              <a:t>详情页</a:t>
            </a:r>
            <a:r>
              <a:rPr lang="en-US"/>
              <a:t>UV) ⁄ L(</a:t>
            </a:r>
            <a:r>
              <a:rPr lang="zh-CN"/>
              <a:t>列表页</a:t>
            </a:r>
            <a:r>
              <a:rPr lang="en-US"/>
              <a:t>UV)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'--订单指标2'!$F$1</c:f>
              <c:strCache>
                <c:ptCount val="1"/>
                <c:pt idx="0">
                  <c:v>L2D D(详情页UV) ⁄ L(列表页UV)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5336498289786374E-2"/>
                  <c:y val="0.1866251639297153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73F-4B23-B3B0-E95C28033FC9}"/>
                </c:ext>
              </c:extLst>
            </c:dLbl>
            <c:dLbl>
              <c:idx val="46"/>
              <c:layout>
                <c:manualLayout>
                  <c:x val="0"/>
                  <c:y val="-0.1244167759531435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73F-4B23-B3B0-E95C28033FC9}"/>
                </c:ext>
              </c:extLst>
            </c:dLbl>
            <c:dLbl>
              <c:idx val="48"/>
              <c:layout>
                <c:manualLayout>
                  <c:x val="0"/>
                  <c:y val="-0.1493001311437722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3F-4B23-B3B0-E95C28033FC9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'--订单指标2'!$A$4:$A$50</c:f>
              <c:numCache>
                <c:formatCode>m/d/yyyy</c:formatCode>
                <c:ptCount val="47"/>
                <c:pt idx="0">
                  <c:v>43235</c:v>
                </c:pt>
                <c:pt idx="1">
                  <c:v>43236</c:v>
                </c:pt>
                <c:pt idx="2">
                  <c:v>43237</c:v>
                </c:pt>
                <c:pt idx="3">
                  <c:v>43238</c:v>
                </c:pt>
                <c:pt idx="4">
                  <c:v>43239</c:v>
                </c:pt>
                <c:pt idx="5">
                  <c:v>43240</c:v>
                </c:pt>
                <c:pt idx="6">
                  <c:v>43241</c:v>
                </c:pt>
                <c:pt idx="7">
                  <c:v>43242</c:v>
                </c:pt>
                <c:pt idx="8">
                  <c:v>43243</c:v>
                </c:pt>
                <c:pt idx="9">
                  <c:v>43244</c:v>
                </c:pt>
                <c:pt idx="10">
                  <c:v>43245</c:v>
                </c:pt>
                <c:pt idx="11">
                  <c:v>43246</c:v>
                </c:pt>
                <c:pt idx="12">
                  <c:v>43247</c:v>
                </c:pt>
                <c:pt idx="13">
                  <c:v>43248</c:v>
                </c:pt>
                <c:pt idx="14">
                  <c:v>43249</c:v>
                </c:pt>
                <c:pt idx="15">
                  <c:v>43250</c:v>
                </c:pt>
                <c:pt idx="16">
                  <c:v>43251</c:v>
                </c:pt>
                <c:pt idx="17">
                  <c:v>43252</c:v>
                </c:pt>
                <c:pt idx="18">
                  <c:v>43253</c:v>
                </c:pt>
                <c:pt idx="19">
                  <c:v>43254</c:v>
                </c:pt>
                <c:pt idx="20">
                  <c:v>43255</c:v>
                </c:pt>
                <c:pt idx="21">
                  <c:v>43256</c:v>
                </c:pt>
                <c:pt idx="22">
                  <c:v>43257</c:v>
                </c:pt>
                <c:pt idx="23">
                  <c:v>43258</c:v>
                </c:pt>
                <c:pt idx="24">
                  <c:v>43259</c:v>
                </c:pt>
                <c:pt idx="25">
                  <c:v>43260</c:v>
                </c:pt>
                <c:pt idx="26">
                  <c:v>43261</c:v>
                </c:pt>
                <c:pt idx="27">
                  <c:v>43262</c:v>
                </c:pt>
                <c:pt idx="28">
                  <c:v>43263</c:v>
                </c:pt>
                <c:pt idx="29">
                  <c:v>43264</c:v>
                </c:pt>
                <c:pt idx="30">
                  <c:v>43265</c:v>
                </c:pt>
                <c:pt idx="31">
                  <c:v>43266</c:v>
                </c:pt>
                <c:pt idx="32">
                  <c:v>43267</c:v>
                </c:pt>
                <c:pt idx="33">
                  <c:v>43268</c:v>
                </c:pt>
                <c:pt idx="34">
                  <c:v>43269</c:v>
                </c:pt>
                <c:pt idx="35">
                  <c:v>43270</c:v>
                </c:pt>
                <c:pt idx="36">
                  <c:v>43271</c:v>
                </c:pt>
                <c:pt idx="37">
                  <c:v>43272</c:v>
                </c:pt>
                <c:pt idx="38">
                  <c:v>43273</c:v>
                </c:pt>
                <c:pt idx="39">
                  <c:v>43274</c:v>
                </c:pt>
                <c:pt idx="40">
                  <c:v>43275</c:v>
                </c:pt>
                <c:pt idx="41">
                  <c:v>43276</c:v>
                </c:pt>
                <c:pt idx="42">
                  <c:v>43277</c:v>
                </c:pt>
                <c:pt idx="43">
                  <c:v>43278</c:v>
                </c:pt>
                <c:pt idx="44">
                  <c:v>43279</c:v>
                </c:pt>
                <c:pt idx="45">
                  <c:v>43280</c:v>
                </c:pt>
                <c:pt idx="46">
                  <c:v>43281</c:v>
                </c:pt>
              </c:numCache>
            </c:numRef>
          </c:cat>
          <c:val>
            <c:numRef>
              <c:f>'--订单指标2'!$F$4:$F$50</c:f>
              <c:numCache>
                <c:formatCode>0.00%</c:formatCode>
                <c:ptCount val="47"/>
                <c:pt idx="0">
                  <c:v>0.67159999999999997</c:v>
                </c:pt>
                <c:pt idx="1">
                  <c:v>0.67349999999999999</c:v>
                </c:pt>
                <c:pt idx="2">
                  <c:v>0.67030000000000001</c:v>
                </c:pt>
                <c:pt idx="3">
                  <c:v>0.65669999999999995</c:v>
                </c:pt>
                <c:pt idx="4">
                  <c:v>0.64759999999999995</c:v>
                </c:pt>
                <c:pt idx="5">
                  <c:v>0.66379999999999995</c:v>
                </c:pt>
                <c:pt idx="6">
                  <c:v>0.67579999999999996</c:v>
                </c:pt>
                <c:pt idx="7">
                  <c:v>0.67689999999999995</c:v>
                </c:pt>
                <c:pt idx="8">
                  <c:v>0.67620000000000002</c:v>
                </c:pt>
                <c:pt idx="9">
                  <c:v>0.67620000000000002</c:v>
                </c:pt>
                <c:pt idx="10">
                  <c:v>0.66590000000000005</c:v>
                </c:pt>
                <c:pt idx="11">
                  <c:v>0.66410000000000002</c:v>
                </c:pt>
                <c:pt idx="12">
                  <c:v>0.67520000000000002</c:v>
                </c:pt>
                <c:pt idx="13">
                  <c:v>0.68469999999999998</c:v>
                </c:pt>
                <c:pt idx="14">
                  <c:v>0.68389999999999995</c:v>
                </c:pt>
                <c:pt idx="15">
                  <c:v>0.6885</c:v>
                </c:pt>
                <c:pt idx="16">
                  <c:v>0.6835</c:v>
                </c:pt>
                <c:pt idx="17">
                  <c:v>0.66349999999999998</c:v>
                </c:pt>
                <c:pt idx="18">
                  <c:v>0.66849999999999998</c:v>
                </c:pt>
                <c:pt idx="19">
                  <c:v>0.68100000000000005</c:v>
                </c:pt>
                <c:pt idx="20">
                  <c:v>0.6905</c:v>
                </c:pt>
                <c:pt idx="21">
                  <c:v>0.68589999999999995</c:v>
                </c:pt>
                <c:pt idx="22">
                  <c:v>0.68479999999999996</c:v>
                </c:pt>
                <c:pt idx="23">
                  <c:v>0.68420000000000003</c:v>
                </c:pt>
                <c:pt idx="24">
                  <c:v>0.67559999999999998</c:v>
                </c:pt>
                <c:pt idx="25">
                  <c:v>0.67300000000000004</c:v>
                </c:pt>
                <c:pt idx="26">
                  <c:v>0.68679999999999997</c:v>
                </c:pt>
                <c:pt idx="27">
                  <c:v>0.69059999999999999</c:v>
                </c:pt>
                <c:pt idx="28">
                  <c:v>0.69110000000000005</c:v>
                </c:pt>
                <c:pt idx="29">
                  <c:v>0.68899999999999995</c:v>
                </c:pt>
                <c:pt idx="30">
                  <c:v>0.68459999999999999</c:v>
                </c:pt>
                <c:pt idx="31">
                  <c:v>0.66700000000000004</c:v>
                </c:pt>
                <c:pt idx="32">
                  <c:v>0.65469999999999995</c:v>
                </c:pt>
                <c:pt idx="33">
                  <c:v>0.65510000000000002</c:v>
                </c:pt>
                <c:pt idx="34">
                  <c:v>0.67600000000000005</c:v>
                </c:pt>
                <c:pt idx="35">
                  <c:v>0.68489999999999995</c:v>
                </c:pt>
                <c:pt idx="36">
                  <c:v>0.68700000000000006</c:v>
                </c:pt>
                <c:pt idx="37">
                  <c:v>0.68189999999999995</c:v>
                </c:pt>
                <c:pt idx="38">
                  <c:v>0.6784</c:v>
                </c:pt>
                <c:pt idx="39">
                  <c:v>0.67600000000000005</c:v>
                </c:pt>
                <c:pt idx="40">
                  <c:v>0.68589999999999995</c:v>
                </c:pt>
                <c:pt idx="41">
                  <c:v>0.68500000000000005</c:v>
                </c:pt>
                <c:pt idx="42">
                  <c:v>0.68440000000000001</c:v>
                </c:pt>
                <c:pt idx="43">
                  <c:v>0.68279999999999996</c:v>
                </c:pt>
                <c:pt idx="44">
                  <c:v>0.6885</c:v>
                </c:pt>
                <c:pt idx="45">
                  <c:v>0.67600000000000005</c:v>
                </c:pt>
                <c:pt idx="46">
                  <c:v>0.67669999999999997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73F-4B23-B3B0-E95C28033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917248"/>
        <c:axId val="203917576"/>
      </c:lineChart>
      <c:dateAx>
        <c:axId val="203917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917576"/>
        <c:crosses val="autoZero"/>
        <c:auto val="1"/>
        <c:lblOffset val="100"/>
        <c:baseTimeUnit val="days"/>
      </c:dateAx>
      <c:valAx>
        <c:axId val="203917576"/>
        <c:scaling>
          <c:orientation val="minMax"/>
          <c:max val="0.8"/>
          <c:min val="0.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9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6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D2B </a:t>
            </a:r>
          </a:p>
          <a:p>
            <a:pPr>
              <a:defRPr/>
            </a:pPr>
            <a:r>
              <a:rPr lang="en-US"/>
              <a:t>B(</a:t>
            </a:r>
            <a:r>
              <a:rPr lang="zh-CN"/>
              <a:t>填写页</a:t>
            </a:r>
            <a:r>
              <a:rPr lang="en-US"/>
              <a:t>UV) ⁄ D(</a:t>
            </a:r>
            <a:r>
              <a:rPr lang="zh-CN"/>
              <a:t>详情页</a:t>
            </a:r>
            <a:r>
              <a:rPr lang="en-US"/>
              <a:t>UV)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'--订单指标2'!$G$1</c:f>
              <c:strCache>
                <c:ptCount val="1"/>
                <c:pt idx="0">
                  <c:v>D2B B(填写页UV) ⁄ D(详情页UV)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5296440588304912E-2"/>
                  <c:y val="0.106666648748909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535-4453-BD24-1CFA546A9490}"/>
                </c:ext>
              </c:extLst>
            </c:dLbl>
            <c:dLbl>
              <c:idx val="46"/>
              <c:layout>
                <c:manualLayout>
                  <c:x val="0"/>
                  <c:y val="-9.386665089904026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535-4453-BD24-1CFA546A9490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'--订单指标2'!$A$4:$A$50</c:f>
              <c:numCache>
                <c:formatCode>m/d/yyyy</c:formatCode>
                <c:ptCount val="47"/>
                <c:pt idx="0">
                  <c:v>43235</c:v>
                </c:pt>
                <c:pt idx="1">
                  <c:v>43236</c:v>
                </c:pt>
                <c:pt idx="2">
                  <c:v>43237</c:v>
                </c:pt>
                <c:pt idx="3">
                  <c:v>43238</c:v>
                </c:pt>
                <c:pt idx="4">
                  <c:v>43239</c:v>
                </c:pt>
                <c:pt idx="5">
                  <c:v>43240</c:v>
                </c:pt>
                <c:pt idx="6">
                  <c:v>43241</c:v>
                </c:pt>
                <c:pt idx="7">
                  <c:v>43242</c:v>
                </c:pt>
                <c:pt idx="8">
                  <c:v>43243</c:v>
                </c:pt>
                <c:pt idx="9">
                  <c:v>43244</c:v>
                </c:pt>
                <c:pt idx="10">
                  <c:v>43245</c:v>
                </c:pt>
                <c:pt idx="11">
                  <c:v>43246</c:v>
                </c:pt>
                <c:pt idx="12">
                  <c:v>43247</c:v>
                </c:pt>
                <c:pt idx="13">
                  <c:v>43248</c:v>
                </c:pt>
                <c:pt idx="14">
                  <c:v>43249</c:v>
                </c:pt>
                <c:pt idx="15">
                  <c:v>43250</c:v>
                </c:pt>
                <c:pt idx="16">
                  <c:v>43251</c:v>
                </c:pt>
                <c:pt idx="17">
                  <c:v>43252</c:v>
                </c:pt>
                <c:pt idx="18">
                  <c:v>43253</c:v>
                </c:pt>
                <c:pt idx="19">
                  <c:v>43254</c:v>
                </c:pt>
                <c:pt idx="20">
                  <c:v>43255</c:v>
                </c:pt>
                <c:pt idx="21">
                  <c:v>43256</c:v>
                </c:pt>
                <c:pt idx="22">
                  <c:v>43257</c:v>
                </c:pt>
                <c:pt idx="23">
                  <c:v>43258</c:v>
                </c:pt>
                <c:pt idx="24">
                  <c:v>43259</c:v>
                </c:pt>
                <c:pt idx="25">
                  <c:v>43260</c:v>
                </c:pt>
                <c:pt idx="26">
                  <c:v>43261</c:v>
                </c:pt>
                <c:pt idx="27">
                  <c:v>43262</c:v>
                </c:pt>
                <c:pt idx="28">
                  <c:v>43263</c:v>
                </c:pt>
                <c:pt idx="29">
                  <c:v>43264</c:v>
                </c:pt>
                <c:pt idx="30">
                  <c:v>43265</c:v>
                </c:pt>
                <c:pt idx="31">
                  <c:v>43266</c:v>
                </c:pt>
                <c:pt idx="32">
                  <c:v>43267</c:v>
                </c:pt>
                <c:pt idx="33">
                  <c:v>43268</c:v>
                </c:pt>
                <c:pt idx="34">
                  <c:v>43269</c:v>
                </c:pt>
                <c:pt idx="35">
                  <c:v>43270</c:v>
                </c:pt>
                <c:pt idx="36">
                  <c:v>43271</c:v>
                </c:pt>
                <c:pt idx="37">
                  <c:v>43272</c:v>
                </c:pt>
                <c:pt idx="38">
                  <c:v>43273</c:v>
                </c:pt>
                <c:pt idx="39">
                  <c:v>43274</c:v>
                </c:pt>
                <c:pt idx="40">
                  <c:v>43275</c:v>
                </c:pt>
                <c:pt idx="41">
                  <c:v>43276</c:v>
                </c:pt>
                <c:pt idx="42">
                  <c:v>43277</c:v>
                </c:pt>
                <c:pt idx="43">
                  <c:v>43278</c:v>
                </c:pt>
                <c:pt idx="44">
                  <c:v>43279</c:v>
                </c:pt>
                <c:pt idx="45">
                  <c:v>43280</c:v>
                </c:pt>
                <c:pt idx="46">
                  <c:v>43281</c:v>
                </c:pt>
              </c:numCache>
            </c:numRef>
          </c:cat>
          <c:val>
            <c:numRef>
              <c:f>'--订单指标2'!$G$4:$G$50</c:f>
              <c:numCache>
                <c:formatCode>0.00%</c:formatCode>
                <c:ptCount val="47"/>
                <c:pt idx="0">
                  <c:v>0.29559999999999997</c:v>
                </c:pt>
                <c:pt idx="1">
                  <c:v>0.29659999999999997</c:v>
                </c:pt>
                <c:pt idx="2">
                  <c:v>0.30420000000000003</c:v>
                </c:pt>
                <c:pt idx="3">
                  <c:v>0.3095</c:v>
                </c:pt>
                <c:pt idx="4">
                  <c:v>0.30180000000000001</c:v>
                </c:pt>
                <c:pt idx="5">
                  <c:v>0.28270000000000001</c:v>
                </c:pt>
                <c:pt idx="6">
                  <c:v>0.28620000000000001</c:v>
                </c:pt>
                <c:pt idx="7">
                  <c:v>0.29189999999999999</c:v>
                </c:pt>
                <c:pt idx="8">
                  <c:v>0.2994</c:v>
                </c:pt>
                <c:pt idx="9">
                  <c:v>0.30370000000000003</c:v>
                </c:pt>
                <c:pt idx="10">
                  <c:v>0.29880000000000001</c:v>
                </c:pt>
                <c:pt idx="11">
                  <c:v>0.29120000000000001</c:v>
                </c:pt>
                <c:pt idx="12">
                  <c:v>0.28199999999999997</c:v>
                </c:pt>
                <c:pt idx="13">
                  <c:v>0.28599999999999998</c:v>
                </c:pt>
                <c:pt idx="14">
                  <c:v>0.29899999999999999</c:v>
                </c:pt>
                <c:pt idx="15">
                  <c:v>0.29949999999999999</c:v>
                </c:pt>
                <c:pt idx="16">
                  <c:v>0.31369999999999998</c:v>
                </c:pt>
                <c:pt idx="17">
                  <c:v>0.31759999999999999</c:v>
                </c:pt>
                <c:pt idx="18">
                  <c:v>0.3054</c:v>
                </c:pt>
                <c:pt idx="19">
                  <c:v>0.28699999999999998</c:v>
                </c:pt>
                <c:pt idx="20">
                  <c:v>0.2913</c:v>
                </c:pt>
                <c:pt idx="21">
                  <c:v>0.2999</c:v>
                </c:pt>
                <c:pt idx="22">
                  <c:v>0.30370000000000003</c:v>
                </c:pt>
                <c:pt idx="23">
                  <c:v>0.3125</c:v>
                </c:pt>
                <c:pt idx="24">
                  <c:v>0.32869999999999999</c:v>
                </c:pt>
                <c:pt idx="25">
                  <c:v>0.32840000000000003</c:v>
                </c:pt>
                <c:pt idx="26">
                  <c:v>0.3241</c:v>
                </c:pt>
                <c:pt idx="27">
                  <c:v>0.3397</c:v>
                </c:pt>
                <c:pt idx="28">
                  <c:v>0.34620000000000001</c:v>
                </c:pt>
                <c:pt idx="29">
                  <c:v>0.35120000000000001</c:v>
                </c:pt>
                <c:pt idx="30">
                  <c:v>0.36120000000000002</c:v>
                </c:pt>
                <c:pt idx="31">
                  <c:v>0.3579</c:v>
                </c:pt>
                <c:pt idx="32">
                  <c:v>0.3659</c:v>
                </c:pt>
                <c:pt idx="33">
                  <c:v>0.33660000000000001</c:v>
                </c:pt>
                <c:pt idx="34" formatCode="0%">
                  <c:v>0.31</c:v>
                </c:pt>
                <c:pt idx="35">
                  <c:v>0.31569999999999998</c:v>
                </c:pt>
                <c:pt idx="36">
                  <c:v>0.32429999999999998</c:v>
                </c:pt>
                <c:pt idx="37">
                  <c:v>0.32790000000000002</c:v>
                </c:pt>
                <c:pt idx="38">
                  <c:v>0.32340000000000002</c:v>
                </c:pt>
                <c:pt idx="39">
                  <c:v>0.31530000000000002</c:v>
                </c:pt>
                <c:pt idx="40">
                  <c:v>0.30690000000000001</c:v>
                </c:pt>
                <c:pt idx="41">
                  <c:v>0.3085</c:v>
                </c:pt>
                <c:pt idx="42">
                  <c:v>0.31219999999999998</c:v>
                </c:pt>
                <c:pt idx="43">
                  <c:v>0.30759999999999998</c:v>
                </c:pt>
                <c:pt idx="44">
                  <c:v>0.31580000000000003</c:v>
                </c:pt>
                <c:pt idx="45">
                  <c:v>0.3206</c:v>
                </c:pt>
                <c:pt idx="46">
                  <c:v>0.31929999999999997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35-4453-BD24-1CFA546A9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834168"/>
        <c:axId val="696835152"/>
      </c:lineChart>
      <c:dateAx>
        <c:axId val="696834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835152"/>
        <c:crosses val="autoZero"/>
        <c:auto val="1"/>
        <c:lblOffset val="100"/>
        <c:baseTimeUnit val="days"/>
      </c:dateAx>
      <c:valAx>
        <c:axId val="696835152"/>
        <c:scaling>
          <c:orientation val="minMax"/>
          <c:max val="0.4"/>
          <c:min val="0.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834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6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B2</a:t>
            </a:r>
            <a:r>
              <a:rPr lang="zh-CN"/>
              <a:t>提交 </a:t>
            </a:r>
            <a:endParaRPr lang="en-US"/>
          </a:p>
          <a:p>
            <a:pPr>
              <a:defRPr/>
            </a:pPr>
            <a:r>
              <a:rPr lang="en-US"/>
              <a:t>O(</a:t>
            </a:r>
            <a:r>
              <a:rPr lang="zh-CN"/>
              <a:t>提交订单数</a:t>
            </a:r>
            <a:r>
              <a:rPr lang="en-US"/>
              <a:t>) ⁄ B(</a:t>
            </a:r>
            <a:r>
              <a:rPr lang="zh-CN"/>
              <a:t>填写页</a:t>
            </a:r>
            <a:r>
              <a:rPr lang="en-US"/>
              <a:t>UV)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'--订单指标2'!$H$1</c:f>
              <c:strCache>
                <c:ptCount val="1"/>
                <c:pt idx="0">
                  <c:v>B2提交 O(提交订单数) ⁄ B(填写页UV)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4732963788396855E-2"/>
                  <c:y val="0.149333308248473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7B7-494D-9DFE-84966FC4FFE9}"/>
                </c:ext>
              </c:extLst>
            </c:dLbl>
            <c:dLbl>
              <c:idx val="46"/>
              <c:layout>
                <c:manualLayout>
                  <c:x val="-1.5434355193617967E-16"/>
                  <c:y val="-0.1109333146988658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7B7-494D-9DFE-84966FC4FFE9}"/>
                </c:ext>
              </c:extLst>
            </c:dLbl>
            <c:dLbl>
              <c:idx val="48"/>
              <c:layout>
                <c:manualLayout>
                  <c:x val="-1.5434355193617967E-16"/>
                  <c:y val="-9.81333168489966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B7-494D-9DFE-84966FC4FFE9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'--订单指标2'!$A$4:$A$50</c:f>
              <c:numCache>
                <c:formatCode>m/d/yyyy</c:formatCode>
                <c:ptCount val="47"/>
                <c:pt idx="0">
                  <c:v>43235</c:v>
                </c:pt>
                <c:pt idx="1">
                  <c:v>43236</c:v>
                </c:pt>
                <c:pt idx="2">
                  <c:v>43237</c:v>
                </c:pt>
                <c:pt idx="3">
                  <c:v>43238</c:v>
                </c:pt>
                <c:pt idx="4">
                  <c:v>43239</c:v>
                </c:pt>
                <c:pt idx="5">
                  <c:v>43240</c:v>
                </c:pt>
                <c:pt idx="6">
                  <c:v>43241</c:v>
                </c:pt>
                <c:pt idx="7">
                  <c:v>43242</c:v>
                </c:pt>
                <c:pt idx="8">
                  <c:v>43243</c:v>
                </c:pt>
                <c:pt idx="9">
                  <c:v>43244</c:v>
                </c:pt>
                <c:pt idx="10">
                  <c:v>43245</c:v>
                </c:pt>
                <c:pt idx="11">
                  <c:v>43246</c:v>
                </c:pt>
                <c:pt idx="12">
                  <c:v>43247</c:v>
                </c:pt>
                <c:pt idx="13">
                  <c:v>43248</c:v>
                </c:pt>
                <c:pt idx="14">
                  <c:v>43249</c:v>
                </c:pt>
                <c:pt idx="15">
                  <c:v>43250</c:v>
                </c:pt>
                <c:pt idx="16">
                  <c:v>43251</c:v>
                </c:pt>
                <c:pt idx="17">
                  <c:v>43252</c:v>
                </c:pt>
                <c:pt idx="18">
                  <c:v>43253</c:v>
                </c:pt>
                <c:pt idx="19">
                  <c:v>43254</c:v>
                </c:pt>
                <c:pt idx="20">
                  <c:v>43255</c:v>
                </c:pt>
                <c:pt idx="21">
                  <c:v>43256</c:v>
                </c:pt>
                <c:pt idx="22">
                  <c:v>43257</c:v>
                </c:pt>
                <c:pt idx="23">
                  <c:v>43258</c:v>
                </c:pt>
                <c:pt idx="24">
                  <c:v>43259</c:v>
                </c:pt>
                <c:pt idx="25">
                  <c:v>43260</c:v>
                </c:pt>
                <c:pt idx="26">
                  <c:v>43261</c:v>
                </c:pt>
                <c:pt idx="27">
                  <c:v>43262</c:v>
                </c:pt>
                <c:pt idx="28">
                  <c:v>43263</c:v>
                </c:pt>
                <c:pt idx="29">
                  <c:v>43264</c:v>
                </c:pt>
                <c:pt idx="30">
                  <c:v>43265</c:v>
                </c:pt>
                <c:pt idx="31">
                  <c:v>43266</c:v>
                </c:pt>
                <c:pt idx="32">
                  <c:v>43267</c:v>
                </c:pt>
                <c:pt idx="33">
                  <c:v>43268</c:v>
                </c:pt>
                <c:pt idx="34">
                  <c:v>43269</c:v>
                </c:pt>
                <c:pt idx="35">
                  <c:v>43270</c:v>
                </c:pt>
                <c:pt idx="36">
                  <c:v>43271</c:v>
                </c:pt>
                <c:pt idx="37">
                  <c:v>43272</c:v>
                </c:pt>
                <c:pt idx="38">
                  <c:v>43273</c:v>
                </c:pt>
                <c:pt idx="39">
                  <c:v>43274</c:v>
                </c:pt>
                <c:pt idx="40">
                  <c:v>43275</c:v>
                </c:pt>
                <c:pt idx="41">
                  <c:v>43276</c:v>
                </c:pt>
                <c:pt idx="42">
                  <c:v>43277</c:v>
                </c:pt>
                <c:pt idx="43">
                  <c:v>43278</c:v>
                </c:pt>
                <c:pt idx="44">
                  <c:v>43279</c:v>
                </c:pt>
                <c:pt idx="45">
                  <c:v>43280</c:v>
                </c:pt>
                <c:pt idx="46">
                  <c:v>43281</c:v>
                </c:pt>
              </c:numCache>
            </c:numRef>
          </c:cat>
          <c:val>
            <c:numRef>
              <c:f>'--订单指标2'!$H$4:$H$50</c:f>
              <c:numCache>
                <c:formatCode>0.00%</c:formatCode>
                <c:ptCount val="47"/>
                <c:pt idx="0">
                  <c:v>0.49180000000000001</c:v>
                </c:pt>
                <c:pt idx="1">
                  <c:v>0.4854</c:v>
                </c:pt>
                <c:pt idx="2">
                  <c:v>0.48620000000000002</c:v>
                </c:pt>
                <c:pt idx="3">
                  <c:v>0.46960000000000002</c:v>
                </c:pt>
                <c:pt idx="4">
                  <c:v>0.48089999999999999</c:v>
                </c:pt>
                <c:pt idx="5">
                  <c:v>0.4763</c:v>
                </c:pt>
                <c:pt idx="6">
                  <c:v>0.46960000000000002</c:v>
                </c:pt>
                <c:pt idx="7">
                  <c:v>0.49340000000000001</c:v>
                </c:pt>
                <c:pt idx="8">
                  <c:v>0.48409999999999997</c:v>
                </c:pt>
                <c:pt idx="9">
                  <c:v>0.47149999999999997</c:v>
                </c:pt>
                <c:pt idx="10">
                  <c:v>0.42020000000000002</c:v>
                </c:pt>
                <c:pt idx="11">
                  <c:v>0.47270000000000001</c:v>
                </c:pt>
                <c:pt idx="12">
                  <c:v>0.43909999999999999</c:v>
                </c:pt>
                <c:pt idx="13">
                  <c:v>0.44040000000000001</c:v>
                </c:pt>
                <c:pt idx="14">
                  <c:v>0.43869999999999998</c:v>
                </c:pt>
                <c:pt idx="15">
                  <c:v>0.47749999999999998</c:v>
                </c:pt>
                <c:pt idx="16">
                  <c:v>0.46899999999999997</c:v>
                </c:pt>
                <c:pt idx="17">
                  <c:v>0.49790000000000001</c:v>
                </c:pt>
                <c:pt idx="18">
                  <c:v>0.4844</c:v>
                </c:pt>
                <c:pt idx="19">
                  <c:v>0.4773</c:v>
                </c:pt>
                <c:pt idx="20">
                  <c:v>0.4597</c:v>
                </c:pt>
                <c:pt idx="21">
                  <c:v>0.46820000000000001</c:v>
                </c:pt>
                <c:pt idx="22">
                  <c:v>0.46210000000000001</c:v>
                </c:pt>
                <c:pt idx="23">
                  <c:v>0.45929999999999999</c:v>
                </c:pt>
                <c:pt idx="24">
                  <c:v>0.4667</c:v>
                </c:pt>
                <c:pt idx="25">
                  <c:v>0.43790000000000001</c:v>
                </c:pt>
                <c:pt idx="26">
                  <c:v>0.44950000000000001</c:v>
                </c:pt>
                <c:pt idx="27" formatCode="0%">
                  <c:v>0.44</c:v>
                </c:pt>
                <c:pt idx="28">
                  <c:v>0.45079999999999998</c:v>
                </c:pt>
                <c:pt idx="29">
                  <c:v>0.4446</c:v>
                </c:pt>
                <c:pt idx="30">
                  <c:v>0.43719999999999998</c:v>
                </c:pt>
                <c:pt idx="31">
                  <c:v>0.51880000000000004</c:v>
                </c:pt>
                <c:pt idx="32">
                  <c:v>0.45689999999999997</c:v>
                </c:pt>
                <c:pt idx="33">
                  <c:v>0.43780000000000002</c:v>
                </c:pt>
                <c:pt idx="34">
                  <c:v>0.4592</c:v>
                </c:pt>
                <c:pt idx="35" formatCode="0%">
                  <c:v>0.46</c:v>
                </c:pt>
                <c:pt idx="36">
                  <c:v>0.46089999999999998</c:v>
                </c:pt>
                <c:pt idx="37">
                  <c:v>0.46200000000000002</c:v>
                </c:pt>
                <c:pt idx="38">
                  <c:v>0.47849999999999998</c:v>
                </c:pt>
                <c:pt idx="39">
                  <c:v>0.51390000000000002</c:v>
                </c:pt>
                <c:pt idx="40">
                  <c:v>0.48699999999999999</c:v>
                </c:pt>
                <c:pt idx="41">
                  <c:v>0.47549999999999998</c:v>
                </c:pt>
                <c:pt idx="42">
                  <c:v>0.4834</c:v>
                </c:pt>
                <c:pt idx="43">
                  <c:v>0.48949999999999999</c:v>
                </c:pt>
                <c:pt idx="44">
                  <c:v>0.48859999999999998</c:v>
                </c:pt>
                <c:pt idx="45">
                  <c:v>0.48509999999999998</c:v>
                </c:pt>
                <c:pt idx="46">
                  <c:v>0.49440000000000001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B7-494D-9DFE-84966FC4F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4960632"/>
        <c:axId val="664958992"/>
      </c:lineChart>
      <c:dateAx>
        <c:axId val="664960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4958992"/>
        <c:crosses val="autoZero"/>
        <c:auto val="1"/>
        <c:lblOffset val="100"/>
        <c:baseTimeUnit val="days"/>
      </c:dateAx>
      <c:valAx>
        <c:axId val="664958992"/>
        <c:scaling>
          <c:orientation val="minMax"/>
          <c:max val="0.60000000000000009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4960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6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提交</a:t>
            </a:r>
            <a:r>
              <a:rPr lang="en-US"/>
              <a:t>2</a:t>
            </a:r>
            <a:r>
              <a:rPr lang="zh-CN"/>
              <a:t>有效 </a:t>
            </a:r>
            <a:endParaRPr lang="en-US"/>
          </a:p>
          <a:p>
            <a:pPr>
              <a:defRPr/>
            </a:pPr>
            <a:r>
              <a:rPr lang="en-US"/>
              <a:t>O(</a:t>
            </a:r>
            <a:r>
              <a:rPr lang="zh-CN"/>
              <a:t>支付成功订单数</a:t>
            </a:r>
            <a:r>
              <a:rPr lang="en-US"/>
              <a:t>) ⁄ O(</a:t>
            </a:r>
            <a:r>
              <a:rPr lang="zh-CN"/>
              <a:t>提交订单数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'--订单指标2'!$I$1</c:f>
              <c:strCache>
                <c:ptCount val="1"/>
                <c:pt idx="0">
                  <c:v>提交2有效 O(支付成功订单数) ⁄ O(提交订单数)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1047091126281222E-2"/>
                  <c:y val="0.210630866199488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C69-4EB8-8A63-A4123D4C4EBE}"/>
                </c:ext>
              </c:extLst>
            </c:dLbl>
            <c:dLbl>
              <c:idx val="46"/>
              <c:layout>
                <c:manualLayout>
                  <c:x val="-1.5434355193617967E-16"/>
                  <c:y val="-0.166915026044877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C69-4EB8-8A63-A4123D4C4EBE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'--订单指标2'!$A$4:$A$50</c:f>
              <c:numCache>
                <c:formatCode>m/d/yyyy</c:formatCode>
                <c:ptCount val="47"/>
                <c:pt idx="0">
                  <c:v>43235</c:v>
                </c:pt>
                <c:pt idx="1">
                  <c:v>43236</c:v>
                </c:pt>
                <c:pt idx="2">
                  <c:v>43237</c:v>
                </c:pt>
                <c:pt idx="3">
                  <c:v>43238</c:v>
                </c:pt>
                <c:pt idx="4">
                  <c:v>43239</c:v>
                </c:pt>
                <c:pt idx="5">
                  <c:v>43240</c:v>
                </c:pt>
                <c:pt idx="6">
                  <c:v>43241</c:v>
                </c:pt>
                <c:pt idx="7">
                  <c:v>43242</c:v>
                </c:pt>
                <c:pt idx="8">
                  <c:v>43243</c:v>
                </c:pt>
                <c:pt idx="9">
                  <c:v>43244</c:v>
                </c:pt>
                <c:pt idx="10">
                  <c:v>43245</c:v>
                </c:pt>
                <c:pt idx="11">
                  <c:v>43246</c:v>
                </c:pt>
                <c:pt idx="12">
                  <c:v>43247</c:v>
                </c:pt>
                <c:pt idx="13">
                  <c:v>43248</c:v>
                </c:pt>
                <c:pt idx="14">
                  <c:v>43249</c:v>
                </c:pt>
                <c:pt idx="15">
                  <c:v>43250</c:v>
                </c:pt>
                <c:pt idx="16">
                  <c:v>43251</c:v>
                </c:pt>
                <c:pt idx="17">
                  <c:v>43252</c:v>
                </c:pt>
                <c:pt idx="18">
                  <c:v>43253</c:v>
                </c:pt>
                <c:pt idx="19">
                  <c:v>43254</c:v>
                </c:pt>
                <c:pt idx="20">
                  <c:v>43255</c:v>
                </c:pt>
                <c:pt idx="21">
                  <c:v>43256</c:v>
                </c:pt>
                <c:pt idx="22">
                  <c:v>43257</c:v>
                </c:pt>
                <c:pt idx="23">
                  <c:v>43258</c:v>
                </c:pt>
                <c:pt idx="24">
                  <c:v>43259</c:v>
                </c:pt>
                <c:pt idx="25">
                  <c:v>43260</c:v>
                </c:pt>
                <c:pt idx="26">
                  <c:v>43261</c:v>
                </c:pt>
                <c:pt idx="27">
                  <c:v>43262</c:v>
                </c:pt>
                <c:pt idx="28">
                  <c:v>43263</c:v>
                </c:pt>
                <c:pt idx="29">
                  <c:v>43264</c:v>
                </c:pt>
                <c:pt idx="30">
                  <c:v>43265</c:v>
                </c:pt>
                <c:pt idx="31">
                  <c:v>43266</c:v>
                </c:pt>
                <c:pt idx="32">
                  <c:v>43267</c:v>
                </c:pt>
                <c:pt idx="33">
                  <c:v>43268</c:v>
                </c:pt>
                <c:pt idx="34">
                  <c:v>43269</c:v>
                </c:pt>
                <c:pt idx="35">
                  <c:v>43270</c:v>
                </c:pt>
                <c:pt idx="36">
                  <c:v>43271</c:v>
                </c:pt>
                <c:pt idx="37">
                  <c:v>43272</c:v>
                </c:pt>
                <c:pt idx="38">
                  <c:v>43273</c:v>
                </c:pt>
                <c:pt idx="39">
                  <c:v>43274</c:v>
                </c:pt>
                <c:pt idx="40">
                  <c:v>43275</c:v>
                </c:pt>
                <c:pt idx="41">
                  <c:v>43276</c:v>
                </c:pt>
                <c:pt idx="42">
                  <c:v>43277</c:v>
                </c:pt>
                <c:pt idx="43">
                  <c:v>43278</c:v>
                </c:pt>
                <c:pt idx="44">
                  <c:v>43279</c:v>
                </c:pt>
                <c:pt idx="45">
                  <c:v>43280</c:v>
                </c:pt>
                <c:pt idx="46">
                  <c:v>43281</c:v>
                </c:pt>
              </c:numCache>
            </c:numRef>
          </c:cat>
          <c:val>
            <c:numRef>
              <c:f>'--订单指标2'!$I$4:$I$50</c:f>
              <c:numCache>
                <c:formatCode>0.00%</c:formatCode>
                <c:ptCount val="47"/>
                <c:pt idx="0">
                  <c:v>0.80400000000000005</c:v>
                </c:pt>
                <c:pt idx="1">
                  <c:v>0.78779999999999994</c:v>
                </c:pt>
                <c:pt idx="2">
                  <c:v>0.79630000000000001</c:v>
                </c:pt>
                <c:pt idx="3">
                  <c:v>0.80200000000000005</c:v>
                </c:pt>
                <c:pt idx="4">
                  <c:v>0.80530000000000002</c:v>
                </c:pt>
                <c:pt idx="5">
                  <c:v>0.80700000000000005</c:v>
                </c:pt>
                <c:pt idx="6">
                  <c:v>0.80100000000000005</c:v>
                </c:pt>
                <c:pt idx="7">
                  <c:v>0.79410000000000003</c:v>
                </c:pt>
                <c:pt idx="8">
                  <c:v>0.80500000000000005</c:v>
                </c:pt>
                <c:pt idx="9">
                  <c:v>0.80279999999999996</c:v>
                </c:pt>
                <c:pt idx="10">
                  <c:v>0.8024</c:v>
                </c:pt>
                <c:pt idx="11">
                  <c:v>0.81389999999999996</c:v>
                </c:pt>
                <c:pt idx="12">
                  <c:v>0.81269999999999998</c:v>
                </c:pt>
                <c:pt idx="13">
                  <c:v>0.81269999999999998</c:v>
                </c:pt>
                <c:pt idx="14">
                  <c:v>0.81530000000000002</c:v>
                </c:pt>
                <c:pt idx="15">
                  <c:v>0.80700000000000005</c:v>
                </c:pt>
                <c:pt idx="16">
                  <c:v>0.81</c:v>
                </c:pt>
                <c:pt idx="17">
                  <c:v>0.81669999999999998</c:v>
                </c:pt>
                <c:pt idx="18">
                  <c:v>0.82420000000000004</c:v>
                </c:pt>
                <c:pt idx="19">
                  <c:v>0.80269999999999997</c:v>
                </c:pt>
                <c:pt idx="20">
                  <c:v>0.81279999999999997</c:v>
                </c:pt>
                <c:pt idx="21">
                  <c:v>0.81589999999999996</c:v>
                </c:pt>
                <c:pt idx="22">
                  <c:v>0.81459999999999999</c:v>
                </c:pt>
                <c:pt idx="23">
                  <c:v>0.80640000000000001</c:v>
                </c:pt>
                <c:pt idx="24">
                  <c:v>0.80300000000000005</c:v>
                </c:pt>
                <c:pt idx="25">
                  <c:v>0.80569999999999997</c:v>
                </c:pt>
                <c:pt idx="26">
                  <c:v>0.80369999999999997</c:v>
                </c:pt>
                <c:pt idx="27">
                  <c:v>0.79510000000000003</c:v>
                </c:pt>
                <c:pt idx="28">
                  <c:v>0.79120000000000001</c:v>
                </c:pt>
                <c:pt idx="29">
                  <c:v>0.78380000000000005</c:v>
                </c:pt>
                <c:pt idx="30">
                  <c:v>0.79220000000000002</c:v>
                </c:pt>
                <c:pt idx="31">
                  <c:v>0.78720000000000001</c:v>
                </c:pt>
                <c:pt idx="32">
                  <c:v>0.79520000000000002</c:v>
                </c:pt>
                <c:pt idx="33">
                  <c:v>0.79849999999999999</c:v>
                </c:pt>
                <c:pt idx="34">
                  <c:v>0.80649999999999999</c:v>
                </c:pt>
                <c:pt idx="35">
                  <c:v>0.80359999999999998</c:v>
                </c:pt>
                <c:pt idx="36">
                  <c:v>0.79920000000000002</c:v>
                </c:pt>
                <c:pt idx="37">
                  <c:v>0.80410000000000004</c:v>
                </c:pt>
                <c:pt idx="38">
                  <c:v>0.80820000000000003</c:v>
                </c:pt>
                <c:pt idx="39">
                  <c:v>0.80600000000000005</c:v>
                </c:pt>
                <c:pt idx="40">
                  <c:v>0.79449999999999998</c:v>
                </c:pt>
                <c:pt idx="41">
                  <c:v>0.80189999999999995</c:v>
                </c:pt>
                <c:pt idx="42">
                  <c:v>0.79890000000000005</c:v>
                </c:pt>
                <c:pt idx="43">
                  <c:v>0.80010000000000003</c:v>
                </c:pt>
                <c:pt idx="44">
                  <c:v>0.79990000000000006</c:v>
                </c:pt>
                <c:pt idx="45">
                  <c:v>0.81440000000000001</c:v>
                </c:pt>
                <c:pt idx="46">
                  <c:v>0.79969999999999997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69-4EB8-8A63-A4123D4C4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313336"/>
        <c:axId val="550306120"/>
      </c:lineChart>
      <c:dateAx>
        <c:axId val="5503133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306120"/>
        <c:crosses val="autoZero"/>
        <c:auto val="1"/>
        <c:lblOffset val="100"/>
        <c:baseTimeUnit val="days"/>
      </c:dateAx>
      <c:valAx>
        <c:axId val="550306120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0313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6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2018</a:t>
            </a:r>
            <a:r>
              <a:rPr lang="zh-CN" sz="1000"/>
              <a:t>年</a:t>
            </a:r>
            <a:r>
              <a:rPr lang="en-US" sz="1000"/>
              <a:t>4</a:t>
            </a:r>
            <a:r>
              <a:rPr lang="zh-CN" sz="1000"/>
              <a:t>月携程产量各部分占比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透视图!$I$6</c:f>
              <c:strCache>
                <c:ptCount val="1"/>
                <c:pt idx="0">
                  <c:v>4月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97-4861-B8A3-7D375121B2C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97-4861-B8A3-7D375121B2C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97-4861-B8A3-7D375121B2C1}"/>
              </c:ext>
            </c:extLst>
          </c:dPt>
          <c:dLbls>
            <c:dLbl>
              <c:idx val="0"/>
              <c:layout>
                <c:manualLayout>
                  <c:x val="9.3044268127193158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宫格订单数：</a:t>
                    </a:r>
                    <a:fld id="{625EFDD8-A594-4EBB-996C-3DB44923C2FB}" type="CELLRANGE">
                      <a:rPr lang="en-US" altLang="zh-CN"/>
                      <a:pPr/>
                      <a:t>[CELLRANGE]</a:t>
                    </a:fld>
                    <a:r>
                      <a:rPr lang="zh-CN" altLang="en-US" baseline="0"/>
                      <a:t>
占比：</a:t>
                    </a:r>
                    <a:fld id="{2B55BB37-1CF3-4DB0-91F7-548E3B9ACBAC}" type="PERCENTAGE">
                      <a:rPr lang="en-US" altLang="zh-CN" baseline="0"/>
                      <a:pPr/>
                      <a:t>[百分比]</a:t>
                    </a:fld>
                    <a:endParaRPr lang="zh-CN" alt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22913016202654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097-4861-B8A3-7D375121B2C1}"/>
                </c:ext>
              </c:extLst>
            </c:dLbl>
            <c:dLbl>
              <c:idx val="1"/>
              <c:layout>
                <c:manualLayout>
                  <c:x val="6.1354132222929542E-3"/>
                  <c:y val="6.827877453040422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分销订单数：</a:t>
                    </a:r>
                    <a:fld id="{4D129A18-1490-4E64-9FC4-79C71A7D941F}" type="CELLRANGE">
                      <a:rPr lang="en-US" altLang="zh-CN"/>
                      <a:pPr/>
                      <a:t>[CELLRANGE]</a:t>
                    </a:fld>
                    <a:endParaRPr lang="zh-CN" altLang="en-US" baseline="0" dirty="0"/>
                  </a:p>
                  <a:p>
                    <a:r>
                      <a:rPr lang="zh-CN" altLang="en-US" baseline="0" dirty="0"/>
                      <a:t>占比：</a:t>
                    </a:r>
                    <a:fld id="{D94D6A4D-273D-4562-805D-6599548495F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15450369955591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097-4861-B8A3-7D375121B2C1}"/>
                </c:ext>
              </c:extLst>
            </c:dLbl>
            <c:dLbl>
              <c:idx val="2"/>
              <c:layout>
                <c:manualLayout>
                  <c:x val="0.30994142060453655"/>
                  <c:y val="5.6898978775336846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引流订单数：</a:t>
                    </a:r>
                    <a:fld id="{B81E2896-BB93-4C19-B4BD-376469C108CB}" type="CELLRANGE">
                      <a:rPr lang="en-US" altLang="zh-CN"/>
                      <a:pPr/>
                      <a:t>[CELLRANGE]</a:t>
                    </a:fld>
                    <a:endParaRPr lang="zh-CN" altLang="en-US" baseline="0"/>
                  </a:p>
                  <a:p>
                    <a:r>
                      <a:rPr lang="zh-CN" altLang="en-US" baseline="0"/>
                      <a:t>占比：</a:t>
                    </a:r>
                    <a:fld id="{05D4154E-9048-4B3D-AD56-EEE60B7D2EA4}" type="PERCENTAGE">
                      <a:rPr lang="en-US" altLang="zh-CN" baseline="0"/>
                      <a:pPr/>
                      <a:t>[百分比]</a:t>
                    </a:fld>
                    <a:endParaRPr lang="zh-CN" alt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89737599238545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097-4861-B8A3-7D375121B2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透视图!$J$5:$L$5</c:f>
              <c:strCache>
                <c:ptCount val="3"/>
                <c:pt idx="0">
                  <c:v>宫格订单数</c:v>
                </c:pt>
                <c:pt idx="1">
                  <c:v>分销订单数</c:v>
                </c:pt>
                <c:pt idx="2">
                  <c:v>引流订单</c:v>
                </c:pt>
              </c:strCache>
            </c:strRef>
          </c:cat>
          <c:val>
            <c:numRef>
              <c:f>透视图!$J$6:$L$6</c:f>
              <c:numCache>
                <c:formatCode>#,##0_ </c:formatCode>
                <c:ptCount val="3"/>
                <c:pt idx="0">
                  <c:v>125852</c:v>
                </c:pt>
                <c:pt idx="1">
                  <c:v>40303</c:v>
                </c:pt>
                <c:pt idx="2">
                  <c:v>7147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透视图!$J$6:$L$6</c15:f>
                <c15:dlblRangeCache>
                  <c:ptCount val="3"/>
                  <c:pt idx="0">
                    <c:v>125,852 </c:v>
                  </c:pt>
                  <c:pt idx="1">
                    <c:v>40,303 </c:v>
                  </c:pt>
                  <c:pt idx="2">
                    <c:v>7,147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097-4861-B8A3-7D375121B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7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2018</a:t>
            </a:r>
            <a:r>
              <a:rPr lang="zh-CN" sz="1000"/>
              <a:t>年</a:t>
            </a:r>
            <a:r>
              <a:rPr lang="en-US" sz="1000"/>
              <a:t>5</a:t>
            </a:r>
            <a:r>
              <a:rPr lang="zh-CN" sz="1000"/>
              <a:t>月携程产量各部分占比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透视图!$I$6</c:f>
              <c:strCache>
                <c:ptCount val="1"/>
                <c:pt idx="0">
                  <c:v>4月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0-4526-8544-669AAA5AC36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00-4526-8544-669AAA5AC36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00-4526-8544-669AAA5AC363}"/>
              </c:ext>
            </c:extLst>
          </c:dPt>
          <c:dLbls>
            <c:dLbl>
              <c:idx val="0"/>
              <c:layout>
                <c:manualLayout>
                  <c:x val="9.3044268127193158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宫格订单数：</a:t>
                    </a:r>
                    <a:r>
                      <a:rPr lang="en-US" altLang="zh-CN"/>
                      <a:t>113,625</a:t>
                    </a:r>
                    <a:r>
                      <a:rPr lang="zh-CN" altLang="en-US" baseline="0"/>
                      <a:t>
占比：</a:t>
                    </a:r>
                    <a:fld id="{2B55BB37-1CF3-4DB0-91F7-548E3B9ACBAC}" type="PERCENTAGE">
                      <a:rPr lang="en-US" altLang="zh-CN" baseline="0"/>
                      <a:pPr/>
                      <a:t>[百分比]</a:t>
                    </a:fld>
                    <a:endParaRPr lang="zh-CN" alt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22913016202654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F00-4526-8544-669AAA5AC363}"/>
                </c:ext>
              </c:extLst>
            </c:dLbl>
            <c:dLbl>
              <c:idx val="1"/>
              <c:layout>
                <c:manualLayout>
                  <c:x val="-6.1162640604024848E-3"/>
                  <c:y val="6.827877453040422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分销订单数：</a:t>
                    </a:r>
                    <a:r>
                      <a:rPr lang="en-US" altLang="zh-CN" dirty="0"/>
                      <a:t>36,343</a:t>
                    </a:r>
                    <a:endParaRPr lang="zh-CN" altLang="en-US" baseline="0" dirty="0"/>
                  </a:p>
                  <a:p>
                    <a:r>
                      <a:rPr lang="zh-CN" altLang="en-US" baseline="0" dirty="0"/>
                      <a:t>占比：</a:t>
                    </a:r>
                    <a:fld id="{D94D6A4D-273D-4562-805D-6599548495FB}" type="PERCENTAGE">
                      <a:rPr lang="en-US" altLang="zh-CN" baseline="0"/>
                      <a:pPr/>
                      <a:t>[百分比]</a:t>
                    </a:fld>
                    <a:endParaRPr lang="zh-CN" alt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89737599238539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F00-4526-8544-669AAA5AC363}"/>
                </c:ext>
              </c:extLst>
            </c:dLbl>
            <c:dLbl>
              <c:idx val="2"/>
              <c:layout>
                <c:manualLayout>
                  <c:x val="0.30627833770204804"/>
                  <c:y val="5.6898978775336846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引流订单数：</a:t>
                    </a:r>
                    <a:r>
                      <a:rPr lang="en-US" altLang="zh-CN"/>
                      <a:t>6,017</a:t>
                    </a:r>
                    <a:endParaRPr lang="zh-CN" altLang="en-US" baseline="0"/>
                  </a:p>
                  <a:p>
                    <a:r>
                      <a:rPr lang="zh-CN" altLang="en-US" baseline="0"/>
                      <a:t>占比：</a:t>
                    </a:r>
                    <a:fld id="{05D4154E-9048-4B3D-AD56-EEE60B7D2EA4}" type="PERCENTAGE">
                      <a:rPr lang="en-US" altLang="zh-CN" baseline="0"/>
                      <a:pPr/>
                      <a:t>[百分比]</a:t>
                    </a:fld>
                    <a:endParaRPr lang="zh-CN" alt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57121018740853"/>
                      <c:h val="0.163506169920215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F00-4526-8544-669AAA5AC36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透视图!$J$5:$L$5</c:f>
              <c:strCache>
                <c:ptCount val="3"/>
                <c:pt idx="0">
                  <c:v>宫格订单数</c:v>
                </c:pt>
                <c:pt idx="1">
                  <c:v>分销订单数</c:v>
                </c:pt>
                <c:pt idx="2">
                  <c:v>引流订单</c:v>
                </c:pt>
              </c:strCache>
            </c:strRef>
          </c:cat>
          <c:val>
            <c:numRef>
              <c:f>透视图!$J$6:$L$6</c:f>
              <c:numCache>
                <c:formatCode>#,##0_ </c:formatCode>
                <c:ptCount val="3"/>
                <c:pt idx="0">
                  <c:v>125852</c:v>
                </c:pt>
                <c:pt idx="1">
                  <c:v>40303</c:v>
                </c:pt>
                <c:pt idx="2">
                  <c:v>7147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透视图!$J$6:$L$6</c15:f>
                <c15:dlblRangeCache>
                  <c:ptCount val="3"/>
                  <c:pt idx="0">
                    <c:v>125,852 </c:v>
                  </c:pt>
                  <c:pt idx="1">
                    <c:v>40,303 </c:v>
                  </c:pt>
                  <c:pt idx="2">
                    <c:v>7,147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5F00-4526-8544-669AAA5AC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sz="7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5A300-FCCE-1048-8445-7BAD4673A507}" type="datetimeFigureOut">
              <a:rPr kumimoji="1" lang="zh-CN" altLang="en-US" smtClean="0"/>
              <a:pPr/>
              <a:t>2018/7/4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11A0-59E7-D742-A112-1068FCB504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0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53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33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3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2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37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11A0-59E7-D742-A112-1068FCB50496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5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30147"/>
            <a:ext cx="6858000" cy="138896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425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2745"/>
            <a:ext cx="7886700" cy="3287210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spcAft>
                <a:spcPts val="12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spcAft>
                <a:spcPts val="12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spcAft>
                <a:spcPts val="12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spcAft>
                <a:spcPts val="12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02C8-7D83-434A-A196-E9236EC3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0ECBE-3CB5-4362-89B1-0372691C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DE43DD-877C-40CA-BD25-C413F73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2B262-9C44-4625-B502-1B46E321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5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8" r:id="rId3"/>
    <p:sldLayoutId id="2147483802" r:id="rId4"/>
    <p:sldLayoutId id="214748380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专题分析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1841" y="2683710"/>
            <a:ext cx="3540318" cy="73343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第一期</a:t>
            </a:r>
            <a:r>
              <a:rPr kumimoji="1" lang="en-US" altLang="zh-CN" sz="1600" dirty="0">
                <a:latin typeface="+mn-lt"/>
                <a:ea typeface="+mn-ea"/>
                <a:cs typeface="+mn-ea"/>
                <a:sym typeface="+mn-lt"/>
              </a:rPr>
              <a:t>_</a:t>
            </a:r>
            <a:r>
              <a:rPr kumimoji="1" lang="zh-CN" altLang="en-US" sz="1600" dirty="0">
                <a:latin typeface="+mn-lt"/>
                <a:ea typeface="+mn-ea"/>
                <a:cs typeface="+mn-ea"/>
                <a:sym typeface="+mn-lt"/>
              </a:rPr>
              <a:t>数据概览（产量）</a:t>
            </a:r>
            <a:endParaRPr kumimoji="1"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5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436728" y="768655"/>
            <a:ext cx="4405272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1.4 </a:t>
            </a:r>
            <a:r>
              <a:rPr lang="zh-CN" altLang="en-US" sz="1200" dirty="0"/>
              <a:t>订单量</a:t>
            </a:r>
            <a:r>
              <a:rPr lang="en-US" altLang="zh-CN" sz="1200" dirty="0"/>
              <a:t>Top10</a:t>
            </a:r>
            <a:r>
              <a:rPr lang="zh-CN" altLang="en-US" sz="1200" dirty="0"/>
              <a:t>城市订单均价</a:t>
            </a: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C801-33C5-422E-B0EB-8D5F04ED7AE2}"/>
              </a:ext>
            </a:extLst>
          </p:cNvPr>
          <p:cNvSpPr txBox="1"/>
          <p:nvPr/>
        </p:nvSpPr>
        <p:spPr>
          <a:xfrm>
            <a:off x="3492000" y="4146750"/>
            <a:ext cx="292500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0000000-0008-0000-0A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821226"/>
              </p:ext>
            </p:extLst>
          </p:nvPr>
        </p:nvGraphicFramePr>
        <p:xfrm>
          <a:off x="522000" y="1079603"/>
          <a:ext cx="5490000" cy="2844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5535A8-1FE8-4796-B76E-7A0B7104D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83044"/>
              </p:ext>
            </p:extLst>
          </p:nvPr>
        </p:nvGraphicFramePr>
        <p:xfrm>
          <a:off x="6150779" y="1267536"/>
          <a:ext cx="1436221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040">
                  <a:extLst>
                    <a:ext uri="{9D8B030D-6E8A-4147-A177-3AD203B41FA5}">
                      <a16:colId xmlns:a16="http://schemas.microsoft.com/office/drawing/2014/main" val="3092562174"/>
                    </a:ext>
                  </a:extLst>
                </a:gridCol>
                <a:gridCol w="919181">
                  <a:extLst>
                    <a:ext uri="{9D8B030D-6E8A-4147-A177-3AD203B41FA5}">
                      <a16:colId xmlns:a16="http://schemas.microsoft.com/office/drawing/2014/main" val="115610963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 dirty="0">
                          <a:effectLst/>
                        </a:rPr>
                        <a:t>城市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宫格支付订单量</a:t>
                      </a:r>
                      <a:endParaRPr lang="zh-CN" altLang="en-US" sz="9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55151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 dirty="0">
                          <a:effectLst/>
                        </a:rPr>
                        <a:t>成都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69,345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85692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 dirty="0">
                          <a:effectLst/>
                        </a:rPr>
                        <a:t>上海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68,186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0448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厦门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66,026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33363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北京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63,255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8538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重庆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50,263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751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杭州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48,186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06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丽江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38,561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2995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西安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35,357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3953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三亚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35,318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04334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u="none" strike="noStrike">
                          <a:effectLst/>
                        </a:rPr>
                        <a:t>广州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u="none" strike="noStrike" dirty="0">
                          <a:effectLst/>
                        </a:rPr>
                        <a:t>33,883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608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0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数据分析是运作出来的，不是算出来的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791570" y="866211"/>
            <a:ext cx="244977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想象中的数据分析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38F025-0860-4A03-8966-CC2A70368BAD}"/>
              </a:ext>
            </a:extLst>
          </p:cNvPr>
          <p:cNvSpPr txBox="1"/>
          <p:nvPr/>
        </p:nvSpPr>
        <p:spPr>
          <a:xfrm>
            <a:off x="5172501" y="910215"/>
            <a:ext cx="244977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实际上的数据分析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B053495-0116-4E4D-9890-37CDA127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26125"/>
              </p:ext>
            </p:extLst>
          </p:nvPr>
        </p:nvGraphicFramePr>
        <p:xfrm>
          <a:off x="4571999" y="1486836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业务沟通反馈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7CD3EE-4DE3-47F9-8116-D52B3DFC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3904"/>
              </p:ext>
            </p:extLst>
          </p:nvPr>
        </p:nvGraphicFramePr>
        <p:xfrm>
          <a:off x="4572000" y="2059018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日常指标监控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37A6DE-F00D-4B8D-ADBE-E1AA3DBE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78975"/>
              </p:ext>
            </p:extLst>
          </p:nvPr>
        </p:nvGraphicFramePr>
        <p:xfrm>
          <a:off x="4572000" y="2652696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指标体系建设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64E0D0-91F2-40FA-AB17-18A9B6CD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55911"/>
              </p:ext>
            </p:extLst>
          </p:nvPr>
        </p:nvGraphicFramePr>
        <p:xfrm>
          <a:off x="4572000" y="3239550"/>
          <a:ext cx="1228299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数据采集体系建设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9E2707-D24A-45BC-9356-36BBF470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69579"/>
              </p:ext>
            </p:extLst>
          </p:nvPr>
        </p:nvGraphicFramePr>
        <p:xfrm>
          <a:off x="6469038" y="1486836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问题分析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CA32FBD-38BC-4069-8E14-482436EC9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35288"/>
              </p:ext>
            </p:extLst>
          </p:nvPr>
        </p:nvGraphicFramePr>
        <p:xfrm>
          <a:off x="6469039" y="2059018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执行结果追踪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75CCB11-D990-4058-A54B-AE9AB060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05145"/>
              </p:ext>
            </p:extLst>
          </p:nvPr>
        </p:nvGraphicFramePr>
        <p:xfrm>
          <a:off x="6469039" y="2652696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业务经验积累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236C846-0CB1-40DE-A16C-8F0D48F6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84824"/>
              </p:ext>
            </p:extLst>
          </p:nvPr>
        </p:nvGraphicFramePr>
        <p:xfrm>
          <a:off x="6469035" y="3282730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数据模型积累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EF1C97-458F-4ADB-BC95-AB31F5C9F73D}"/>
              </a:ext>
            </a:extLst>
          </p:cNvPr>
          <p:cNvCxnSpPr>
            <a:cxnSpLocks/>
          </p:cNvCxnSpPr>
          <p:nvPr/>
        </p:nvCxnSpPr>
        <p:spPr>
          <a:xfrm flipH="1" flipV="1">
            <a:off x="5152028" y="1850852"/>
            <a:ext cx="1" cy="2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B0BEB4-5088-40E8-A076-E3F9596F9606}"/>
              </a:ext>
            </a:extLst>
          </p:cNvPr>
          <p:cNvCxnSpPr>
            <a:cxnSpLocks/>
          </p:cNvCxnSpPr>
          <p:nvPr/>
        </p:nvCxnSpPr>
        <p:spPr>
          <a:xfrm flipH="1" flipV="1">
            <a:off x="5152029" y="2429858"/>
            <a:ext cx="1" cy="2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0A4D89-1E53-4F62-9996-240C0C1075A8}"/>
              </a:ext>
            </a:extLst>
          </p:cNvPr>
          <p:cNvCxnSpPr>
            <a:cxnSpLocks/>
          </p:cNvCxnSpPr>
          <p:nvPr/>
        </p:nvCxnSpPr>
        <p:spPr>
          <a:xfrm flipH="1" flipV="1">
            <a:off x="5152030" y="3023536"/>
            <a:ext cx="1" cy="2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579952-1366-4906-9C07-252C7E1A54E0}"/>
              </a:ext>
            </a:extLst>
          </p:cNvPr>
          <p:cNvCxnSpPr>
            <a:endCxn id="11" idx="1"/>
          </p:cNvCxnSpPr>
          <p:nvPr/>
        </p:nvCxnSpPr>
        <p:spPr>
          <a:xfrm>
            <a:off x="5800298" y="1672256"/>
            <a:ext cx="66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F34F6-513D-4CFA-834E-7C451EA7E975}"/>
              </a:ext>
            </a:extLst>
          </p:cNvPr>
          <p:cNvCxnSpPr>
            <a:endCxn id="12" idx="0"/>
          </p:cNvCxnSpPr>
          <p:nvPr/>
        </p:nvCxnSpPr>
        <p:spPr>
          <a:xfrm>
            <a:off x="7083187" y="1850852"/>
            <a:ext cx="1" cy="2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55066E6-BCC3-424C-8831-99B395057254}"/>
              </a:ext>
            </a:extLst>
          </p:cNvPr>
          <p:cNvCxnSpPr/>
          <p:nvPr/>
        </p:nvCxnSpPr>
        <p:spPr>
          <a:xfrm>
            <a:off x="7083186" y="2429858"/>
            <a:ext cx="1" cy="2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684080-8BF0-4E29-B552-81A2A63F068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083184" y="2974811"/>
            <a:ext cx="4" cy="30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5929A7-0B1A-4251-8DCE-DF877A341C19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5800299" y="3468150"/>
            <a:ext cx="668736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56" y="1486836"/>
            <a:ext cx="2393188" cy="236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22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数据组的日常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FDF56E7-5F0B-409F-BD63-C6F21B4E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64553"/>
              </p:ext>
            </p:extLst>
          </p:nvPr>
        </p:nvGraphicFramePr>
        <p:xfrm>
          <a:off x="709683" y="3002147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临时性取数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AE7300B-9EB1-44FC-94F9-393E563A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94890"/>
              </p:ext>
            </p:extLst>
          </p:nvPr>
        </p:nvGraphicFramePr>
        <p:xfrm>
          <a:off x="2108578" y="2592714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统计数据</a:t>
                      </a:r>
                      <a:endParaRPr lang="en-US" altLang="zh-C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52BE4C4-20F0-4B73-9A21-30729EF5E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46321"/>
              </p:ext>
            </p:extLst>
          </p:nvPr>
        </p:nvGraphicFramePr>
        <p:xfrm>
          <a:off x="3603008" y="2200910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指标体系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2F1ABFB-6369-4F46-9DCB-82D5F517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79535"/>
              </p:ext>
            </p:extLst>
          </p:nvPr>
        </p:nvGraphicFramePr>
        <p:xfrm>
          <a:off x="5087201" y="1822886"/>
          <a:ext cx="1228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99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监控报表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EA59A5CC-BA4B-491E-A7E5-BD6EEB98B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43069"/>
              </p:ext>
            </p:extLst>
          </p:nvPr>
        </p:nvGraphicFramePr>
        <p:xfrm>
          <a:off x="6612338" y="1462968"/>
          <a:ext cx="1310187" cy="35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87">
                  <a:extLst>
                    <a:ext uri="{9D8B030D-6E8A-4147-A177-3AD203B41FA5}">
                      <a16:colId xmlns:a16="http://schemas.microsoft.com/office/drawing/2014/main" val="564123559"/>
                    </a:ext>
                  </a:extLst>
                </a:gridCol>
              </a:tblGrid>
              <a:tr h="35000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dirty="0"/>
                        <a:t>专题分析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29327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DD1D422F-214F-4319-B66E-A9EF27A84A75}"/>
              </a:ext>
            </a:extLst>
          </p:cNvPr>
          <p:cNvSpPr/>
          <p:nvPr/>
        </p:nvSpPr>
        <p:spPr>
          <a:xfrm>
            <a:off x="1737000" y="2796750"/>
            <a:ext cx="270000" cy="1668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6B72C33-042B-442B-BF38-BD6C8437A143}"/>
              </a:ext>
            </a:extLst>
          </p:cNvPr>
          <p:cNvSpPr/>
          <p:nvPr/>
        </p:nvSpPr>
        <p:spPr>
          <a:xfrm>
            <a:off x="3267000" y="2400282"/>
            <a:ext cx="270000" cy="1668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ABF6A1-EC9E-4132-91D3-A2289D1B6A5C}"/>
              </a:ext>
            </a:extLst>
          </p:cNvPr>
          <p:cNvSpPr/>
          <p:nvPr/>
        </p:nvSpPr>
        <p:spPr>
          <a:xfrm>
            <a:off x="4696307" y="1924904"/>
            <a:ext cx="270000" cy="1668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1929EA0-D8C1-413E-BCDE-53D3751BC57B}"/>
              </a:ext>
            </a:extLst>
          </p:cNvPr>
          <p:cNvSpPr/>
          <p:nvPr/>
        </p:nvSpPr>
        <p:spPr>
          <a:xfrm>
            <a:off x="6297503" y="1612556"/>
            <a:ext cx="270000" cy="1668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A7BC4-7D4B-49F1-8F79-F133838D73E8}"/>
              </a:ext>
            </a:extLst>
          </p:cNvPr>
          <p:cNvSpPr txBox="1"/>
          <p:nvPr/>
        </p:nvSpPr>
        <p:spPr>
          <a:xfrm>
            <a:off x="6991350" y="2857500"/>
            <a:ext cx="1409700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数据组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2018.07.04</a:t>
            </a:r>
          </a:p>
        </p:txBody>
      </p:sp>
    </p:spTree>
    <p:extLst>
      <p:ext uri="{BB962C8B-B14F-4D97-AF65-F5344CB8AC3E}">
        <p14:creationId xmlns:p14="http://schemas.microsoft.com/office/powerpoint/2010/main" val="1095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4FE8-9C50-4527-8350-9665A3F8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" name="117db6e8-b53a-4168-a9e7-e66461cbce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B444F51B-F019-4A8D-A5E7-D8C7927ACC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40591"/>
            <a:ext cx="8639175" cy="1144931"/>
            <a:chOff x="0" y="1520786"/>
            <a:chExt cx="11518900" cy="1526573"/>
          </a:xfrm>
        </p:grpSpPr>
        <p:sp>
          <p:nvSpPr>
            <p:cNvPr id="4" name="íśľïḍé">
              <a:extLst>
                <a:ext uri="{FF2B5EF4-FFF2-40B4-BE49-F238E27FC236}">
                  <a16:creationId xmlns:a16="http://schemas.microsoft.com/office/drawing/2014/main" id="{868F6442-6939-436D-8B19-E04783FD2EB4}"/>
                </a:ext>
              </a:extLst>
            </p:cNvPr>
            <p:cNvSpPr/>
            <p:nvPr/>
          </p:nvSpPr>
          <p:spPr bwMode="auto">
            <a:xfrm>
              <a:off x="0" y="1520789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dirty="0"/>
            </a:p>
          </p:txBody>
        </p:sp>
        <p:sp>
          <p:nvSpPr>
            <p:cNvPr id="5" name="ïṧ1iḑe">
              <a:extLst>
                <a:ext uri="{FF2B5EF4-FFF2-40B4-BE49-F238E27FC236}">
                  <a16:creationId xmlns:a16="http://schemas.microsoft.com/office/drawing/2014/main" id="{6D542DEF-4754-4F1B-AD31-55E409EC42FA}"/>
                </a:ext>
              </a:extLst>
            </p:cNvPr>
            <p:cNvSpPr/>
            <p:nvPr/>
          </p:nvSpPr>
          <p:spPr bwMode="auto">
            <a:xfrm>
              <a:off x="651000" y="2284069"/>
              <a:ext cx="5372992" cy="763283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dirty="0"/>
            </a:p>
          </p:txBody>
        </p:sp>
        <p:sp>
          <p:nvSpPr>
            <p:cNvPr id="6" name="ïṧḷiḑé">
              <a:extLst>
                <a:ext uri="{FF2B5EF4-FFF2-40B4-BE49-F238E27FC236}">
                  <a16:creationId xmlns:a16="http://schemas.microsoft.com/office/drawing/2014/main" id="{12CF3E97-ECF9-4722-959E-EE198A7FF0EA}"/>
                </a:ext>
              </a:extLst>
            </p:cNvPr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40000" lnSpcReduction="20000"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7" name="íŝlíďê">
              <a:extLst>
                <a:ext uri="{FF2B5EF4-FFF2-40B4-BE49-F238E27FC236}">
                  <a16:creationId xmlns:a16="http://schemas.microsoft.com/office/drawing/2014/main" id="{43BF86EE-96C8-43A2-9F64-57D13D38197C}"/>
                </a:ext>
              </a:extLst>
            </p:cNvPr>
            <p:cNvSpPr/>
            <p:nvPr/>
          </p:nvSpPr>
          <p:spPr bwMode="auto">
            <a:xfrm>
              <a:off x="5642349" y="1520789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40000" lnSpcReduction="20000"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8" name="îşľïḋê">
              <a:extLst>
                <a:ext uri="{FF2B5EF4-FFF2-40B4-BE49-F238E27FC236}">
                  <a16:creationId xmlns:a16="http://schemas.microsoft.com/office/drawing/2014/main" id="{A3AA92EF-1FBB-4E83-B279-B87035A98C9F}"/>
                </a:ext>
              </a:extLst>
            </p:cNvPr>
            <p:cNvSpPr/>
            <p:nvPr/>
          </p:nvSpPr>
          <p:spPr bwMode="auto">
            <a:xfrm>
              <a:off x="6405635" y="1603918"/>
              <a:ext cx="4948165" cy="597023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marL="342900" indent="-342900">
                <a:lnSpc>
                  <a:spcPct val="120000"/>
                </a:lnSpc>
              </a:pPr>
              <a:r>
                <a:rPr lang="zh-CN" altLang="en-US" sz="1600" dirty="0"/>
                <a:t>数据概览（产量 、</a:t>
              </a: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</a:rPr>
                <a:t>产品 、用户</a:t>
              </a:r>
              <a:r>
                <a:rPr lang="zh-CN" altLang="en-US" sz="1600" dirty="0"/>
                <a:t>）</a:t>
              </a:r>
              <a:endParaRPr lang="en-US" altLang="zh-CN" sz="1600" dirty="0"/>
            </a:p>
          </p:txBody>
        </p:sp>
        <p:sp>
          <p:nvSpPr>
            <p:cNvPr id="9" name="ïślïḍé">
              <a:extLst>
                <a:ext uri="{FF2B5EF4-FFF2-40B4-BE49-F238E27FC236}">
                  <a16:creationId xmlns:a16="http://schemas.microsoft.com/office/drawing/2014/main" id="{BAE488E0-D7EE-40AD-BB54-EEEC10B74022}"/>
                </a:ext>
              </a:extLst>
            </p:cNvPr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数据组的日常及作用</a:t>
              </a:r>
              <a:endParaRPr lang="en-US" altLang="zh-CN" sz="1600" dirty="0"/>
            </a:p>
          </p:txBody>
        </p:sp>
        <p:sp>
          <p:nvSpPr>
            <p:cNvPr id="10" name="iṡḻiḓé">
              <a:extLst>
                <a:ext uri="{FF2B5EF4-FFF2-40B4-BE49-F238E27FC236}">
                  <a16:creationId xmlns:a16="http://schemas.microsoft.com/office/drawing/2014/main" id="{98B6E939-0AB0-4B5D-83B1-96CAF9C10FDB}"/>
                </a:ext>
              </a:extLst>
            </p:cNvPr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目录</a:t>
              </a:r>
              <a:endParaRPr lang="en-US" altLang="zh-CN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FC664D2-04B5-45C0-8D40-EF2B0A834F9F}"/>
                </a:ext>
              </a:extLst>
            </p:cNvPr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283E50-5DBC-4B53-83A0-4094B5FC7144}"/>
                </a:ext>
              </a:extLst>
            </p:cNvPr>
            <p:cNvCxnSpPr/>
            <p:nvPr/>
          </p:nvCxnSpPr>
          <p:spPr>
            <a:xfrm>
              <a:off x="6276000" y="3041044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9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791570" y="866210"/>
            <a:ext cx="6300430" cy="265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/>
              <a:t>1.1 </a:t>
            </a:r>
            <a:r>
              <a:rPr lang="zh-CN" altLang="en-US" sz="1400" dirty="0"/>
              <a:t>指标解读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1.2 </a:t>
            </a:r>
            <a:r>
              <a:rPr lang="zh-CN" altLang="en-US" sz="1400" dirty="0"/>
              <a:t>核心指标</a:t>
            </a:r>
            <a:endParaRPr lang="en-US" altLang="zh-CN" sz="14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400" dirty="0"/>
              <a:t> 订单指标 （</a:t>
            </a:r>
            <a:r>
              <a:rPr lang="en-US" altLang="zh-CN" sz="1400" dirty="0"/>
              <a:t>U2O</a:t>
            </a:r>
            <a:r>
              <a:rPr lang="zh-CN" altLang="en-US" sz="1400" dirty="0"/>
              <a:t>、</a:t>
            </a:r>
            <a:r>
              <a:rPr lang="en-US" altLang="zh-CN" sz="1400" dirty="0"/>
              <a:t>GMV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 </a:t>
            </a:r>
            <a:r>
              <a:rPr lang="zh-CN" altLang="en-US" sz="1400" dirty="0"/>
              <a:t>漏斗转化指标 （</a:t>
            </a:r>
            <a:r>
              <a:rPr lang="en-US" altLang="zh-CN" sz="1400" dirty="0"/>
              <a:t>S2L</a:t>
            </a:r>
            <a:r>
              <a:rPr lang="zh-CN" altLang="en-US" sz="1400" dirty="0"/>
              <a:t>、</a:t>
            </a:r>
            <a:r>
              <a:rPr lang="en-US" altLang="zh-CN" sz="1400" dirty="0"/>
              <a:t>L2D</a:t>
            </a:r>
            <a:r>
              <a:rPr lang="zh-CN" altLang="en-US" sz="1400" dirty="0"/>
              <a:t>、</a:t>
            </a:r>
            <a:r>
              <a:rPr lang="en-US" altLang="zh-CN" sz="1400" dirty="0"/>
              <a:t>D2B</a:t>
            </a:r>
            <a:r>
              <a:rPr lang="zh-CN" altLang="en-US" sz="1400" dirty="0"/>
              <a:t>、</a:t>
            </a:r>
            <a:r>
              <a:rPr lang="en-US" altLang="zh-CN" sz="1400" dirty="0"/>
              <a:t>B2</a:t>
            </a:r>
            <a:r>
              <a:rPr lang="zh-CN" altLang="en-US" sz="1400" dirty="0"/>
              <a:t>提交、提交</a:t>
            </a:r>
            <a:r>
              <a:rPr lang="en-US" altLang="zh-CN" sz="1400" dirty="0"/>
              <a:t>2</a:t>
            </a:r>
            <a:r>
              <a:rPr lang="zh-CN" altLang="en-US" sz="1400" dirty="0"/>
              <a:t>有效）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1.3 </a:t>
            </a:r>
            <a:r>
              <a:rPr lang="zh-CN" altLang="en-US" sz="1400" dirty="0"/>
              <a:t>携程产量各部分占比 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宫格、引流、分销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1.4 </a:t>
            </a:r>
            <a:r>
              <a:rPr lang="zh-CN" altLang="en-US" sz="1400" dirty="0"/>
              <a:t>订单量</a:t>
            </a:r>
            <a:r>
              <a:rPr lang="en-US" altLang="zh-CN" sz="1400" dirty="0"/>
              <a:t>Top10</a:t>
            </a:r>
            <a:r>
              <a:rPr lang="zh-CN" altLang="en-US" sz="1400" dirty="0"/>
              <a:t>城市订单均价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5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791570" y="866211"/>
            <a:ext cx="244977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/>
              <a:t>1.1</a:t>
            </a:r>
            <a:r>
              <a:rPr lang="zh-CN" altLang="en-US" sz="1400" dirty="0"/>
              <a:t>指标解读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C90030-65D8-467D-8ABE-8DCAC715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57" y="710033"/>
            <a:ext cx="5210543" cy="37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436728" y="768655"/>
            <a:ext cx="2449774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1.2 </a:t>
            </a:r>
            <a:r>
              <a:rPr lang="zh-CN" altLang="en-US" sz="1200" dirty="0"/>
              <a:t>核心指标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订单指标 （</a:t>
            </a:r>
            <a:r>
              <a:rPr lang="en-US" altLang="zh-CN" sz="1200" dirty="0"/>
              <a:t>U2O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10BA9-C4F3-42B9-BA6C-6BDEC32B3731}"/>
              </a:ext>
            </a:extLst>
          </p:cNvPr>
          <p:cNvSpPr txBox="1"/>
          <p:nvPr/>
        </p:nvSpPr>
        <p:spPr>
          <a:xfrm>
            <a:off x="6496334" y="2672922"/>
            <a:ext cx="1675666" cy="1557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/>
              <a:t>备注：</a:t>
            </a:r>
            <a:endParaRPr lang="en-US" altLang="zh-CN" sz="1050" dirty="0"/>
          </a:p>
          <a:p>
            <a:pPr>
              <a:lnSpc>
                <a:spcPct val="120000"/>
              </a:lnSpc>
            </a:pPr>
            <a:endParaRPr lang="en-US" altLang="zh-CN" sz="105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/>
              <a:t>2017-7-1</a:t>
            </a:r>
            <a:r>
              <a:rPr lang="zh-CN" altLang="en-US" sz="1050" dirty="0"/>
              <a:t>至</a:t>
            </a:r>
            <a:r>
              <a:rPr lang="en-US" altLang="zh-CN" sz="1050" dirty="0"/>
              <a:t>2018-6-30</a:t>
            </a:r>
            <a:r>
              <a:rPr lang="zh-CN" altLang="en-US" sz="1050" dirty="0"/>
              <a:t>宫格</a:t>
            </a:r>
            <a:r>
              <a:rPr lang="en-US" altLang="zh-CN" sz="1050" dirty="0"/>
              <a:t>U2O</a:t>
            </a:r>
            <a:r>
              <a:rPr lang="zh-CN" altLang="en-US" sz="1050" dirty="0"/>
              <a:t>提升</a:t>
            </a:r>
            <a:r>
              <a:rPr lang="en-US" altLang="zh-CN" sz="1050" dirty="0"/>
              <a:t>140%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/>
              <a:t>平均月涨幅超过</a:t>
            </a:r>
            <a:r>
              <a:rPr lang="en-US" altLang="zh-CN" sz="1050" dirty="0"/>
              <a:t>11.6%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0000000-0008-0000-06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68713"/>
              </p:ext>
            </p:extLst>
          </p:nvPr>
        </p:nvGraphicFramePr>
        <p:xfrm>
          <a:off x="436728" y="1317002"/>
          <a:ext cx="6059606" cy="282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495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0B4A236-BD73-4EC7-9EB0-BBDCD1672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065527"/>
              </p:ext>
            </p:extLst>
          </p:nvPr>
        </p:nvGraphicFramePr>
        <p:xfrm>
          <a:off x="436728" y="1274360"/>
          <a:ext cx="7594979" cy="272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DF6AB6-2497-4E46-8E72-DDBCB2CFB19B}"/>
              </a:ext>
            </a:extLst>
          </p:cNvPr>
          <p:cNvSpPr txBox="1"/>
          <p:nvPr/>
        </p:nvSpPr>
        <p:spPr>
          <a:xfrm>
            <a:off x="436728" y="768655"/>
            <a:ext cx="2449774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1.2 </a:t>
            </a:r>
            <a:r>
              <a:rPr lang="zh-CN" altLang="en-US" sz="1200" dirty="0"/>
              <a:t>核心指标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订单指标 （</a:t>
            </a:r>
            <a:r>
              <a:rPr lang="en-US" altLang="zh-CN" sz="1200" dirty="0"/>
              <a:t>GMV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05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436728" y="768655"/>
            <a:ext cx="4405272" cy="73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1.2  </a:t>
            </a:r>
            <a:r>
              <a:rPr lang="zh-CN" altLang="en-US" sz="1200" dirty="0"/>
              <a:t>漏斗转化指标 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S2L</a:t>
            </a:r>
            <a:r>
              <a:rPr lang="zh-CN" altLang="en-US" sz="1200" dirty="0"/>
              <a:t>、</a:t>
            </a:r>
            <a:r>
              <a:rPr lang="en-US" altLang="zh-CN" sz="1200" dirty="0"/>
              <a:t>L2D</a:t>
            </a:r>
            <a:r>
              <a:rPr lang="zh-CN" altLang="en-US" sz="1200" dirty="0"/>
              <a:t>、</a:t>
            </a:r>
            <a:r>
              <a:rPr lang="en-US" altLang="zh-CN" sz="1200" dirty="0"/>
              <a:t>D2B</a:t>
            </a:r>
            <a:r>
              <a:rPr lang="zh-CN" altLang="en-US" sz="1200" dirty="0"/>
              <a:t>、</a:t>
            </a:r>
            <a:r>
              <a:rPr lang="en-US" altLang="zh-CN" sz="1200" dirty="0"/>
              <a:t>B2</a:t>
            </a:r>
            <a:r>
              <a:rPr lang="zh-CN" altLang="en-US" sz="1200" dirty="0"/>
              <a:t>提交、提交</a:t>
            </a:r>
            <a:r>
              <a:rPr lang="en-US" altLang="zh-CN" sz="1200" dirty="0"/>
              <a:t>2</a:t>
            </a:r>
            <a:r>
              <a:rPr lang="zh-CN" altLang="en-US" sz="1200" dirty="0"/>
              <a:t>有效）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C801-33C5-422E-B0EB-8D5F04ED7AE2}"/>
              </a:ext>
            </a:extLst>
          </p:cNvPr>
          <p:cNvSpPr txBox="1"/>
          <p:nvPr/>
        </p:nvSpPr>
        <p:spPr>
          <a:xfrm>
            <a:off x="3492000" y="4146750"/>
            <a:ext cx="292500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1B5CC9-A133-4183-A6E2-ADC2F7E1EF79}"/>
              </a:ext>
            </a:extLst>
          </p:cNvPr>
          <p:cNvSpPr txBox="1"/>
          <p:nvPr/>
        </p:nvSpPr>
        <p:spPr>
          <a:xfrm>
            <a:off x="6343279" y="2976750"/>
            <a:ext cx="2127439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/>
              <a:t>备注：</a:t>
            </a:r>
            <a:r>
              <a:rPr lang="en-US" altLang="zh-CN" sz="1050" dirty="0"/>
              <a:t>2018-5-15</a:t>
            </a:r>
            <a:r>
              <a:rPr lang="zh-CN" altLang="en-US" sz="1050" dirty="0"/>
              <a:t>至</a:t>
            </a:r>
            <a:r>
              <a:rPr lang="en-US" altLang="zh-CN" sz="1050" dirty="0"/>
              <a:t>2018-6-30 </a:t>
            </a:r>
          </a:p>
          <a:p>
            <a:pPr>
              <a:lnSpc>
                <a:spcPct val="120000"/>
              </a:lnSpc>
            </a:pPr>
            <a:r>
              <a:rPr lang="en-US" altLang="zh-CN" sz="1050" dirty="0"/>
              <a:t>S2L</a:t>
            </a:r>
            <a:r>
              <a:rPr lang="zh-CN" altLang="en-US" sz="1050" dirty="0"/>
              <a:t>提升</a:t>
            </a:r>
            <a:r>
              <a:rPr lang="en-US" altLang="zh-CN" sz="1050" dirty="0"/>
              <a:t>7.12%</a:t>
            </a:r>
            <a:endParaRPr lang="zh-CN" altLang="en-US" sz="1050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0B9C240-0268-475E-9A19-17E32ABB2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115913"/>
              </p:ext>
            </p:extLst>
          </p:nvPr>
        </p:nvGraphicFramePr>
        <p:xfrm>
          <a:off x="479719" y="1315744"/>
          <a:ext cx="5667281" cy="2876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55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C801-33C5-422E-B0EB-8D5F04ED7AE2}"/>
              </a:ext>
            </a:extLst>
          </p:cNvPr>
          <p:cNvSpPr txBox="1"/>
          <p:nvPr/>
        </p:nvSpPr>
        <p:spPr>
          <a:xfrm>
            <a:off x="3492000" y="4146750"/>
            <a:ext cx="292500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FDEE718-AD26-4F73-83F6-031545BED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574926"/>
              </p:ext>
            </p:extLst>
          </p:nvPr>
        </p:nvGraphicFramePr>
        <p:xfrm>
          <a:off x="426570" y="771750"/>
          <a:ext cx="3566258" cy="163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3B647158-4C14-4426-8A92-F17A9975F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078672"/>
              </p:ext>
            </p:extLst>
          </p:nvPr>
        </p:nvGraphicFramePr>
        <p:xfrm>
          <a:off x="4267825" y="771493"/>
          <a:ext cx="3566258" cy="1630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2D9E59B7-BA48-4C3B-A0B8-17A260EDD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82584"/>
              </p:ext>
            </p:extLst>
          </p:nvPr>
        </p:nvGraphicFramePr>
        <p:xfrm>
          <a:off x="420310" y="2622967"/>
          <a:ext cx="3566258" cy="174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216E2EAF-71EF-44B9-B868-269397372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937435"/>
              </p:ext>
            </p:extLst>
          </p:nvPr>
        </p:nvGraphicFramePr>
        <p:xfrm>
          <a:off x="4301218" y="2628908"/>
          <a:ext cx="3566258" cy="174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6095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25009-375F-40CF-B41C-96EA921530A9}"/>
              </a:ext>
            </a:extLst>
          </p:cNvPr>
          <p:cNvSpPr txBox="1"/>
          <p:nvPr/>
        </p:nvSpPr>
        <p:spPr>
          <a:xfrm>
            <a:off x="436728" y="313899"/>
            <a:ext cx="7560860" cy="3961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一、数据概览（产量）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D88ED-5429-4A0E-B3B4-071FF7B253CE}"/>
              </a:ext>
            </a:extLst>
          </p:cNvPr>
          <p:cNvSpPr txBox="1"/>
          <p:nvPr/>
        </p:nvSpPr>
        <p:spPr>
          <a:xfrm>
            <a:off x="436728" y="768655"/>
            <a:ext cx="4405272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1.3 </a:t>
            </a:r>
            <a:r>
              <a:rPr lang="zh-CN" altLang="en-US" sz="1200" dirty="0"/>
              <a:t>携程产量各部分占比 </a:t>
            </a: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D2452-21FC-403B-9EBD-78205214644F}"/>
              </a:ext>
            </a:extLst>
          </p:cNvPr>
          <p:cNvSpPr txBox="1"/>
          <p:nvPr/>
        </p:nvSpPr>
        <p:spPr>
          <a:xfrm>
            <a:off x="5029200" y="879437"/>
            <a:ext cx="2449774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7772A-0945-4FD4-B88D-B3B83DB1D5EB}"/>
              </a:ext>
            </a:extLst>
          </p:cNvPr>
          <p:cNvSpPr txBox="1"/>
          <p:nvPr/>
        </p:nvSpPr>
        <p:spPr>
          <a:xfrm>
            <a:off x="2565779" y="934872"/>
            <a:ext cx="393055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C801-33C5-422E-B0EB-8D5F04ED7AE2}"/>
              </a:ext>
            </a:extLst>
          </p:cNvPr>
          <p:cNvSpPr txBox="1"/>
          <p:nvPr/>
        </p:nvSpPr>
        <p:spPr>
          <a:xfrm>
            <a:off x="3492000" y="4146750"/>
            <a:ext cx="292500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2BF38F5-C1EF-4453-A760-AD34AFD9A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042249"/>
              </p:ext>
            </p:extLst>
          </p:nvPr>
        </p:nvGraphicFramePr>
        <p:xfrm>
          <a:off x="573839" y="1184183"/>
          <a:ext cx="3818161" cy="274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4C8E2D8-0550-421C-B8B2-519B7E3D2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822369"/>
              </p:ext>
            </p:extLst>
          </p:nvPr>
        </p:nvGraphicFramePr>
        <p:xfrm>
          <a:off x="4428703" y="1184183"/>
          <a:ext cx="3698297" cy="274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6066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db6e8-b53a-4168-a9e7-e66461cbce3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kobmp3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529</Words>
  <Application>Microsoft Office PowerPoint</Application>
  <PresentationFormat>全屏显示(16:9)</PresentationFormat>
  <Paragraphs>133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DengXian</vt:lpstr>
      <vt:lpstr>DengXian</vt:lpstr>
      <vt:lpstr>Microsoft YaHei</vt:lpstr>
      <vt:lpstr>Arial</vt:lpstr>
      <vt:lpstr>Impact</vt:lpstr>
      <vt:lpstr>Wingdings</vt:lpstr>
      <vt:lpstr>Office 主题</vt:lpstr>
      <vt:lpstr>专题分析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杨逢源</dc:creator>
  <cp:lastModifiedBy>zc张辰(途家)</cp:lastModifiedBy>
  <cp:revision>313</cp:revision>
  <dcterms:created xsi:type="dcterms:W3CDTF">2016-03-31T06:06:41Z</dcterms:created>
  <dcterms:modified xsi:type="dcterms:W3CDTF">2018-07-04T05:15:32Z</dcterms:modified>
</cp:coreProperties>
</file>