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1C8C-AE54-C59E-D01B-D4E22809C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FD32A-DA1C-0F34-D6D0-F753DD9AA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3F994-B11B-FEE9-1A7B-8C9B1056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570E-7E2D-4655-ABB3-BF5773120F9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ED776-DF9F-A7C8-6B67-5FB2E162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0E992-B184-8DA5-4E39-7022B1AE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0CC2-F626-4CDD-8B25-C90EDD89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078E-FD72-7686-C685-A245489D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8E53C-4045-4611-9F64-967F3B111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3774D-7163-0AD8-6974-AA1E1C3E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570E-7E2D-4655-ABB3-BF5773120F9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A9791-4504-97DC-1035-BDF9394D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929F2-515C-F00D-B91C-62398AFB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0CC2-F626-4CDD-8B25-C90EDD89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920233-8844-FF88-66A9-4A39F9A8D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987E9-5208-B25F-D760-5748FD09B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D02F9-3DF9-6899-3D03-CAE8C8AC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570E-7E2D-4655-ABB3-BF5773120F9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5FFBD-EE82-B67C-6BA4-28FF15F8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9CBEF-BF10-A22E-3BE0-9F88AB4C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0CC2-F626-4CDD-8B25-C90EDD89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9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2A8A-4969-7EB8-08E2-D10FBB1C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51571-1012-0BC0-7FE4-4A2B30FEB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A4B14-D3DE-4603-04DF-AFA7968B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570E-7E2D-4655-ABB3-BF5773120F9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E39EE-D3DB-64A5-A516-DEAC0D4A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25E87-7E3D-D92D-548C-DCC0A38A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0CC2-F626-4CDD-8B25-C90EDD89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C62C-8EE1-BF98-0783-FF077DB8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563AC-052D-67D4-FF68-29E62F85C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8344E-39D6-C74C-1FE2-68A54AD2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570E-7E2D-4655-ABB3-BF5773120F9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17A2D-C5EA-88EF-D027-CB50452A3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28982-5E52-EB7D-4C17-29B30CE9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0CC2-F626-4CDD-8B25-C90EDD89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2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3AA0-E81F-FA92-7589-9745A4B0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A4A83-2F92-8B1C-9D1C-4129A1FC1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DB08A-9F6A-166B-C137-B4FE718DF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6C9D0-1CE6-A6E2-18E5-8F1A10FF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570E-7E2D-4655-ABB3-BF5773120F9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4335E-97C1-90B5-6B29-6C0DC0C3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B31AC-1F96-3033-BC8D-F65C0962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0CC2-F626-4CDD-8B25-C90EDD89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278B-8D96-68CF-7062-30080542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43FC0-BD25-00C3-840B-3ED3F759B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273B5-9673-B1BB-4055-04303DE45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55DB4-B148-2206-1C64-865EE5C13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0CB08-A85E-463C-58B6-9DB709665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06805-C6ED-677C-9752-5F0FBF65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570E-7E2D-4655-ABB3-BF5773120F9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B4751D-37E3-FB50-D17A-9D03623D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78365-F905-7B36-A19D-040EF2AE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0CC2-F626-4CDD-8B25-C90EDD89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0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B670-1F4A-34E1-7A16-0CA81E95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93D75-05A7-E2EF-D99D-DAF6194F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570E-7E2D-4655-ABB3-BF5773120F9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B3AFE-543A-B19C-B83D-64CB93FD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FEB5B-D979-47FF-795C-62A63BC2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0CC2-F626-4CDD-8B25-C90EDD89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3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60611-696F-6419-DBDD-7D27ECE3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570E-7E2D-4655-ABB3-BF5773120F9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0896B-5E01-B4FF-B4BF-E1EE3CAA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123AE-364A-03DA-C37B-D4F703E75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0CC2-F626-4CDD-8B25-C90EDD89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9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F598-FC23-82FD-7FE6-4AD85483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BDE14-0A09-215E-5448-AEB5C57DA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7FD75-A0ED-D8EE-6802-EE01588E6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70AD1-1EFD-3703-3294-F8630C61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570E-7E2D-4655-ABB3-BF5773120F9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FC59F-5376-6275-9076-401E0C75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A3390-342D-93C5-DCB9-84B5FEB0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0CC2-F626-4CDD-8B25-C90EDD89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4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4CD5-04F2-4CD5-0E4C-044B7735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F44E41-7556-477A-76EE-1CE10DDF9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0554A-8997-52BB-FBB6-D03E25716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FB9BE-6A1D-F629-A831-4F648E3B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570E-7E2D-4655-ABB3-BF5773120F9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5B5B7-3F32-5B3C-2EEC-2C7C756E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F843D-0EA5-3F2C-2C49-9CFF2A64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0CC2-F626-4CDD-8B25-C90EDD89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836062-3379-FA59-2928-DACF60CB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3C389-B0A3-66C5-3486-109791AA1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50C57-E5F7-A04F-74CD-EA7F1A420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570E-7E2D-4655-ABB3-BF5773120F9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16F01-57F4-51F5-D0E4-B334DF47B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B2DB4-1644-BA3E-AA2F-7F9B1BFDD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40CC2-F626-4CDD-8B25-C90EDD89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6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9FE1852-D1B9-BD80-A68F-E6804FD3FE22}"/>
              </a:ext>
            </a:extLst>
          </p:cNvPr>
          <p:cNvGrpSpPr/>
          <p:nvPr/>
        </p:nvGrpSpPr>
        <p:grpSpPr>
          <a:xfrm>
            <a:off x="1" y="0"/>
            <a:ext cx="12191998" cy="785004"/>
            <a:chOff x="1" y="0"/>
            <a:chExt cx="12191998" cy="7850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DE85E6-CFB5-3AC5-1B2D-4A9ADAF00C33}"/>
                </a:ext>
              </a:extLst>
            </p:cNvPr>
            <p:cNvSpPr/>
            <p:nvPr/>
          </p:nvSpPr>
          <p:spPr>
            <a:xfrm>
              <a:off x="2018580" y="0"/>
              <a:ext cx="10173419" cy="785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NAVIGATION BAR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CAF8FE-A078-DA2E-DA3B-3596D4C04D85}"/>
                </a:ext>
              </a:extLst>
            </p:cNvPr>
            <p:cNvSpPr/>
            <p:nvPr/>
          </p:nvSpPr>
          <p:spPr>
            <a:xfrm>
              <a:off x="1" y="0"/>
              <a:ext cx="2018579" cy="785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LOGO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0A09FC5-69F7-55DA-63B8-33F6F8EB971F}"/>
              </a:ext>
            </a:extLst>
          </p:cNvPr>
          <p:cNvSpPr/>
          <p:nvPr/>
        </p:nvSpPr>
        <p:spPr>
          <a:xfrm>
            <a:off x="0" y="785004"/>
            <a:ext cx="12191999" cy="6072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RECENT IMAGE WITH LINK</a:t>
            </a:r>
          </a:p>
        </p:txBody>
      </p:sp>
    </p:spTree>
    <p:extLst>
      <p:ext uri="{BB962C8B-B14F-4D97-AF65-F5344CB8AC3E}">
        <p14:creationId xmlns:p14="http://schemas.microsoft.com/office/powerpoint/2010/main" val="692699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4935-231B-0D05-7D39-1FD68E9B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BB9A-3F22-7BEE-D5D0-13DCB577F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Monochrome</a:t>
            </a:r>
          </a:p>
          <a:p>
            <a:r>
              <a:rPr lang="en-US" dirty="0"/>
              <a:t>Links Change From Black White To White Black Or Vice Versa</a:t>
            </a:r>
          </a:p>
          <a:p>
            <a:r>
              <a:rPr lang="en-US" dirty="0"/>
              <a:t>Blocky</a:t>
            </a:r>
          </a:p>
          <a:p>
            <a:r>
              <a:rPr lang="en-US" dirty="0"/>
              <a:t>Artwork takes up most space to highlight the artwork and contrast against the minimal black and white site </a:t>
            </a:r>
          </a:p>
        </p:txBody>
      </p:sp>
    </p:spTree>
    <p:extLst>
      <p:ext uri="{BB962C8B-B14F-4D97-AF65-F5344CB8AC3E}">
        <p14:creationId xmlns:p14="http://schemas.microsoft.com/office/powerpoint/2010/main" val="215211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9FE1852-D1B9-BD80-A68F-E6804FD3FE22}"/>
              </a:ext>
            </a:extLst>
          </p:cNvPr>
          <p:cNvGrpSpPr/>
          <p:nvPr/>
        </p:nvGrpSpPr>
        <p:grpSpPr>
          <a:xfrm>
            <a:off x="1" y="0"/>
            <a:ext cx="12191998" cy="785004"/>
            <a:chOff x="1" y="0"/>
            <a:chExt cx="12191998" cy="7850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DE85E6-CFB5-3AC5-1B2D-4A9ADAF00C33}"/>
                </a:ext>
              </a:extLst>
            </p:cNvPr>
            <p:cNvSpPr/>
            <p:nvPr/>
          </p:nvSpPr>
          <p:spPr>
            <a:xfrm>
              <a:off x="2018580" y="0"/>
              <a:ext cx="10173419" cy="785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NAVIGATION BAR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CAF8FE-A078-DA2E-DA3B-3596D4C04D85}"/>
                </a:ext>
              </a:extLst>
            </p:cNvPr>
            <p:cNvSpPr/>
            <p:nvPr/>
          </p:nvSpPr>
          <p:spPr>
            <a:xfrm>
              <a:off x="1" y="0"/>
              <a:ext cx="2018579" cy="785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LOGO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0A09FC5-69F7-55DA-63B8-33F6F8EB971F}"/>
              </a:ext>
            </a:extLst>
          </p:cNvPr>
          <p:cNvSpPr/>
          <p:nvPr/>
        </p:nvSpPr>
        <p:spPr>
          <a:xfrm>
            <a:off x="1285336" y="785004"/>
            <a:ext cx="10906663" cy="6072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76BEB0-2311-86E9-6A2F-FD05D92EA75D}"/>
              </a:ext>
            </a:extLst>
          </p:cNvPr>
          <p:cNvSpPr/>
          <p:nvPr/>
        </p:nvSpPr>
        <p:spPr>
          <a:xfrm>
            <a:off x="2877" y="785004"/>
            <a:ext cx="1282460" cy="60729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411241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161262B-D620-FD76-BA72-EC22649034EA}"/>
              </a:ext>
            </a:extLst>
          </p:cNvPr>
          <p:cNvSpPr/>
          <p:nvPr/>
        </p:nvSpPr>
        <p:spPr>
          <a:xfrm>
            <a:off x="6996025" y="2613804"/>
            <a:ext cx="2579298" cy="144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FE1852-D1B9-BD80-A68F-E6804FD3FE22}"/>
              </a:ext>
            </a:extLst>
          </p:cNvPr>
          <p:cNvGrpSpPr/>
          <p:nvPr/>
        </p:nvGrpSpPr>
        <p:grpSpPr>
          <a:xfrm>
            <a:off x="1" y="0"/>
            <a:ext cx="12191998" cy="785004"/>
            <a:chOff x="1" y="0"/>
            <a:chExt cx="12191998" cy="7850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DE85E6-CFB5-3AC5-1B2D-4A9ADAF00C33}"/>
                </a:ext>
              </a:extLst>
            </p:cNvPr>
            <p:cNvSpPr/>
            <p:nvPr/>
          </p:nvSpPr>
          <p:spPr>
            <a:xfrm>
              <a:off x="2018580" y="0"/>
              <a:ext cx="10173419" cy="785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NAVIGATION BAR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CAF8FE-A078-DA2E-DA3B-3596D4C04D85}"/>
                </a:ext>
              </a:extLst>
            </p:cNvPr>
            <p:cNvSpPr/>
            <p:nvPr/>
          </p:nvSpPr>
          <p:spPr>
            <a:xfrm>
              <a:off x="1" y="0"/>
              <a:ext cx="2018579" cy="785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LOGO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D76BEB0-2311-86E9-6A2F-FD05D92EA75D}"/>
              </a:ext>
            </a:extLst>
          </p:cNvPr>
          <p:cNvSpPr/>
          <p:nvPr/>
        </p:nvSpPr>
        <p:spPr>
          <a:xfrm>
            <a:off x="2877" y="785004"/>
            <a:ext cx="1282460" cy="60729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11994B-FADB-2279-36A9-6D7EA0717029}"/>
              </a:ext>
            </a:extLst>
          </p:cNvPr>
          <p:cNvSpPr/>
          <p:nvPr/>
        </p:nvSpPr>
        <p:spPr>
          <a:xfrm>
            <a:off x="1426233" y="845389"/>
            <a:ext cx="2579298" cy="144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B360B-3AFD-E99E-DF01-F06A00F255A2}"/>
              </a:ext>
            </a:extLst>
          </p:cNvPr>
          <p:cNvSpPr/>
          <p:nvPr/>
        </p:nvSpPr>
        <p:spPr>
          <a:xfrm>
            <a:off x="4211129" y="835325"/>
            <a:ext cx="2579298" cy="144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AB70B-DEF1-77DA-5EF8-AAEC7E3DA967}"/>
              </a:ext>
            </a:extLst>
          </p:cNvPr>
          <p:cNvSpPr/>
          <p:nvPr/>
        </p:nvSpPr>
        <p:spPr>
          <a:xfrm>
            <a:off x="6996025" y="825262"/>
            <a:ext cx="2579298" cy="144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C9E7A2-1152-DAA8-D5BE-670169AA3F69}"/>
              </a:ext>
            </a:extLst>
          </p:cNvPr>
          <p:cNvSpPr/>
          <p:nvPr/>
        </p:nvSpPr>
        <p:spPr>
          <a:xfrm>
            <a:off x="1426233" y="2554856"/>
            <a:ext cx="2579298" cy="144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0AA6B9-83DA-15BB-C64A-22C5BA78C3D3}"/>
              </a:ext>
            </a:extLst>
          </p:cNvPr>
          <p:cNvSpPr/>
          <p:nvPr/>
        </p:nvSpPr>
        <p:spPr>
          <a:xfrm>
            <a:off x="4211129" y="2593676"/>
            <a:ext cx="2579298" cy="144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A09FC5-69F7-55DA-63B8-33F6F8EB971F}"/>
              </a:ext>
            </a:extLst>
          </p:cNvPr>
          <p:cNvSpPr/>
          <p:nvPr/>
        </p:nvSpPr>
        <p:spPr>
          <a:xfrm>
            <a:off x="1285336" y="785004"/>
            <a:ext cx="10906663" cy="6072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E032F8-3F2C-07D5-1FB4-84A90E49D254}"/>
              </a:ext>
            </a:extLst>
          </p:cNvPr>
          <p:cNvSpPr/>
          <p:nvPr/>
        </p:nvSpPr>
        <p:spPr>
          <a:xfrm>
            <a:off x="1432704" y="4264322"/>
            <a:ext cx="2579298" cy="144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BF3DA3-3B58-4E30-3677-CE4745A371E1}"/>
              </a:ext>
            </a:extLst>
          </p:cNvPr>
          <p:cNvSpPr/>
          <p:nvPr/>
        </p:nvSpPr>
        <p:spPr>
          <a:xfrm>
            <a:off x="4159370" y="4264323"/>
            <a:ext cx="2579298" cy="144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558215-B5EA-93CC-49D6-D289F660D183}"/>
              </a:ext>
            </a:extLst>
          </p:cNvPr>
          <p:cNvSpPr/>
          <p:nvPr/>
        </p:nvSpPr>
        <p:spPr>
          <a:xfrm>
            <a:off x="6988836" y="4264323"/>
            <a:ext cx="2579298" cy="144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CB5555-4816-1769-7CA5-86ADE54A1AF0}"/>
              </a:ext>
            </a:extLst>
          </p:cNvPr>
          <p:cNvSpPr/>
          <p:nvPr/>
        </p:nvSpPr>
        <p:spPr>
          <a:xfrm>
            <a:off x="9715500" y="820948"/>
            <a:ext cx="2367953" cy="144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A9E8F0-83A3-35DC-1B51-9AA776DC3A1E}"/>
              </a:ext>
            </a:extLst>
          </p:cNvPr>
          <p:cNvSpPr/>
          <p:nvPr/>
        </p:nvSpPr>
        <p:spPr>
          <a:xfrm>
            <a:off x="9715500" y="2613804"/>
            <a:ext cx="2367953" cy="144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881123-7987-B3F3-AB56-930CD686F43A}"/>
              </a:ext>
            </a:extLst>
          </p:cNvPr>
          <p:cNvSpPr/>
          <p:nvPr/>
        </p:nvSpPr>
        <p:spPr>
          <a:xfrm>
            <a:off x="9737785" y="4264322"/>
            <a:ext cx="2345668" cy="144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57AFA6-B011-AA26-CC16-4308A1C0C933}"/>
              </a:ext>
            </a:extLst>
          </p:cNvPr>
          <p:cNvSpPr/>
          <p:nvPr/>
        </p:nvSpPr>
        <p:spPr>
          <a:xfrm>
            <a:off x="-2" y="1725284"/>
            <a:ext cx="4287328" cy="42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FE1852-D1B9-BD80-A68F-E6804FD3FE22}"/>
              </a:ext>
            </a:extLst>
          </p:cNvPr>
          <p:cNvGrpSpPr/>
          <p:nvPr/>
        </p:nvGrpSpPr>
        <p:grpSpPr>
          <a:xfrm>
            <a:off x="-1" y="2"/>
            <a:ext cx="4287329" cy="2554854"/>
            <a:chOff x="-1173528" y="1"/>
            <a:chExt cx="3634931" cy="14463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DE85E6-CFB5-3AC5-1B2D-4A9ADAF00C33}"/>
                </a:ext>
              </a:extLst>
            </p:cNvPr>
            <p:cNvSpPr/>
            <p:nvPr/>
          </p:nvSpPr>
          <p:spPr>
            <a:xfrm>
              <a:off x="-1173528" y="661357"/>
              <a:ext cx="3634931" cy="785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NAVIGATION BAR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CAF8FE-A078-DA2E-DA3B-3596D4C04D85}"/>
                </a:ext>
              </a:extLst>
            </p:cNvPr>
            <p:cNvSpPr/>
            <p:nvPr/>
          </p:nvSpPr>
          <p:spPr>
            <a:xfrm>
              <a:off x="-1173527" y="1"/>
              <a:ext cx="3192107" cy="3116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LOGO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D76BEB0-2311-86E9-6A2F-FD05D92EA75D}"/>
              </a:ext>
            </a:extLst>
          </p:cNvPr>
          <p:cNvSpPr/>
          <p:nvPr/>
        </p:nvSpPr>
        <p:spPr>
          <a:xfrm>
            <a:off x="2877" y="2554856"/>
            <a:ext cx="1282460" cy="4303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11994B-FADB-2279-36A9-6D7EA0717029}"/>
              </a:ext>
            </a:extLst>
          </p:cNvPr>
          <p:cNvSpPr/>
          <p:nvPr/>
        </p:nvSpPr>
        <p:spPr>
          <a:xfrm>
            <a:off x="1432704" y="5909095"/>
            <a:ext cx="2579298" cy="144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C9E7A2-1152-DAA8-D5BE-670169AA3F69}"/>
              </a:ext>
            </a:extLst>
          </p:cNvPr>
          <p:cNvSpPr/>
          <p:nvPr/>
        </p:nvSpPr>
        <p:spPr>
          <a:xfrm>
            <a:off x="1426233" y="2554856"/>
            <a:ext cx="2579298" cy="144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A09FC5-69F7-55DA-63B8-33F6F8EB971F}"/>
              </a:ext>
            </a:extLst>
          </p:cNvPr>
          <p:cNvSpPr/>
          <p:nvPr/>
        </p:nvSpPr>
        <p:spPr>
          <a:xfrm>
            <a:off x="1285337" y="2554856"/>
            <a:ext cx="3001992" cy="4303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E032F8-3F2C-07D5-1FB4-84A90E49D254}"/>
              </a:ext>
            </a:extLst>
          </p:cNvPr>
          <p:cNvSpPr/>
          <p:nvPr/>
        </p:nvSpPr>
        <p:spPr>
          <a:xfrm>
            <a:off x="1432704" y="4264322"/>
            <a:ext cx="2579298" cy="144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476BA7-79C1-820E-5D3B-685E322E0439}"/>
              </a:ext>
            </a:extLst>
          </p:cNvPr>
          <p:cNvSpPr/>
          <p:nvPr/>
        </p:nvSpPr>
        <p:spPr>
          <a:xfrm>
            <a:off x="0" y="2130725"/>
            <a:ext cx="4287328" cy="42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7069B8-7186-B94D-CD7D-AA101887F485}"/>
              </a:ext>
            </a:extLst>
          </p:cNvPr>
          <p:cNvSpPr/>
          <p:nvPr/>
        </p:nvSpPr>
        <p:spPr>
          <a:xfrm>
            <a:off x="-2" y="1291808"/>
            <a:ext cx="4287328" cy="42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1AA183-09B7-23F7-8AEE-0C45EEC9F656}"/>
              </a:ext>
            </a:extLst>
          </p:cNvPr>
          <p:cNvSpPr/>
          <p:nvPr/>
        </p:nvSpPr>
        <p:spPr>
          <a:xfrm>
            <a:off x="0" y="895712"/>
            <a:ext cx="4287328" cy="42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829F87-105E-F6E5-7A96-3E7E27AD01ED}"/>
              </a:ext>
            </a:extLst>
          </p:cNvPr>
          <p:cNvSpPr/>
          <p:nvPr/>
        </p:nvSpPr>
        <p:spPr>
          <a:xfrm>
            <a:off x="0" y="490271"/>
            <a:ext cx="4287328" cy="42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2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9FE1852-D1B9-BD80-A68F-E6804FD3FE22}"/>
              </a:ext>
            </a:extLst>
          </p:cNvPr>
          <p:cNvGrpSpPr/>
          <p:nvPr/>
        </p:nvGrpSpPr>
        <p:grpSpPr>
          <a:xfrm>
            <a:off x="1" y="0"/>
            <a:ext cx="12191998" cy="785004"/>
            <a:chOff x="1" y="0"/>
            <a:chExt cx="12191998" cy="7850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DE85E6-CFB5-3AC5-1B2D-4A9ADAF00C33}"/>
                </a:ext>
              </a:extLst>
            </p:cNvPr>
            <p:cNvSpPr/>
            <p:nvPr/>
          </p:nvSpPr>
          <p:spPr>
            <a:xfrm>
              <a:off x="2018580" y="0"/>
              <a:ext cx="10173419" cy="785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NAVIGATION BAR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CAF8FE-A078-DA2E-DA3B-3596D4C04D85}"/>
                </a:ext>
              </a:extLst>
            </p:cNvPr>
            <p:cNvSpPr/>
            <p:nvPr/>
          </p:nvSpPr>
          <p:spPr>
            <a:xfrm>
              <a:off x="1" y="0"/>
              <a:ext cx="2018579" cy="785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LOGO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D76BEB0-2311-86E9-6A2F-FD05D92EA75D}"/>
              </a:ext>
            </a:extLst>
          </p:cNvPr>
          <p:cNvSpPr/>
          <p:nvPr/>
        </p:nvSpPr>
        <p:spPr>
          <a:xfrm>
            <a:off x="2876" y="785004"/>
            <a:ext cx="6018361" cy="60729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NEWS ARTICLES ABOUT 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A09FC5-69F7-55DA-63B8-33F6F8EB971F}"/>
              </a:ext>
            </a:extLst>
          </p:cNvPr>
          <p:cNvSpPr/>
          <p:nvPr/>
        </p:nvSpPr>
        <p:spPr>
          <a:xfrm>
            <a:off x="6021237" y="785004"/>
            <a:ext cx="6170762" cy="6072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UPCOMING EVENTS</a:t>
            </a:r>
          </a:p>
        </p:txBody>
      </p:sp>
    </p:spTree>
    <p:extLst>
      <p:ext uri="{BB962C8B-B14F-4D97-AF65-F5344CB8AC3E}">
        <p14:creationId xmlns:p14="http://schemas.microsoft.com/office/powerpoint/2010/main" val="353192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57AFA6-B011-AA26-CC16-4308A1C0C933}"/>
              </a:ext>
            </a:extLst>
          </p:cNvPr>
          <p:cNvSpPr/>
          <p:nvPr/>
        </p:nvSpPr>
        <p:spPr>
          <a:xfrm>
            <a:off x="-2" y="1725284"/>
            <a:ext cx="4287328" cy="42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FE1852-D1B9-BD80-A68F-E6804FD3FE22}"/>
              </a:ext>
            </a:extLst>
          </p:cNvPr>
          <p:cNvGrpSpPr/>
          <p:nvPr/>
        </p:nvGrpSpPr>
        <p:grpSpPr>
          <a:xfrm>
            <a:off x="-1" y="2"/>
            <a:ext cx="4287329" cy="2554854"/>
            <a:chOff x="-1173528" y="1"/>
            <a:chExt cx="3634931" cy="14463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DE85E6-CFB5-3AC5-1B2D-4A9ADAF00C33}"/>
                </a:ext>
              </a:extLst>
            </p:cNvPr>
            <p:cNvSpPr/>
            <p:nvPr/>
          </p:nvSpPr>
          <p:spPr>
            <a:xfrm>
              <a:off x="-1173528" y="661357"/>
              <a:ext cx="3634931" cy="785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NAVIGATION BAR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CAF8FE-A078-DA2E-DA3B-3596D4C04D85}"/>
                </a:ext>
              </a:extLst>
            </p:cNvPr>
            <p:cNvSpPr/>
            <p:nvPr/>
          </p:nvSpPr>
          <p:spPr>
            <a:xfrm>
              <a:off x="-1173527" y="1"/>
              <a:ext cx="3192107" cy="3116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LOGO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D76BEB0-2311-86E9-6A2F-FD05D92EA75D}"/>
              </a:ext>
            </a:extLst>
          </p:cNvPr>
          <p:cNvSpPr/>
          <p:nvPr/>
        </p:nvSpPr>
        <p:spPr>
          <a:xfrm>
            <a:off x="2876" y="2554856"/>
            <a:ext cx="4284450" cy="4303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RECENT NEWS ABOUT 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476BA7-79C1-820E-5D3B-685E322E0439}"/>
              </a:ext>
            </a:extLst>
          </p:cNvPr>
          <p:cNvSpPr/>
          <p:nvPr/>
        </p:nvSpPr>
        <p:spPr>
          <a:xfrm>
            <a:off x="0" y="2130725"/>
            <a:ext cx="4287328" cy="42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7069B8-7186-B94D-CD7D-AA101887F485}"/>
              </a:ext>
            </a:extLst>
          </p:cNvPr>
          <p:cNvSpPr/>
          <p:nvPr/>
        </p:nvSpPr>
        <p:spPr>
          <a:xfrm>
            <a:off x="-2" y="1291808"/>
            <a:ext cx="4287328" cy="42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1AA183-09B7-23F7-8AEE-0C45EEC9F656}"/>
              </a:ext>
            </a:extLst>
          </p:cNvPr>
          <p:cNvSpPr/>
          <p:nvPr/>
        </p:nvSpPr>
        <p:spPr>
          <a:xfrm>
            <a:off x="0" y="895712"/>
            <a:ext cx="4287328" cy="42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829F87-105E-F6E5-7A96-3E7E27AD01ED}"/>
              </a:ext>
            </a:extLst>
          </p:cNvPr>
          <p:cNvSpPr/>
          <p:nvPr/>
        </p:nvSpPr>
        <p:spPr>
          <a:xfrm>
            <a:off x="0" y="490271"/>
            <a:ext cx="4287328" cy="42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9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9FE1852-D1B9-BD80-A68F-E6804FD3FE22}"/>
              </a:ext>
            </a:extLst>
          </p:cNvPr>
          <p:cNvGrpSpPr/>
          <p:nvPr/>
        </p:nvGrpSpPr>
        <p:grpSpPr>
          <a:xfrm>
            <a:off x="1" y="0"/>
            <a:ext cx="12191998" cy="785004"/>
            <a:chOff x="1" y="0"/>
            <a:chExt cx="12191998" cy="7850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DE85E6-CFB5-3AC5-1B2D-4A9ADAF00C33}"/>
                </a:ext>
              </a:extLst>
            </p:cNvPr>
            <p:cNvSpPr/>
            <p:nvPr/>
          </p:nvSpPr>
          <p:spPr>
            <a:xfrm>
              <a:off x="2018580" y="0"/>
              <a:ext cx="10173419" cy="785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NAVIGATION BAR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CAF8FE-A078-DA2E-DA3B-3596D4C04D85}"/>
                </a:ext>
              </a:extLst>
            </p:cNvPr>
            <p:cNvSpPr/>
            <p:nvPr/>
          </p:nvSpPr>
          <p:spPr>
            <a:xfrm>
              <a:off x="1" y="0"/>
              <a:ext cx="2018579" cy="785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LOGO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0A09FC5-69F7-55DA-63B8-33F6F8EB971F}"/>
              </a:ext>
            </a:extLst>
          </p:cNvPr>
          <p:cNvSpPr/>
          <p:nvPr/>
        </p:nvSpPr>
        <p:spPr>
          <a:xfrm>
            <a:off x="560717" y="1207698"/>
            <a:ext cx="10739887" cy="4347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COMMISSION FORM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EMAIL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NUMBER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DROPDOWN MENU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SUBMIT BUTTON</a:t>
            </a:r>
          </a:p>
        </p:txBody>
      </p:sp>
    </p:spTree>
    <p:extLst>
      <p:ext uri="{BB962C8B-B14F-4D97-AF65-F5344CB8AC3E}">
        <p14:creationId xmlns:p14="http://schemas.microsoft.com/office/powerpoint/2010/main" val="12582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9FE1852-D1B9-BD80-A68F-E6804FD3FE22}"/>
              </a:ext>
            </a:extLst>
          </p:cNvPr>
          <p:cNvGrpSpPr/>
          <p:nvPr/>
        </p:nvGrpSpPr>
        <p:grpSpPr>
          <a:xfrm>
            <a:off x="1" y="0"/>
            <a:ext cx="12191998" cy="785004"/>
            <a:chOff x="1" y="0"/>
            <a:chExt cx="12191998" cy="7850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DE85E6-CFB5-3AC5-1B2D-4A9ADAF00C33}"/>
                </a:ext>
              </a:extLst>
            </p:cNvPr>
            <p:cNvSpPr/>
            <p:nvPr/>
          </p:nvSpPr>
          <p:spPr>
            <a:xfrm>
              <a:off x="2018580" y="0"/>
              <a:ext cx="10173419" cy="785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NAVIGATION BAR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CAF8FE-A078-DA2E-DA3B-3596D4C04D85}"/>
                </a:ext>
              </a:extLst>
            </p:cNvPr>
            <p:cNvSpPr/>
            <p:nvPr/>
          </p:nvSpPr>
          <p:spPr>
            <a:xfrm>
              <a:off x="1" y="0"/>
              <a:ext cx="2018579" cy="785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LOGO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D76BEB0-2311-86E9-6A2F-FD05D92EA75D}"/>
              </a:ext>
            </a:extLst>
          </p:cNvPr>
          <p:cNvSpPr/>
          <p:nvPr/>
        </p:nvSpPr>
        <p:spPr>
          <a:xfrm>
            <a:off x="2876" y="785004"/>
            <a:ext cx="4215441" cy="52276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A09FC5-69F7-55DA-63B8-33F6F8EB971F}"/>
              </a:ext>
            </a:extLst>
          </p:cNvPr>
          <p:cNvSpPr/>
          <p:nvPr/>
        </p:nvSpPr>
        <p:spPr>
          <a:xfrm>
            <a:off x="4218316" y="785004"/>
            <a:ext cx="7970807" cy="5227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ABOUT ME PARAGRAPH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9E28D0-CE44-2807-1B3F-47B68E90A47A}"/>
              </a:ext>
            </a:extLst>
          </p:cNvPr>
          <p:cNvSpPr txBox="1"/>
          <p:nvPr/>
        </p:nvSpPr>
        <p:spPr>
          <a:xfrm>
            <a:off x="10041146" y="6012611"/>
            <a:ext cx="214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SOCIAL MEDIA LINKS</a:t>
            </a:r>
          </a:p>
        </p:txBody>
      </p:sp>
    </p:spTree>
    <p:extLst>
      <p:ext uri="{BB962C8B-B14F-4D97-AF65-F5344CB8AC3E}">
        <p14:creationId xmlns:p14="http://schemas.microsoft.com/office/powerpoint/2010/main" val="307396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57AFA6-B011-AA26-CC16-4308A1C0C933}"/>
              </a:ext>
            </a:extLst>
          </p:cNvPr>
          <p:cNvSpPr/>
          <p:nvPr/>
        </p:nvSpPr>
        <p:spPr>
          <a:xfrm>
            <a:off x="-2" y="1725284"/>
            <a:ext cx="4287328" cy="42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FE1852-D1B9-BD80-A68F-E6804FD3FE22}"/>
              </a:ext>
            </a:extLst>
          </p:cNvPr>
          <p:cNvGrpSpPr/>
          <p:nvPr/>
        </p:nvGrpSpPr>
        <p:grpSpPr>
          <a:xfrm>
            <a:off x="-1" y="2"/>
            <a:ext cx="4287329" cy="2554854"/>
            <a:chOff x="-1173528" y="1"/>
            <a:chExt cx="3634931" cy="14463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DE85E6-CFB5-3AC5-1B2D-4A9ADAF00C33}"/>
                </a:ext>
              </a:extLst>
            </p:cNvPr>
            <p:cNvSpPr/>
            <p:nvPr/>
          </p:nvSpPr>
          <p:spPr>
            <a:xfrm>
              <a:off x="-1173528" y="661357"/>
              <a:ext cx="3634931" cy="785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NAVIGATION BAR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CAF8FE-A078-DA2E-DA3B-3596D4C04D85}"/>
                </a:ext>
              </a:extLst>
            </p:cNvPr>
            <p:cNvSpPr/>
            <p:nvPr/>
          </p:nvSpPr>
          <p:spPr>
            <a:xfrm>
              <a:off x="-1173527" y="1"/>
              <a:ext cx="3192107" cy="3116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LOGO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D76BEB0-2311-86E9-6A2F-FD05D92EA75D}"/>
              </a:ext>
            </a:extLst>
          </p:cNvPr>
          <p:cNvSpPr/>
          <p:nvPr/>
        </p:nvSpPr>
        <p:spPr>
          <a:xfrm>
            <a:off x="2876" y="2554856"/>
            <a:ext cx="4284450" cy="10768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476BA7-79C1-820E-5D3B-685E322E0439}"/>
              </a:ext>
            </a:extLst>
          </p:cNvPr>
          <p:cNvSpPr/>
          <p:nvPr/>
        </p:nvSpPr>
        <p:spPr>
          <a:xfrm>
            <a:off x="0" y="2130725"/>
            <a:ext cx="4287328" cy="42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7069B8-7186-B94D-CD7D-AA101887F485}"/>
              </a:ext>
            </a:extLst>
          </p:cNvPr>
          <p:cNvSpPr/>
          <p:nvPr/>
        </p:nvSpPr>
        <p:spPr>
          <a:xfrm>
            <a:off x="-2" y="1291808"/>
            <a:ext cx="4287328" cy="42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1AA183-09B7-23F7-8AEE-0C45EEC9F656}"/>
              </a:ext>
            </a:extLst>
          </p:cNvPr>
          <p:cNvSpPr/>
          <p:nvPr/>
        </p:nvSpPr>
        <p:spPr>
          <a:xfrm>
            <a:off x="0" y="895712"/>
            <a:ext cx="4287328" cy="42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829F87-105E-F6E5-7A96-3E7E27AD01ED}"/>
              </a:ext>
            </a:extLst>
          </p:cNvPr>
          <p:cNvSpPr/>
          <p:nvPr/>
        </p:nvSpPr>
        <p:spPr>
          <a:xfrm>
            <a:off x="0" y="490271"/>
            <a:ext cx="4287328" cy="42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1A23-F1F9-A4FF-EA98-9D4D669CACB9}"/>
              </a:ext>
            </a:extLst>
          </p:cNvPr>
          <p:cNvSpPr/>
          <p:nvPr/>
        </p:nvSpPr>
        <p:spPr>
          <a:xfrm>
            <a:off x="-2" y="3631721"/>
            <a:ext cx="4284450" cy="2736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ABOUT ME PARAGRAPH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49700-5FB2-0BAC-4EEC-3E5B26A36DA9}"/>
              </a:ext>
            </a:extLst>
          </p:cNvPr>
          <p:cNvSpPr/>
          <p:nvPr/>
        </p:nvSpPr>
        <p:spPr>
          <a:xfrm>
            <a:off x="25870" y="6367728"/>
            <a:ext cx="4284450" cy="490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SOCIAL MEDIA LINKS</a:t>
            </a:r>
          </a:p>
        </p:txBody>
      </p:sp>
    </p:spTree>
    <p:extLst>
      <p:ext uri="{BB962C8B-B14F-4D97-AF65-F5344CB8AC3E}">
        <p14:creationId xmlns:p14="http://schemas.microsoft.com/office/powerpoint/2010/main" val="378336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107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STYLE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Chen</dc:creator>
  <cp:lastModifiedBy>Will Chen</cp:lastModifiedBy>
  <cp:revision>1</cp:revision>
  <dcterms:created xsi:type="dcterms:W3CDTF">2022-11-15T00:18:24Z</dcterms:created>
  <dcterms:modified xsi:type="dcterms:W3CDTF">2022-11-15T00:32:30Z</dcterms:modified>
</cp:coreProperties>
</file>