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76" d="100"/>
          <a:sy n="76" d="100"/>
        </p:scale>
        <p:origin x="19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508-F596-BAEE-CC8D-0009297F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E305-FC7F-292D-778B-53011313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B20-1E5E-FEDB-E603-5291EDD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4D6A-71B1-236F-1852-D5DF72E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9788-96A5-0473-FF67-76E57A9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034-023B-F9F8-A30A-7DA45C9F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8767E-193F-0EEE-C320-FC2D7A2D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7903-7A54-1FCF-115F-A32BF6E4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3C1E-654C-E6DF-E1EE-076B408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71AA-EB4E-53EE-9542-A6314C0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12B34-65DB-305F-AA89-4FD25845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892D4-1177-0C18-EE2C-9800A20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878E-0394-63FF-1FAE-2C59274D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CAA0-AB10-51D7-4108-7A43DDE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7F73-D85B-9AC3-E337-92683A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0D2-EF32-0C25-ECDC-01A2F656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FDD-217B-5129-D3D4-12E07A53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B321-3D50-9C5A-F686-96A7989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81D9-E934-2F9B-AC78-91BB88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958-7148-B7CF-F0A9-2BBDE85F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7A26-E235-00B4-C8C7-FE267EE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864A-EE3F-3FD6-E15F-7B772097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6F67-3E68-6B8A-32B3-A4AD34A0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FE5-087C-C33B-CE71-F9F18046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6CE-89F4-AF6E-8243-8DAC493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DA2-36FC-9558-E686-EC2A9172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D10C-F61A-3C37-0223-2BF6503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3AF0-7213-9075-3472-0C19D1C0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B87F-C210-0960-57B2-06EEF2BE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3119-9D78-CABC-2F3F-022976E2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E35D-2689-A893-56CB-D3E88EE5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347-B99B-0C39-650F-52ABF156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A9B6-D8F8-9E6F-1342-CFA71AFF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DC61-CFF5-2784-122F-EC2D685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B346-6F0D-697E-8B15-B52422D5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13B02-24EA-EDC0-8B4F-8405F95DC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1BC7-6007-FF0D-3FF1-1A412F2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1A4CD-C38F-3F57-DB99-1032EA03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39B2-3CF2-8964-EA0F-360364E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1130-2C03-8A00-E202-377B6664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FD08E-653E-618C-53E7-0068D8A6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8165-B735-5863-3039-1BEA263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0CCE-34E1-9F54-2A55-7AF105A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81418-15FE-86F0-C5FD-C2EDC1F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490A-5790-77E2-7715-16A1704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8D06-15AD-DFB1-CFFF-CF4A2E88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A80-6660-2851-A339-2AD8CBF3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64F9-F887-8722-6532-F77FA682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E629-6993-845C-1DC8-1DE3FDD6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D762-2485-8E9E-D98D-468294D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8BF29-8DB4-9DEE-3F0D-210CF58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C864-C22B-298F-E153-4AD0162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1527-46BC-1B92-7A15-60D7657F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3521E-39C7-4FCE-C6E3-C613F2DD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0321-F3D4-482D-242A-64DB769F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74C0-0457-C4D2-597F-C1A66137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72EC-7DA7-5092-B4FE-A2DAE0F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7E0B-11A7-2E8C-ABBC-CD09E99C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DF536-FB15-EDB6-4E36-CC1DF6B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F093-E0D2-0A40-3963-67B90F3A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89FB-E85A-2439-5E31-1D091D97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57F-9D5E-0045-988D-BB8854058E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0EA-4ABB-410D-EF30-13C8EB502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4CFA-8BEB-E88F-F0B3-1BED7F04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8F-70B8-5E13-C63B-E24571E0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Approximation of Vertex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F265-5950-CB3F-D466-082CCD0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Briles</a:t>
            </a:r>
          </a:p>
        </p:txBody>
      </p:sp>
    </p:spTree>
    <p:extLst>
      <p:ext uri="{BB962C8B-B14F-4D97-AF65-F5344CB8AC3E}">
        <p14:creationId xmlns:p14="http://schemas.microsoft.com/office/powerpoint/2010/main" val="33272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Pseudocode of Approximation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graph G and all edges in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 each vertex(U)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U has not been visited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 all each adjacent vertex(V)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V has not been visited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both U and V to visited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next vertex</a:t>
            </a:r>
          </a:p>
        </p:txBody>
      </p:sp>
    </p:spTree>
    <p:extLst>
      <p:ext uri="{BB962C8B-B14F-4D97-AF65-F5344CB8AC3E}">
        <p14:creationId xmlns:p14="http://schemas.microsoft.com/office/powerpoint/2010/main" val="27518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 Bounds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graph with set vertexes V and edges 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overall run time is O(V+E)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costly methods come from running both for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488-7A6E-44FA-9F2A-1FE2936C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2632433"/>
            <a:ext cx="5326842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Algorithm Choices for Vertex Cover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Sketch algorithm choices (anytime algorithms, greedy algorithms, stochastic algorithms).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Bounds on its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comparing difference in run time and solution quality using your test cases.</a:t>
            </a:r>
          </a:p>
        </p:txBody>
      </p:sp>
    </p:spTree>
    <p:extLst>
      <p:ext uri="{BB962C8B-B14F-4D97-AF65-F5344CB8AC3E}">
        <p14:creationId xmlns:p14="http://schemas.microsoft.com/office/powerpoint/2010/main" val="307397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Approximation of Vertex Cover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NP-Complete Project Presentation</dc:title>
  <dc:creator>Molloy, Kevin Patrick - molloykp</dc:creator>
  <cp:lastModifiedBy>Briles, Chase Alan - brilesca</cp:lastModifiedBy>
  <cp:revision>3</cp:revision>
  <dcterms:created xsi:type="dcterms:W3CDTF">2022-04-25T13:34:16Z</dcterms:created>
  <dcterms:modified xsi:type="dcterms:W3CDTF">2022-04-27T16:23:08Z</dcterms:modified>
</cp:coreProperties>
</file>