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F37A-38F0-4715-BFB8-22AB3B960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DC6ED-D153-4696-A615-77A9332FD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47744-047B-4BD9-B2E0-4921E8D0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D2ED-BE49-4023-A402-37D3158D9E7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9B659-2952-4E55-96D5-9643927B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16C21-ED69-4C4C-BAA3-7A230B02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435E-44A5-4E8A-93D6-252D9AD6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0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F552-54E3-4D88-828C-8D1BA280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BCC94-16E9-498F-8CC7-F52AE2FE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8D60A-4C6C-4C4F-B748-B4968948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D2ED-BE49-4023-A402-37D3158D9E7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417B4-2210-48BE-8A24-6C672F03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2DA5F-3618-4537-A313-31C4F363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435E-44A5-4E8A-93D6-252D9AD6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6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6D5B7-E338-4392-B449-5942AED31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675CF-1B6D-411F-A653-6F2F8C110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738DA-308F-42CA-9240-5280B519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D2ED-BE49-4023-A402-37D3158D9E7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70956-8DF3-4835-B8D4-94A0701B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7AFE-B304-4F9A-B68E-EC88C53E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435E-44A5-4E8A-93D6-252D9AD6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7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C3A4-A1AC-4605-8551-6F332982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415AB-BF33-4A68-938C-8D3C7A4B5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FF8BA-A0DF-411E-B5C2-6E55D462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D2ED-BE49-4023-A402-37D3158D9E7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8503E-F64C-460B-8642-6B8AC78E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D8515-790E-4239-93E2-9C68BB54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435E-44A5-4E8A-93D6-252D9AD6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5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0D19-6A2F-4728-ACEC-9DF524DF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E972C-6289-4BA2-9097-73395C585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B5F0C-1908-49DA-9359-0185504C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D2ED-BE49-4023-A402-37D3158D9E7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3BA4-88C4-415B-AA10-478985BB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AF62-A20A-4A6C-A438-7C3D3330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435E-44A5-4E8A-93D6-252D9AD6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9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E74D-6FF4-4A16-BEEE-52632EEA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655D-E201-43A7-B65A-1D507484E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F96CB-F433-41C8-8600-F7BB4CE06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F8E1C-F5F2-4A2D-9C84-04F4B9C4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D2ED-BE49-4023-A402-37D3158D9E7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B5066-A7D8-4535-98DB-AC6293B6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3B697-34F4-4B14-9667-1B316564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435E-44A5-4E8A-93D6-252D9AD6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6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0F29-FF5B-4843-BFD6-5A7D22A0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2F4E4-DD80-4301-8CBB-C2B78E0E8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669F8-5C8C-46DF-87B2-D836F6F7D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8C925-0245-4BDC-B485-4F7A3C0F6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3C771-DE4D-4F18-841E-91DEF89CC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359E7-9D2F-4E45-81A4-716873AD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D2ED-BE49-4023-A402-37D3158D9E7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41A9E-F529-40F3-AE36-07AC8E8D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C0066-CF54-4F0E-A031-83B974BF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435E-44A5-4E8A-93D6-252D9AD6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9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6BC6-766D-4BC6-B8EA-6B8059B8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AC7C6-11A1-483A-AA10-FD442667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D2ED-BE49-4023-A402-37D3158D9E7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8C790-4732-4CE2-BF6A-0D7F846A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0DC2F-D0FA-4419-BE52-574259F4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435E-44A5-4E8A-93D6-252D9AD6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FB424-F2DD-4458-BD0B-6B555A6E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D2ED-BE49-4023-A402-37D3158D9E7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5F269-2FFE-425F-BDD8-F4ECF2B6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BB878-9B7C-4356-AE46-C7D4DB83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435E-44A5-4E8A-93D6-252D9AD6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9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D695-2069-4398-96CD-8C0A2891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6E397-A508-4800-820E-E5948E2EC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70458-4799-4F09-8F36-4245FAC85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D2F7C-6B98-4D05-9EE0-13C85665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D2ED-BE49-4023-A402-37D3158D9E7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FF73-DC49-431D-8538-309F4623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1DD69-E4D9-4396-8230-28D3CBBA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435E-44A5-4E8A-93D6-252D9AD6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6314-C47D-4576-90D2-2088D222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C393A-2EA1-4DC7-8D56-D82D8622D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C2665-1B7C-4074-A163-03228397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0C73D-5F62-4F6E-AC13-BA08AA82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D2ED-BE49-4023-A402-37D3158D9E7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024F8-9C0E-453A-9976-A7F22AA9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7FB87-80E6-4035-83B0-BD1E9C26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435E-44A5-4E8A-93D6-252D9AD6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9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F3EF4-0979-4BE8-865C-D1D7EDED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2F23C-FC60-4AE6-8809-1DD5833C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2CFD9-F6D6-4CC3-9AF5-B5560B9C6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1D2ED-BE49-4023-A402-37D3158D9E70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6F99E-9BD5-4CB7-8730-1A5DF098D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BDA31-D9AF-4C89-8F7E-F3048C504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435E-44A5-4E8A-93D6-252D9AD64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1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3B05-C5E5-4B43-B748-CD3AF37DE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8C19A-ED10-4B4D-829E-7F5F02B17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Chen</dc:creator>
  <cp:lastModifiedBy>Will Chen</cp:lastModifiedBy>
  <cp:revision>1</cp:revision>
  <dcterms:created xsi:type="dcterms:W3CDTF">2022-04-07T19:29:46Z</dcterms:created>
  <dcterms:modified xsi:type="dcterms:W3CDTF">2022-04-07T19:29:46Z</dcterms:modified>
</cp:coreProperties>
</file>