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9C3E-4A61-4E17-A9FF-5ED34A483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0E45F-C4A2-484D-B0A7-E58041B2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5EF88-DF55-446A-A51C-12F0E261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003E-9F19-4FC1-B7DE-45A05BAE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8F01-0EDE-4B27-8CCD-FD7B3548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C0B3-4A3A-4600-B705-14C6F980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39340-2C67-4892-91FC-B885D04BF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97FC-5512-4B0C-A011-3C044D79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53C4-EE6C-439F-9695-2DFAAEF6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17BF-BF7C-4102-98E6-97D8878A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07903-048E-43B2-98D4-14F72182C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4C58A-7B9F-4036-AC4E-B29CB8C7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7A79-5B9F-4A50-82C0-78359A4C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141B-FDE7-420F-9A51-8197E5B8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2829-0B5C-4C19-A3CB-2ED48A3C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286D-5EE0-4B9A-A044-29F4667E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189D-1B18-4DEB-995D-DC8C5798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97DE-EE24-403D-ABE8-56E236E4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A993-2D94-4B6E-9397-D234B562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8807-1D44-4391-BB55-C2B766A8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317D-3132-4BBD-8528-CC1C022F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13BAC-47F4-4516-B4D8-E91881F2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4D867-15B2-4DCA-B0B7-A2B45C6E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B77E-A5FE-418E-8222-11D08B15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8847-2A38-495F-95EF-CFDF0DE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5A49-FAB0-4AD9-A949-83E9D7C2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E750-4693-4A92-A476-94132EF82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7E6B-FEB9-4DFB-A5F3-3447D2CB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B3142-ACD3-48DE-9989-36E6361E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488E-6C05-4ED7-A85F-18D7F4B8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9D31A-C8F3-4A32-9FEF-6768EA18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136C-761D-4CD6-8458-6622898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6F5E-A686-4F39-A420-E633363E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FE6E1-AAEA-45E4-A60A-343E4B38C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DAC9A-8DA1-4656-886C-661B221B4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506DA-115F-4667-8C3A-E2919ADA5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AF568-B983-4B6C-8DAE-AA883163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C3624-6455-449F-8B1C-44B0634D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DF5AF-57E3-4A90-9CB5-8BDAB566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7CEE-B2F7-422F-B085-0DB11A78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5286C-487F-42BB-9AD0-EBF82399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92B23-5E61-4D9C-8AB1-69EF623A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58513-94F1-47A7-BF28-58A2061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7FF03-DD33-4564-83DC-E17ED295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7CAA0-1E28-4F9B-B2C7-8C501FCF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68C36-6742-4FF6-BF0B-F1D628A4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BCFB-C543-4AE4-9112-AC5DA263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3EA4-54C3-4C52-9719-CF50B431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9C7B4-93EE-4C6D-8B4F-A201532A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3A6E6-6C5C-4811-9BD6-C43AC883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A7DEA-280B-4F09-9747-FE32A3F3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1659-16A9-4B48-A582-9C800391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6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470D-345D-458B-A7C0-02C2FF2C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BBA9C-FD0A-4678-978E-B197F90D2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AE1A0-411B-4E1F-8131-2000BC17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3F11B-4E13-42A0-8088-E4475A68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83047-B0D3-47DE-9EDA-1EB95516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56E4-5466-4134-90DB-ACBBDAF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E02EF-2D2E-4E55-ACC8-314BA24A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D12-D336-4A68-B3AC-8B50FEA1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40F-D3D1-439C-B5B7-3C15E5915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B9F2-EEDC-40EA-ACE5-9176E46548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AD03-C50D-4A36-9C12-9E77BE25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6757-E635-40C2-95F7-F3E27B487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211A-4B77-403E-9EBB-485AB39BB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6C4DB-D4DC-4D5C-BD5C-819B8E5A1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Chen</dc:creator>
  <cp:lastModifiedBy>Will Chen</cp:lastModifiedBy>
  <cp:revision>1</cp:revision>
  <dcterms:created xsi:type="dcterms:W3CDTF">2022-04-07T19:29:24Z</dcterms:created>
  <dcterms:modified xsi:type="dcterms:W3CDTF">2022-04-07T19:29:24Z</dcterms:modified>
</cp:coreProperties>
</file>