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5.jpg" ContentType="image/jpeg"/>
  <Override PartName="/ppt/media/image12.jpg" ContentType="image/jpeg"/>
  <Override PartName="/ppt/media/image24.jpg" ContentType="image/jpeg"/>
  <Override PartName="/ppt/media/image26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259" r:id="rId4"/>
    <p:sldId id="263" r:id="rId5"/>
    <p:sldId id="264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30"/>
    <p:restoredTop sz="83960"/>
  </p:normalViewPr>
  <p:slideViewPr>
    <p:cSldViewPr snapToGrid="0" snapToObjects="1">
      <p:cViewPr>
        <p:scale>
          <a:sx n="103" d="100"/>
          <a:sy n="103" d="100"/>
        </p:scale>
        <p:origin x="124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AB5AE-97B1-9C49-9A80-F6EB4AF542D9}" type="datetimeFigureOut">
              <a:rPr kumimoji="1" lang="ko-KR" altLang="en-US" smtClean="0"/>
              <a:t>2017. 6. 12.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422EF-3F43-074C-ABB6-DD1A5D89D6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88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425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290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4526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3332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897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568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25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829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3625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284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683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30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4686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2543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514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7F14-86A3-5E4F-A429-676EDEF1089C}" type="datetime1">
              <a:rPr kumimoji="1" lang="ko-KR" altLang="en-US" smtClean="0"/>
              <a:t>2017. 6. 12.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9A25-2EAD-BF42-9926-C8498F40E2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804F-6B97-D641-91F5-BFFC1E3B5847}" type="datetime1">
              <a:rPr kumimoji="1" lang="ko-KR" altLang="en-US" smtClean="0"/>
              <a:t>2017. 6. 12.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9A25-2EAD-BF42-9926-C8498F40E2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9423-7505-C140-B249-3014DABCF290}" type="datetime1">
              <a:rPr kumimoji="1" lang="ko-KR" altLang="en-US" smtClean="0"/>
              <a:t>2017. 6. 12.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9A25-2EAD-BF42-9926-C8498F40E2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BBE7-C6C0-D043-ACAE-CD2D232F94DC}" type="datetime1">
              <a:rPr kumimoji="1" lang="ko-KR" altLang="en-US" smtClean="0"/>
              <a:t>2017. 6. 12.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9A25-2EAD-BF42-9926-C8498F40E2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EF5A-54F4-674E-8BA0-099F9140AA0C}" type="datetime1">
              <a:rPr kumimoji="1" lang="ko-KR" altLang="en-US" smtClean="0"/>
              <a:t>2017. 6. 12.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9A25-2EAD-BF42-9926-C8498F40E2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2D86-B756-5942-A066-103D66770CB5}" type="datetime1">
              <a:rPr kumimoji="1" lang="ko-KR" altLang="en-US" smtClean="0"/>
              <a:t>2017. 6. 12.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9A25-2EAD-BF42-9926-C8498F40E2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21A9-A8BE-8541-8434-C2ACCBBFD457}" type="datetime1">
              <a:rPr kumimoji="1" lang="ko-KR" altLang="en-US" smtClean="0"/>
              <a:t>2017. 6. 12.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9A25-2EAD-BF42-9926-C8498F40E2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8118-90AE-D94A-B1D9-677E50FAE079}" type="datetime1">
              <a:rPr kumimoji="1" lang="ko-KR" altLang="en-US" smtClean="0"/>
              <a:t>2017. 6. 12.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9A25-2EAD-BF42-9926-C8498F40E2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C00D-E2BF-374D-9342-6ADF6C5E89C2}" type="datetime1">
              <a:rPr kumimoji="1" lang="ko-KR" altLang="en-US" smtClean="0"/>
              <a:t>2017. 6. 12.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9A25-2EAD-BF42-9926-C8498F40E2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5E76-8917-BB4C-A4F5-1E63D87FABE7}" type="datetime1">
              <a:rPr kumimoji="1" lang="ko-KR" altLang="en-US" smtClean="0"/>
              <a:t>2017. 6. 12.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9A25-2EAD-BF42-9926-C8498F40E2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1357-C4E5-BF45-9A63-14A528238D6D}" type="datetime1">
              <a:rPr kumimoji="1" lang="ko-KR" altLang="en-US" smtClean="0"/>
              <a:t>2017. 6. 12.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9A25-2EAD-BF42-9926-C8498F40E2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C2196-7F8C-174A-B1BA-5363627C77C6}" type="datetime1">
              <a:rPr kumimoji="1" lang="ko-KR" altLang="en-US" smtClean="0"/>
              <a:t>2017. 6. 12.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F9A25-2EAD-BF42-9926-C8498F40E2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522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4.png"/><Relationship Id="rId5" Type="http://schemas.openxmlformats.org/officeDocument/2006/relationships/image" Target="../media/image30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jpg"/><Relationship Id="rId25" Type="http://schemas.openxmlformats.org/officeDocument/2006/relationships/image" Target="../media/image25.png"/><Relationship Id="rId26" Type="http://schemas.openxmlformats.org/officeDocument/2006/relationships/image" Target="../media/image26.jpg"/><Relationship Id="rId27" Type="http://schemas.openxmlformats.org/officeDocument/2006/relationships/image" Target="../media/image27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jp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jpg"/><Relationship Id="rId25" Type="http://schemas.openxmlformats.org/officeDocument/2006/relationships/image" Target="../media/image25.png"/><Relationship Id="rId26" Type="http://schemas.openxmlformats.org/officeDocument/2006/relationships/image" Target="../media/image26.jp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jp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28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28.png"/><Relationship Id="rId5" Type="http://schemas.openxmlformats.org/officeDocument/2006/relationships/image" Target="../media/image32.png"/><Relationship Id="rId6" Type="http://schemas.openxmlformats.org/officeDocument/2006/relationships/image" Target="../media/image33.jpe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181" y="1993605"/>
            <a:ext cx="3267491" cy="4228517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542925" y="414386"/>
            <a:ext cx="8058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b="1" dirty="0" smtClean="0"/>
              <a:t>DGU Chat with </a:t>
            </a:r>
            <a:r>
              <a:rPr kumimoji="1" lang="en-US" altLang="ko-KR" sz="4800" b="1" dirty="0" err="1" smtClean="0"/>
              <a:t>WebRTC</a:t>
            </a:r>
            <a:endParaRPr kumimoji="1" lang="en-US" altLang="ko-KR" sz="4800" b="1" dirty="0" smtClean="0"/>
          </a:p>
          <a:p>
            <a:pPr algn="ctr"/>
            <a:r>
              <a:rPr kumimoji="1" lang="en-US" altLang="ko-KR" sz="1600" b="1" dirty="0" smtClean="0"/>
              <a:t>: 2017</a:t>
            </a:r>
            <a:r>
              <a:rPr kumimoji="1" lang="ko-KR" altLang="en-US" sz="1600" b="1" dirty="0" smtClean="0"/>
              <a:t>년 </a:t>
            </a:r>
            <a:r>
              <a:rPr kumimoji="1" lang="en-US" altLang="ko-KR" sz="1600" b="1" dirty="0" smtClean="0"/>
              <a:t>6</a:t>
            </a:r>
            <a:r>
              <a:rPr kumimoji="1" lang="ko-KR" altLang="en-US" sz="1600" b="1" dirty="0" smtClean="0"/>
              <a:t>월 </a:t>
            </a:r>
            <a:r>
              <a:rPr kumimoji="1" lang="en-US" altLang="ko-KR" sz="1600" b="1" dirty="0" smtClean="0"/>
              <a:t>14</a:t>
            </a:r>
            <a:r>
              <a:rPr kumimoji="1" lang="ko-KR" altLang="en-US" sz="1600" b="1" dirty="0" smtClean="0"/>
              <a:t>일 최종 발표</a:t>
            </a:r>
            <a:endParaRPr kumimoji="1" lang="ko-KR" altLang="en-US" sz="16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67" y="116116"/>
            <a:ext cx="1488306" cy="531739"/>
          </a:xfrm>
          <a:prstGeom prst="rect">
            <a:avLst/>
          </a:prstGeom>
        </p:spPr>
      </p:pic>
      <p:sp>
        <p:nvSpPr>
          <p:cNvPr id="2" name="텍스트 상자 1"/>
          <p:cNvSpPr txBox="1"/>
          <p:nvPr/>
        </p:nvSpPr>
        <p:spPr>
          <a:xfrm>
            <a:off x="5974341" y="4297868"/>
            <a:ext cx="26194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2000" b="1" dirty="0" smtClean="0"/>
              <a:t>3</a:t>
            </a:r>
            <a:r>
              <a:rPr kumimoji="1" lang="ko-KR" altLang="en-US" sz="2000" b="1" dirty="0" smtClean="0"/>
              <a:t>조</a:t>
            </a:r>
            <a:endParaRPr kumimoji="1" lang="en-US" altLang="ko-KR" sz="2000" b="1" dirty="0"/>
          </a:p>
          <a:p>
            <a:pPr algn="r"/>
            <a:r>
              <a:rPr kumimoji="1" lang="ko-KR" altLang="en-US" sz="2000" b="1" dirty="0" smtClean="0"/>
              <a:t>석정한</a:t>
            </a:r>
            <a:endParaRPr kumimoji="1" lang="en-US" altLang="ko-KR" sz="2000" b="1" dirty="0"/>
          </a:p>
          <a:p>
            <a:pPr algn="r"/>
            <a:r>
              <a:rPr kumimoji="1" lang="ko-KR" altLang="en-US" sz="2000" b="1" dirty="0" smtClean="0"/>
              <a:t>심희오</a:t>
            </a:r>
            <a:endParaRPr kumimoji="1" lang="en-US" altLang="ko-KR" sz="2000" b="1" dirty="0"/>
          </a:p>
          <a:p>
            <a:pPr algn="r"/>
            <a:r>
              <a:rPr kumimoji="1" lang="ko-KR" altLang="en-US" sz="2000" b="1" dirty="0" smtClean="0"/>
              <a:t>강정석</a:t>
            </a:r>
            <a:endParaRPr kumimoji="1" lang="en-US" altLang="ko-KR" sz="2000" b="1" dirty="0" smtClean="0"/>
          </a:p>
          <a:p>
            <a:pPr algn="r"/>
            <a:r>
              <a:rPr kumimoji="1" lang="ko-KR" altLang="en-US" sz="2000" b="1" dirty="0" smtClean="0"/>
              <a:t>천훼</a:t>
            </a:r>
            <a:endParaRPr kumimoji="1" lang="en-US" altLang="ko-KR" sz="2000" b="1" dirty="0" smtClean="0"/>
          </a:p>
        </p:txBody>
      </p:sp>
      <p:sp>
        <p:nvSpPr>
          <p:cNvPr id="8" name="텍스트 상자 7"/>
          <p:cNvSpPr txBox="1"/>
          <p:nvPr/>
        </p:nvSpPr>
        <p:spPr>
          <a:xfrm>
            <a:off x="535667" y="1792579"/>
            <a:ext cx="805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 smtClean="0"/>
              <a:t>Prof. </a:t>
            </a:r>
            <a:r>
              <a:rPr kumimoji="1" lang="en-US" altLang="ko-KR" sz="3200" dirty="0" err="1" smtClean="0"/>
              <a:t>Dongho</a:t>
            </a:r>
            <a:r>
              <a:rPr kumimoji="1" lang="en-US" altLang="ko-KR" sz="3200" dirty="0" smtClean="0"/>
              <a:t> Kim</a:t>
            </a: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889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67" y="116116"/>
            <a:ext cx="1488306" cy="53173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62" y="3466069"/>
            <a:ext cx="1137508" cy="11375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359" y="4781717"/>
            <a:ext cx="945979" cy="9459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989" y="3415269"/>
            <a:ext cx="1163594" cy="11635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409" y="2959783"/>
            <a:ext cx="1315995" cy="131599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658" y="1078233"/>
            <a:ext cx="1118973" cy="1118973"/>
          </a:xfrm>
          <a:prstGeom prst="rect">
            <a:avLst/>
          </a:prstGeom>
        </p:spPr>
      </p:pic>
      <p:sp>
        <p:nvSpPr>
          <p:cNvPr id="17" name="텍스트 상자 16"/>
          <p:cNvSpPr txBox="1"/>
          <p:nvPr/>
        </p:nvSpPr>
        <p:spPr>
          <a:xfrm>
            <a:off x="2711964" y="2296061"/>
            <a:ext cx="352236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err="1" smtClean="0"/>
              <a:t>RTCMultiConnection</a:t>
            </a:r>
            <a:r>
              <a:rPr kumimoji="1" lang="en-US" altLang="ko-KR" sz="1600" b="1" dirty="0" smtClean="0"/>
              <a:t> API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7849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67" y="116116"/>
            <a:ext cx="1488306" cy="531739"/>
          </a:xfrm>
          <a:prstGeom prst="rect">
            <a:avLst/>
          </a:prstGeom>
        </p:spPr>
      </p:pic>
      <p:sp>
        <p:nvSpPr>
          <p:cNvPr id="2" name="텍스트 상자 1"/>
          <p:cNvSpPr txBox="1"/>
          <p:nvPr/>
        </p:nvSpPr>
        <p:spPr>
          <a:xfrm>
            <a:off x="4036518" y="951470"/>
            <a:ext cx="3962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rgbClr val="FF0000"/>
                </a:solidFill>
              </a:rPr>
              <a:t>var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/>
              <a:t>connection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=</a:t>
            </a:r>
            <a:r>
              <a:rPr lang="en-US" altLang="ko-KR" sz="1600" b="1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new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>
                <a:solidFill>
                  <a:srgbClr val="7030A0"/>
                </a:solidFill>
              </a:rPr>
              <a:t>RTCMultiConnection</a:t>
            </a:r>
            <a:r>
              <a:rPr lang="en-US" altLang="ko-KR" sz="1600" b="1" dirty="0"/>
              <a:t>();</a:t>
            </a:r>
            <a:endParaRPr kumimoji="1" lang="ko-KR" altLang="en-US" sz="1600" b="1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3205617" y="1786694"/>
            <a:ext cx="5624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connection.</a:t>
            </a:r>
            <a:r>
              <a:rPr lang="en-US" altLang="ko-KR" sz="1600" b="1" dirty="0" err="1">
                <a:solidFill>
                  <a:srgbClr val="7030A0"/>
                </a:solidFill>
              </a:rPr>
              <a:t>socketURL</a:t>
            </a:r>
            <a:r>
              <a:rPr lang="en-US" altLang="ko-KR" sz="1600" b="1" dirty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=</a:t>
            </a:r>
            <a:r>
              <a:rPr lang="en-US" altLang="ko-KR" sz="1600" b="1" dirty="0"/>
              <a:t> '</a:t>
            </a:r>
            <a:r>
              <a:rPr lang="en-US" altLang="ko-KR" sz="1600" b="1" dirty="0">
                <a:solidFill>
                  <a:srgbClr val="00B0F0"/>
                </a:solidFill>
              </a:rPr>
              <a:t>https://dguchat.herokuapp.com:443/</a:t>
            </a:r>
            <a:r>
              <a:rPr lang="en-US" altLang="ko-KR" sz="1600" b="1" dirty="0"/>
              <a:t>';</a:t>
            </a:r>
            <a:endParaRPr kumimoji="1" lang="ko-KR" altLang="en-US" sz="1600" b="1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3931777" y="2621918"/>
            <a:ext cx="4172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connection.</a:t>
            </a:r>
            <a:r>
              <a:rPr lang="en-US" altLang="ko-KR" sz="1600" b="1" dirty="0" err="1">
                <a:solidFill>
                  <a:srgbClr val="7030A0"/>
                </a:solidFill>
              </a:rPr>
              <a:t>session</a:t>
            </a:r>
            <a:r>
              <a:rPr lang="en-US" altLang="ko-KR" sz="1600" b="1" dirty="0"/>
              <a:t> = </a:t>
            </a:r>
            <a:r>
              <a:rPr lang="en-US" altLang="ko-KR" sz="1600" b="1" dirty="0" smtClean="0"/>
              <a:t>{ </a:t>
            </a:r>
            <a:r>
              <a:rPr lang="en-US" altLang="ko-KR" sz="1600" b="1" dirty="0" err="1" smtClean="0"/>
              <a:t>audio:</a:t>
            </a:r>
            <a:r>
              <a:rPr lang="en-US" altLang="ko-KR" sz="1600" b="1" dirty="0" err="1" smtClean="0">
                <a:solidFill>
                  <a:srgbClr val="00B0F0"/>
                </a:solidFill>
              </a:rPr>
              <a:t>true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video:</a:t>
            </a:r>
            <a:r>
              <a:rPr lang="en-US" altLang="ko-KR" sz="1600" b="1" dirty="0" err="1" smtClean="0">
                <a:solidFill>
                  <a:srgbClr val="00B0F0"/>
                </a:solidFill>
              </a:rPr>
              <a:t>true</a:t>
            </a:r>
            <a:r>
              <a:rPr lang="en-US" altLang="ko-KR" sz="1600" b="1" dirty="0" smtClean="0"/>
              <a:t> };</a:t>
            </a:r>
            <a:endParaRPr kumimoji="1" lang="ko-KR" altLang="en-US" sz="1600" b="1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4200280" y="5523472"/>
            <a:ext cx="3635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connection.</a:t>
            </a:r>
            <a:r>
              <a:rPr lang="en-US" altLang="ko-KR" sz="1600" b="1" dirty="0" err="1">
                <a:solidFill>
                  <a:srgbClr val="7030A0"/>
                </a:solidFill>
              </a:rPr>
              <a:t>openOrJoin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채팅방 아이디</a:t>
            </a:r>
            <a:r>
              <a:rPr lang="en-US" altLang="ko-KR" sz="1600" b="1" dirty="0" smtClean="0"/>
              <a:t>);</a:t>
            </a:r>
            <a:endParaRPr kumimoji="1" lang="ko-KR" altLang="en-US" sz="1600" b="1" dirty="0"/>
          </a:p>
        </p:txBody>
      </p:sp>
      <p:sp>
        <p:nvSpPr>
          <p:cNvPr id="10" name="텍스트 상자 9"/>
          <p:cNvSpPr txBox="1"/>
          <p:nvPr/>
        </p:nvSpPr>
        <p:spPr>
          <a:xfrm>
            <a:off x="4199992" y="3457142"/>
            <a:ext cx="36356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/>
              <a:t>connection.</a:t>
            </a:r>
            <a:r>
              <a:rPr lang="en-US" altLang="ko-KR" sz="1600" b="1" dirty="0" err="1">
                <a:solidFill>
                  <a:srgbClr val="7030A0"/>
                </a:solidFill>
              </a:rPr>
              <a:t>onstream</a:t>
            </a:r>
            <a:r>
              <a:rPr lang="en-US" altLang="ko-KR" sz="1600" b="1" dirty="0"/>
              <a:t> = </a:t>
            </a:r>
            <a:r>
              <a:rPr lang="en-US" altLang="ko-KR" sz="1600" b="1" dirty="0">
                <a:solidFill>
                  <a:srgbClr val="FF0000"/>
                </a:solidFill>
              </a:rPr>
              <a:t>function</a:t>
            </a:r>
            <a:r>
              <a:rPr lang="en-US" altLang="ko-KR" sz="1600" b="1" dirty="0"/>
              <a:t>(</a:t>
            </a:r>
            <a:r>
              <a:rPr lang="en-US" altLang="ko-KR" sz="1600" b="1" dirty="0">
                <a:solidFill>
                  <a:srgbClr val="00B0F0"/>
                </a:solidFill>
              </a:rPr>
              <a:t>event</a:t>
            </a:r>
            <a:r>
              <a:rPr lang="en-US" altLang="ko-KR" sz="1600" b="1" dirty="0"/>
              <a:t>) </a:t>
            </a:r>
            <a:r>
              <a:rPr lang="en-US" altLang="ko-KR" sz="1600" b="1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	video </a:t>
            </a:r>
            <a:r>
              <a:rPr lang="en-US" altLang="ko-KR" sz="1600" b="1" dirty="0"/>
              <a:t>= </a:t>
            </a:r>
            <a:r>
              <a:rPr lang="en-US" altLang="ko-KR" sz="1600" b="1" dirty="0" err="1">
                <a:solidFill>
                  <a:srgbClr val="00B0F0"/>
                </a:solidFill>
              </a:rPr>
              <a:t>event</a:t>
            </a:r>
            <a:r>
              <a:rPr lang="en-US" altLang="ko-KR" sz="1600" b="1" dirty="0" err="1"/>
              <a:t>.mediaElement</a:t>
            </a:r>
            <a:r>
              <a:rPr lang="en-US" altLang="ko-KR" sz="1600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 smtClean="0"/>
              <a:t>	html</a:t>
            </a:r>
            <a:r>
              <a:rPr kumimoji="1" lang="ko-KR" altLang="en-US" sz="1600" b="1" dirty="0" smtClean="0"/>
              <a:t> 영역</a:t>
            </a:r>
            <a:r>
              <a:rPr lang="en-US" altLang="ko-KR" sz="1600" b="1" dirty="0" smtClean="0"/>
              <a:t>.</a:t>
            </a:r>
            <a:r>
              <a:rPr lang="en-US" altLang="ko-KR" sz="1600" b="1" dirty="0" err="1" smtClean="0">
                <a:solidFill>
                  <a:srgbClr val="00B0F0"/>
                </a:solidFill>
              </a:rPr>
              <a:t>appendChild</a:t>
            </a:r>
            <a:r>
              <a:rPr lang="en-US" altLang="ko-KR" sz="1600" b="1" dirty="0" smtClean="0"/>
              <a:t>(video);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/>
              <a:t>}</a:t>
            </a:r>
            <a:endParaRPr kumimoji="1" lang="ko-KR" altLang="en-US" sz="1600" b="1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1000896" y="920692"/>
            <a:ext cx="164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 smtClean="0"/>
              <a:t>커넥션 생성</a:t>
            </a:r>
            <a:endParaRPr kumimoji="1" lang="ko-KR" altLang="en-US" sz="2000" b="1" dirty="0"/>
          </a:p>
        </p:txBody>
      </p:sp>
      <p:sp>
        <p:nvSpPr>
          <p:cNvPr id="12" name="텍스트 상자 11"/>
          <p:cNvSpPr txBox="1"/>
          <p:nvPr/>
        </p:nvSpPr>
        <p:spPr>
          <a:xfrm>
            <a:off x="1000896" y="1722105"/>
            <a:ext cx="164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 smtClean="0"/>
              <a:t>주소 설정</a:t>
            </a:r>
            <a:endParaRPr kumimoji="1" lang="ko-KR" altLang="en-US" sz="2000" b="1" dirty="0"/>
          </a:p>
        </p:txBody>
      </p:sp>
      <p:sp>
        <p:nvSpPr>
          <p:cNvPr id="13" name="텍스트 상자 12"/>
          <p:cNvSpPr txBox="1"/>
          <p:nvPr/>
        </p:nvSpPr>
        <p:spPr>
          <a:xfrm>
            <a:off x="1000895" y="2635275"/>
            <a:ext cx="164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 smtClean="0"/>
              <a:t>미디어 설정</a:t>
            </a:r>
            <a:endParaRPr kumimoji="1" lang="ko-KR" altLang="en-US" sz="2000" b="1" dirty="0"/>
          </a:p>
        </p:txBody>
      </p:sp>
      <p:sp>
        <p:nvSpPr>
          <p:cNvPr id="14" name="텍스트 상자 13"/>
          <p:cNvSpPr txBox="1"/>
          <p:nvPr/>
        </p:nvSpPr>
        <p:spPr>
          <a:xfrm>
            <a:off x="1000895" y="3618896"/>
            <a:ext cx="1648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 smtClean="0"/>
              <a:t>미디어 처리 방법 설정</a:t>
            </a:r>
            <a:endParaRPr kumimoji="1" lang="ko-KR" altLang="en-US" sz="2000" b="1" dirty="0"/>
          </a:p>
        </p:txBody>
      </p:sp>
      <p:sp>
        <p:nvSpPr>
          <p:cNvPr id="15" name="텍스트 상자 14"/>
          <p:cNvSpPr txBox="1"/>
          <p:nvPr/>
        </p:nvSpPr>
        <p:spPr>
          <a:xfrm>
            <a:off x="1000895" y="5492694"/>
            <a:ext cx="164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 smtClean="0"/>
              <a:t>채팅방 참여</a:t>
            </a:r>
            <a:endParaRPr kumimoji="1" lang="ko-KR" altLang="en-US" sz="2000" b="1" dirty="0"/>
          </a:p>
        </p:txBody>
      </p:sp>
      <p:cxnSp>
        <p:nvCxnSpPr>
          <p:cNvPr id="18" name="직선 화살표 연결선 17"/>
          <p:cNvCxnSpPr>
            <a:stCxn id="11" idx="2"/>
            <a:endCxn id="12" idx="0"/>
          </p:cNvCxnSpPr>
          <p:nvPr/>
        </p:nvCxnSpPr>
        <p:spPr>
          <a:xfrm>
            <a:off x="1825228" y="1320802"/>
            <a:ext cx="0" cy="40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2"/>
            <a:endCxn id="13" idx="0"/>
          </p:cNvCxnSpPr>
          <p:nvPr/>
        </p:nvCxnSpPr>
        <p:spPr>
          <a:xfrm flipH="1">
            <a:off x="1825227" y="2122215"/>
            <a:ext cx="1" cy="51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3" idx="2"/>
            <a:endCxn id="14" idx="0"/>
          </p:cNvCxnSpPr>
          <p:nvPr/>
        </p:nvCxnSpPr>
        <p:spPr>
          <a:xfrm>
            <a:off x="1825227" y="3035385"/>
            <a:ext cx="0" cy="58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4" idx="2"/>
            <a:endCxn id="15" idx="0"/>
          </p:cNvCxnSpPr>
          <p:nvPr/>
        </p:nvCxnSpPr>
        <p:spPr>
          <a:xfrm>
            <a:off x="1825227" y="4326782"/>
            <a:ext cx="0" cy="116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538544" y="941575"/>
            <a:ext cx="358344" cy="3583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800" b="1" dirty="0" smtClean="0">
                <a:solidFill>
                  <a:schemeClr val="tx1"/>
                </a:solidFill>
              </a:rPr>
              <a:t>1</a:t>
            </a:r>
            <a:endParaRPr kumimoji="1"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60171" y="1724174"/>
            <a:ext cx="358344" cy="3583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800" b="1" dirty="0">
                <a:solidFill>
                  <a:schemeClr val="tx1"/>
                </a:solidFill>
              </a:rPr>
              <a:t>2</a:t>
            </a:r>
            <a:endParaRPr kumimoji="1"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52962" y="2642698"/>
            <a:ext cx="358344" cy="3583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800" b="1" dirty="0" smtClean="0">
                <a:solidFill>
                  <a:schemeClr val="tx1"/>
                </a:solidFill>
              </a:rPr>
              <a:t>3</a:t>
            </a:r>
            <a:endParaRPr kumimoji="1"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31335" y="3647715"/>
            <a:ext cx="358344" cy="3583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800" b="1" dirty="0" smtClean="0">
                <a:solidFill>
                  <a:schemeClr val="tx1"/>
                </a:solidFill>
              </a:rPr>
              <a:t>4</a:t>
            </a:r>
            <a:endParaRPr kumimoji="1"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45753" y="5492996"/>
            <a:ext cx="358344" cy="3583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800" b="1" dirty="0" smtClean="0">
                <a:solidFill>
                  <a:schemeClr val="tx1"/>
                </a:solidFill>
              </a:rPr>
              <a:t>5</a:t>
            </a:r>
            <a:endParaRPr kumimoji="1" lang="ko-KR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5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67" y="116116"/>
            <a:ext cx="1488306" cy="53173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4" t="11271" r="15294" b="14056"/>
          <a:stretch/>
        </p:blipFill>
        <p:spPr>
          <a:xfrm>
            <a:off x="3756454" y="2706127"/>
            <a:ext cx="1643449" cy="13098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5" y="894992"/>
            <a:ext cx="817294" cy="9775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5" y="2196571"/>
            <a:ext cx="817294" cy="9775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5" y="3498150"/>
            <a:ext cx="817294" cy="9775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5" y="4799729"/>
            <a:ext cx="817294" cy="97754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86" y="899109"/>
            <a:ext cx="817294" cy="97754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86" y="2200688"/>
            <a:ext cx="817294" cy="97754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86" y="3502267"/>
            <a:ext cx="817294" cy="97754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86" y="4803846"/>
            <a:ext cx="817294" cy="97754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651" y="899110"/>
            <a:ext cx="817294" cy="97754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651" y="2200689"/>
            <a:ext cx="817294" cy="9775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651" y="3502268"/>
            <a:ext cx="817294" cy="97754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651" y="4803847"/>
            <a:ext cx="817294" cy="97754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232" y="903227"/>
            <a:ext cx="817294" cy="97754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232" y="2204806"/>
            <a:ext cx="817294" cy="97754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232" y="3506385"/>
            <a:ext cx="817294" cy="977548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232" y="4807964"/>
            <a:ext cx="817294" cy="977548"/>
          </a:xfrm>
          <a:prstGeom prst="rect">
            <a:avLst/>
          </a:prstGeom>
        </p:spPr>
      </p:pic>
      <p:cxnSp>
        <p:nvCxnSpPr>
          <p:cNvPr id="3" name="직선 화살표 연결선 2"/>
          <p:cNvCxnSpPr>
            <a:stCxn id="8" idx="2"/>
            <a:endCxn id="9" idx="0"/>
          </p:cNvCxnSpPr>
          <p:nvPr/>
        </p:nvCxnSpPr>
        <p:spPr>
          <a:xfrm>
            <a:off x="1418252" y="1872540"/>
            <a:ext cx="0" cy="3240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3" idx="3"/>
            <a:endCxn id="28" idx="1"/>
          </p:cNvCxnSpPr>
          <p:nvPr/>
        </p:nvCxnSpPr>
        <p:spPr>
          <a:xfrm>
            <a:off x="3128480" y="1387883"/>
            <a:ext cx="293917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7" idx="1"/>
            <a:endCxn id="10" idx="3"/>
          </p:cNvCxnSpPr>
          <p:nvPr/>
        </p:nvCxnSpPr>
        <p:spPr>
          <a:xfrm flipH="1">
            <a:off x="1826899" y="2689462"/>
            <a:ext cx="484287" cy="12974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9" idx="2"/>
            <a:endCxn id="18" idx="1"/>
          </p:cNvCxnSpPr>
          <p:nvPr/>
        </p:nvCxnSpPr>
        <p:spPr>
          <a:xfrm>
            <a:off x="1418252" y="3174119"/>
            <a:ext cx="892934" cy="816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0" idx="2"/>
            <a:endCxn id="11" idx="0"/>
          </p:cNvCxnSpPr>
          <p:nvPr/>
        </p:nvCxnSpPr>
        <p:spPr>
          <a:xfrm>
            <a:off x="1418252" y="4475698"/>
            <a:ext cx="0" cy="3240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1" idx="3"/>
            <a:endCxn id="19" idx="1"/>
          </p:cNvCxnSpPr>
          <p:nvPr/>
        </p:nvCxnSpPr>
        <p:spPr>
          <a:xfrm>
            <a:off x="1826899" y="5288503"/>
            <a:ext cx="484287" cy="4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9" idx="3"/>
            <a:endCxn id="30" idx="1"/>
          </p:cNvCxnSpPr>
          <p:nvPr/>
        </p:nvCxnSpPr>
        <p:spPr>
          <a:xfrm flipV="1">
            <a:off x="3128480" y="3991042"/>
            <a:ext cx="2939171" cy="13015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1" idx="1"/>
            <a:endCxn id="18" idx="3"/>
          </p:cNvCxnSpPr>
          <p:nvPr/>
        </p:nvCxnSpPr>
        <p:spPr>
          <a:xfrm flipH="1" flipV="1">
            <a:off x="3128480" y="3991041"/>
            <a:ext cx="2939171" cy="13015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7" idx="3"/>
            <a:endCxn id="12" idx="0"/>
          </p:cNvCxnSpPr>
          <p:nvPr/>
        </p:nvCxnSpPr>
        <p:spPr>
          <a:xfrm>
            <a:off x="3128480" y="2689462"/>
            <a:ext cx="1449699" cy="16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2" idx="3"/>
            <a:endCxn id="29" idx="1"/>
          </p:cNvCxnSpPr>
          <p:nvPr/>
        </p:nvCxnSpPr>
        <p:spPr>
          <a:xfrm flipV="1">
            <a:off x="5399903" y="2689463"/>
            <a:ext cx="667748" cy="6715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2" idx="1"/>
            <a:endCxn id="31" idx="3"/>
          </p:cNvCxnSpPr>
          <p:nvPr/>
        </p:nvCxnSpPr>
        <p:spPr>
          <a:xfrm flipH="1">
            <a:off x="6884945" y="1392001"/>
            <a:ext cx="484287" cy="3900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29" idx="3"/>
            <a:endCxn id="34" idx="1"/>
          </p:cNvCxnSpPr>
          <p:nvPr/>
        </p:nvCxnSpPr>
        <p:spPr>
          <a:xfrm>
            <a:off x="6884945" y="2689463"/>
            <a:ext cx="484287" cy="1305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3" idx="1"/>
            <a:endCxn id="30" idx="3"/>
          </p:cNvCxnSpPr>
          <p:nvPr/>
        </p:nvCxnSpPr>
        <p:spPr>
          <a:xfrm flipH="1">
            <a:off x="6884945" y="2693580"/>
            <a:ext cx="484287" cy="12974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35" idx="0"/>
            <a:endCxn id="34" idx="2"/>
          </p:cNvCxnSpPr>
          <p:nvPr/>
        </p:nvCxnSpPr>
        <p:spPr>
          <a:xfrm flipV="1">
            <a:off x="7777879" y="4483933"/>
            <a:ext cx="0" cy="3240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67" y="116116"/>
            <a:ext cx="1488306" cy="531739"/>
          </a:xfrm>
          <a:prstGeom prst="rect">
            <a:avLst/>
          </a:prstGeom>
        </p:spPr>
      </p:pic>
      <p:sp>
        <p:nvSpPr>
          <p:cNvPr id="2" name="텍스트 상자 1"/>
          <p:cNvSpPr txBox="1"/>
          <p:nvPr/>
        </p:nvSpPr>
        <p:spPr>
          <a:xfrm>
            <a:off x="1217141" y="2236573"/>
            <a:ext cx="6709719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smtClean="0"/>
              <a:t>큐티</a:t>
            </a:r>
            <a:endParaRPr kumimoji="1" lang="en-US" altLang="ko-KR" dirty="0" smtClean="0"/>
          </a:p>
          <a:p>
            <a:pPr algn="ctr"/>
            <a:endParaRPr kumimoji="1" lang="en-US" altLang="ko-KR" dirty="0"/>
          </a:p>
          <a:p>
            <a:pPr marL="342900" indent="-342900" algn="ctr">
              <a:buAutoNum type="arabicPeriod"/>
            </a:pPr>
            <a:r>
              <a:rPr kumimoji="1" lang="ko-KR" altLang="en-US" dirty="0" smtClean="0"/>
              <a:t>왜 큐티를 사용했는지</a:t>
            </a:r>
            <a:r>
              <a:rPr kumimoji="1" lang="en-US" altLang="ko-KR" dirty="0" smtClean="0"/>
              <a:t>.</a:t>
            </a:r>
          </a:p>
          <a:p>
            <a:pPr marL="342900" indent="-342900" algn="ctr">
              <a:buAutoNum type="arabicPeriod"/>
            </a:pPr>
            <a:endParaRPr kumimoji="1" lang="en-US" altLang="ko-KR" dirty="0"/>
          </a:p>
          <a:p>
            <a:pPr marL="342900" indent="-342900" algn="ctr">
              <a:buAutoNum type="arabicPeriod"/>
            </a:pPr>
            <a:r>
              <a:rPr kumimoji="1" lang="ko-KR" altLang="en-US" dirty="0" smtClean="0"/>
              <a:t>간단한 큐티 소스 분석</a:t>
            </a:r>
            <a:endParaRPr kumimoji="1" lang="en-US" altLang="ko-KR" dirty="0" smtClean="0"/>
          </a:p>
          <a:p>
            <a:pPr marL="342900" indent="-342900" algn="ctr">
              <a:buAutoNum type="arabicPeriod"/>
            </a:pPr>
            <a:endParaRPr kumimoji="1" lang="en-US" altLang="ko-KR" dirty="0"/>
          </a:p>
          <a:p>
            <a:pPr marL="342900" indent="-342900" algn="ctr">
              <a:buAutoNum type="arabicPeriod"/>
            </a:pPr>
            <a:r>
              <a:rPr kumimoji="1" lang="ko-KR" altLang="en-US" dirty="0" smtClean="0"/>
              <a:t>한계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정적링크 빌드 불가능한점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44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67" y="116116"/>
            <a:ext cx="1488306" cy="531739"/>
          </a:xfrm>
          <a:prstGeom prst="rect">
            <a:avLst/>
          </a:prstGeom>
        </p:spPr>
      </p:pic>
      <p:sp>
        <p:nvSpPr>
          <p:cNvPr id="2" name="텍스트 상자 1"/>
          <p:cNvSpPr txBox="1"/>
          <p:nvPr/>
        </p:nvSpPr>
        <p:spPr>
          <a:xfrm>
            <a:off x="1217141" y="3071210"/>
            <a:ext cx="670971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kumimoji="1" lang="en-US" altLang="ko-KR" dirty="0" err="1" smtClean="0"/>
              <a:t>Github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구조 </a:t>
            </a:r>
            <a:r>
              <a:rPr kumimoji="1" lang="en-US" altLang="ko-KR" dirty="0" smtClean="0"/>
              <a:t>(server, client </a:t>
            </a:r>
            <a:r>
              <a:rPr kumimoji="1" lang="en-US" altLang="ko-KR" dirty="0" err="1" smtClean="0"/>
              <a:t>gh</a:t>
            </a:r>
            <a:r>
              <a:rPr kumimoji="1" lang="en-US" altLang="ko-KR" dirty="0" smtClean="0"/>
              <a:t>-pages </a:t>
            </a:r>
            <a:r>
              <a:rPr kumimoji="1" lang="ko-KR" altLang="en-US" dirty="0" smtClean="0"/>
              <a:t>등</a:t>
            </a:r>
            <a:r>
              <a:rPr kumimoji="1" lang="en-US" altLang="ko-KR" dirty="0" smtClean="0"/>
              <a:t>)</a:t>
            </a:r>
          </a:p>
          <a:p>
            <a:pPr marL="342900" indent="-342900" algn="ctr">
              <a:buAutoNum type="arabicPeriod"/>
            </a:pPr>
            <a:endParaRPr kumimoji="1" lang="en-US" altLang="ko-KR" dirty="0"/>
          </a:p>
          <a:p>
            <a:pPr marL="342900" indent="-342900" algn="ctr">
              <a:buAutoNum type="arabicPeriod"/>
            </a:pPr>
            <a:r>
              <a:rPr kumimoji="1" lang="ko-KR" altLang="en-US" dirty="0" smtClean="0"/>
              <a:t>해당 구조들에 대한 </a:t>
            </a:r>
            <a:r>
              <a:rPr kumimoji="1" lang="en-US" altLang="ko-KR" dirty="0" err="1" smtClean="0"/>
              <a:t>README.md</a:t>
            </a:r>
            <a:r>
              <a:rPr kumimoji="1" lang="ko-KR" altLang="en-US" dirty="0" smtClean="0"/>
              <a:t> 파일에 어떤 내용을 적었는지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98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67" y="116116"/>
            <a:ext cx="1488306" cy="531739"/>
          </a:xfrm>
          <a:prstGeom prst="rect">
            <a:avLst/>
          </a:prstGeom>
        </p:spPr>
      </p:pic>
      <p:sp>
        <p:nvSpPr>
          <p:cNvPr id="2" name="텍스트 상자 1"/>
          <p:cNvSpPr txBox="1"/>
          <p:nvPr/>
        </p:nvSpPr>
        <p:spPr>
          <a:xfrm>
            <a:off x="1217141" y="2236573"/>
            <a:ext cx="670971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smtClean="0"/>
              <a:t>결과물</a:t>
            </a:r>
            <a:endParaRPr kumimoji="1" lang="en-US" altLang="ko-KR" dirty="0" smtClean="0"/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 smtClean="0"/>
              <a:t>동영상 첨부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002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67" y="116116"/>
            <a:ext cx="1488306" cy="5317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219200"/>
            <a:ext cx="8890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67" y="116116"/>
            <a:ext cx="1488306" cy="53173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02998" y="453484"/>
            <a:ext cx="612284" cy="9462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13" y="453484"/>
            <a:ext cx="946221" cy="9462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765" y="644402"/>
            <a:ext cx="755303" cy="7553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99" y="573087"/>
            <a:ext cx="826618" cy="8266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60" y="1646228"/>
            <a:ext cx="1221994" cy="8085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29" y="1700718"/>
            <a:ext cx="1330039" cy="9402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54" y="1548785"/>
            <a:ext cx="943149" cy="9431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16" y="1603472"/>
            <a:ext cx="1209152" cy="90686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832" y="4146131"/>
            <a:ext cx="1422348" cy="111264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658" y="4197965"/>
            <a:ext cx="817266" cy="81726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924" y="4146131"/>
            <a:ext cx="1466745" cy="79448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669" y="4130451"/>
            <a:ext cx="642798" cy="95229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278" y="4226855"/>
            <a:ext cx="683136" cy="7883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364" y="2809098"/>
            <a:ext cx="972576" cy="103384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309" y="2921143"/>
            <a:ext cx="952655" cy="80975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743" y="2816052"/>
            <a:ext cx="1063209" cy="106320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321" y="2906344"/>
            <a:ext cx="921803" cy="92180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2" y="2803196"/>
            <a:ext cx="1088920" cy="108892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70" y="5497975"/>
            <a:ext cx="1060349" cy="46269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929" y="5258602"/>
            <a:ext cx="720171" cy="88701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55" y="5188299"/>
            <a:ext cx="949577" cy="95731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490" y="5274454"/>
            <a:ext cx="938124" cy="93812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947" y="5180478"/>
            <a:ext cx="1037436" cy="103743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383" y="5118101"/>
            <a:ext cx="1222445" cy="122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67" y="116116"/>
            <a:ext cx="1488306" cy="53173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02998" y="453484"/>
            <a:ext cx="612284" cy="9462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13" y="453484"/>
            <a:ext cx="946221" cy="9462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765" y="644402"/>
            <a:ext cx="755303" cy="7553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99" y="573087"/>
            <a:ext cx="826618" cy="8266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60" y="1646228"/>
            <a:ext cx="1221994" cy="8085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29" y="1700718"/>
            <a:ext cx="1330039" cy="9402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54" y="1548785"/>
            <a:ext cx="943149" cy="9431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16" y="1603472"/>
            <a:ext cx="1209152" cy="90686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832" y="4146131"/>
            <a:ext cx="1422348" cy="111264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658" y="4197965"/>
            <a:ext cx="817266" cy="81726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924" y="4146131"/>
            <a:ext cx="1466745" cy="79448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669" y="4130451"/>
            <a:ext cx="642798" cy="95229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278" y="4226855"/>
            <a:ext cx="683136" cy="7883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364" y="2809098"/>
            <a:ext cx="972576" cy="103384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309" y="2921143"/>
            <a:ext cx="952655" cy="80975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743" y="2816052"/>
            <a:ext cx="1063209" cy="106320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321" y="2906344"/>
            <a:ext cx="921803" cy="92180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2" y="2803196"/>
            <a:ext cx="1088920" cy="108892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70" y="5522689"/>
            <a:ext cx="1060349" cy="46269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929" y="5283316"/>
            <a:ext cx="720171" cy="88701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55" y="5213013"/>
            <a:ext cx="949577" cy="95731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490" y="5299168"/>
            <a:ext cx="938124" cy="93812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947" y="5205192"/>
            <a:ext cx="1037436" cy="103743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383" y="5142815"/>
            <a:ext cx="1222445" cy="1222445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1816442" y="296562"/>
            <a:ext cx="5632843" cy="4798355"/>
          </a:xfrm>
          <a:prstGeom prst="frame">
            <a:avLst>
              <a:gd name="adj1" fmla="val 60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1369976" y="5153550"/>
            <a:ext cx="6921408" cy="1255257"/>
          </a:xfrm>
          <a:prstGeom prst="frame">
            <a:avLst>
              <a:gd name="adj1" fmla="val 60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7" y="2121603"/>
            <a:ext cx="1529659" cy="1148170"/>
          </a:xfrm>
          <a:prstGeom prst="rect">
            <a:avLst/>
          </a:prstGeom>
        </p:spPr>
      </p:pic>
      <p:cxnSp>
        <p:nvCxnSpPr>
          <p:cNvPr id="31" name="직선 화살표 연결선 30"/>
          <p:cNvCxnSpPr>
            <a:stCxn id="30" idx="3"/>
            <a:endCxn id="4" idx="1"/>
          </p:cNvCxnSpPr>
          <p:nvPr/>
        </p:nvCxnSpPr>
        <p:spPr>
          <a:xfrm>
            <a:off x="1524652" y="2695688"/>
            <a:ext cx="291790" cy="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97" y="3589553"/>
            <a:ext cx="904451" cy="1081795"/>
          </a:xfrm>
          <a:prstGeom prst="rect">
            <a:avLst/>
          </a:prstGeom>
        </p:spPr>
      </p:pic>
      <p:cxnSp>
        <p:nvCxnSpPr>
          <p:cNvPr id="34" name="직선 화살표 연결선 33"/>
          <p:cNvCxnSpPr>
            <a:stCxn id="32" idx="2"/>
            <a:endCxn id="29" idx="1"/>
          </p:cNvCxnSpPr>
          <p:nvPr/>
        </p:nvCxnSpPr>
        <p:spPr>
          <a:xfrm>
            <a:off x="801923" y="4671348"/>
            <a:ext cx="568053" cy="1109831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0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67" y="116116"/>
            <a:ext cx="1488306" cy="53173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8" t="14027" r="16863" b="12355"/>
          <a:stretch/>
        </p:blipFill>
        <p:spPr>
          <a:xfrm>
            <a:off x="3595816" y="4263081"/>
            <a:ext cx="1989438" cy="163109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226" y="665901"/>
            <a:ext cx="1442033" cy="1724786"/>
          </a:xfrm>
          <a:prstGeom prst="rect">
            <a:avLst/>
          </a:prstGeom>
        </p:spPr>
      </p:pic>
      <p:cxnSp>
        <p:nvCxnSpPr>
          <p:cNvPr id="35" name="직선 화살표 연결선 34"/>
          <p:cNvCxnSpPr>
            <a:stCxn id="40" idx="2"/>
            <a:endCxn id="30" idx="1"/>
          </p:cNvCxnSpPr>
          <p:nvPr/>
        </p:nvCxnSpPr>
        <p:spPr>
          <a:xfrm>
            <a:off x="2342310" y="3192477"/>
            <a:ext cx="1253506" cy="18861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44" idx="2"/>
            <a:endCxn id="30" idx="3"/>
          </p:cNvCxnSpPr>
          <p:nvPr/>
        </p:nvCxnSpPr>
        <p:spPr>
          <a:xfrm flipH="1">
            <a:off x="5585254" y="3196593"/>
            <a:ext cx="913053" cy="188203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텍스트 상자 39"/>
          <p:cNvSpPr txBox="1"/>
          <p:nvPr/>
        </p:nvSpPr>
        <p:spPr>
          <a:xfrm>
            <a:off x="1689226" y="2484591"/>
            <a:ext cx="1306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 smtClean="0">
                <a:solidFill>
                  <a:srgbClr val="FF0000"/>
                </a:solidFill>
              </a:rPr>
              <a:t>Web Socket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23" y="665901"/>
            <a:ext cx="1442033" cy="1724786"/>
          </a:xfrm>
          <a:prstGeom prst="rect">
            <a:avLst/>
          </a:prstGeom>
        </p:spPr>
      </p:pic>
      <p:sp>
        <p:nvSpPr>
          <p:cNvPr id="44" name="텍스트 상자 43"/>
          <p:cNvSpPr txBox="1"/>
          <p:nvPr/>
        </p:nvSpPr>
        <p:spPr>
          <a:xfrm>
            <a:off x="5845223" y="2488707"/>
            <a:ext cx="1306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 smtClean="0">
                <a:solidFill>
                  <a:srgbClr val="FF0000"/>
                </a:solidFill>
              </a:rPr>
              <a:t>Web Socket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7" name="텍스트 상자 46"/>
          <p:cNvSpPr txBox="1"/>
          <p:nvPr/>
        </p:nvSpPr>
        <p:spPr>
          <a:xfrm>
            <a:off x="3892378" y="5894173"/>
            <a:ext cx="1544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rgbClr val="FF0000"/>
                </a:solidFill>
              </a:rPr>
              <a:t>Socket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9" name="직선 화살표 연결선 48"/>
          <p:cNvCxnSpPr>
            <a:stCxn id="32" idx="3"/>
            <a:endCxn id="43" idx="1"/>
          </p:cNvCxnSpPr>
          <p:nvPr/>
        </p:nvCxnSpPr>
        <p:spPr>
          <a:xfrm>
            <a:off x="3131259" y="1528294"/>
            <a:ext cx="2713964" cy="0"/>
          </a:xfrm>
          <a:prstGeom prst="straightConnector1">
            <a:avLst/>
          </a:prstGeom>
          <a:ln w="38100"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텍스트 상자 49"/>
          <p:cNvSpPr txBox="1"/>
          <p:nvPr/>
        </p:nvSpPr>
        <p:spPr>
          <a:xfrm>
            <a:off x="2248930" y="3929449"/>
            <a:ext cx="5807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smtClean="0"/>
              <a:t>SDP</a:t>
            </a:r>
            <a:endParaRPr kumimoji="1" lang="ko-KR" altLang="en-US" dirty="0"/>
          </a:p>
        </p:txBody>
      </p:sp>
      <p:sp>
        <p:nvSpPr>
          <p:cNvPr id="51" name="텍스트 상자 50"/>
          <p:cNvSpPr txBox="1"/>
          <p:nvPr/>
        </p:nvSpPr>
        <p:spPr>
          <a:xfrm>
            <a:off x="6066493" y="3929449"/>
            <a:ext cx="5807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mtClean="0"/>
              <a:t>SDP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914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67" y="116116"/>
            <a:ext cx="1488306" cy="53173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71" y="1758174"/>
            <a:ext cx="3694670" cy="277323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459" y="2137374"/>
            <a:ext cx="2014838" cy="2014838"/>
          </a:xfrm>
          <a:prstGeom prst="rect">
            <a:avLst/>
          </a:prstGeom>
        </p:spPr>
      </p:pic>
      <p:sp>
        <p:nvSpPr>
          <p:cNvPr id="24" name="더하기 23"/>
          <p:cNvSpPr/>
          <p:nvPr/>
        </p:nvSpPr>
        <p:spPr>
          <a:xfrm>
            <a:off x="4108622" y="2656703"/>
            <a:ext cx="926756" cy="926756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222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67" y="116116"/>
            <a:ext cx="1488306" cy="5317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98" y="572891"/>
            <a:ext cx="8513805" cy="571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67" y="116116"/>
            <a:ext cx="1488306" cy="531739"/>
          </a:xfrm>
          <a:prstGeom prst="rect">
            <a:avLst/>
          </a:prstGeom>
        </p:spPr>
      </p:pic>
      <p:sp>
        <p:nvSpPr>
          <p:cNvPr id="2" name="텍스트 상자 1"/>
          <p:cNvSpPr txBox="1"/>
          <p:nvPr/>
        </p:nvSpPr>
        <p:spPr>
          <a:xfrm>
            <a:off x="2837551" y="696246"/>
            <a:ext cx="34688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 err="1"/>
              <a:t>RTCMultiConnection</a:t>
            </a:r>
            <a:endParaRPr kumimoji="1" lang="ko-KR" altLang="en-US" sz="3000" b="1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654526" y="1900003"/>
            <a:ext cx="34688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000" dirty="0" err="1" smtClean="0"/>
              <a:t>RTCMultiConnection</a:t>
            </a:r>
            <a:endParaRPr kumimoji="1" lang="en-US" altLang="ko-KR" sz="3000" dirty="0" smtClean="0"/>
          </a:p>
          <a:p>
            <a:pPr algn="ctr"/>
            <a:r>
              <a:rPr kumimoji="1" lang="en-US" altLang="ko-KR" sz="3000" b="1" dirty="0" smtClean="0"/>
              <a:t>Signaling Server</a:t>
            </a:r>
            <a:endParaRPr kumimoji="1" lang="ko-KR" altLang="en-US" sz="3000" b="1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4847556" y="1900002"/>
            <a:ext cx="37945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000" dirty="0" err="1" smtClean="0"/>
              <a:t>RTCMultiConnection</a:t>
            </a:r>
            <a:endParaRPr kumimoji="1" lang="en-US" altLang="ko-KR" sz="3000" dirty="0" smtClean="0"/>
          </a:p>
          <a:p>
            <a:pPr algn="ctr"/>
            <a:r>
              <a:rPr kumimoji="1" lang="en-US" altLang="ko-KR" sz="3000" b="1" dirty="0" err="1" smtClean="0"/>
              <a:t>WebRTC</a:t>
            </a:r>
            <a:r>
              <a:rPr kumimoji="1" lang="en-US" altLang="ko-KR" sz="3000" b="1" dirty="0" smtClean="0"/>
              <a:t> </a:t>
            </a:r>
            <a:r>
              <a:rPr kumimoji="1" lang="en-US" altLang="ko-KR" sz="3000" b="1" dirty="0" err="1" smtClean="0"/>
              <a:t>Javascript</a:t>
            </a:r>
            <a:r>
              <a:rPr kumimoji="1" lang="en-US" altLang="ko-KR" sz="3000" b="1" dirty="0" smtClean="0"/>
              <a:t> API</a:t>
            </a:r>
            <a:endParaRPr kumimoji="1" lang="ko-KR" altLang="en-US" sz="3000" b="1" dirty="0"/>
          </a:p>
        </p:txBody>
      </p:sp>
      <p:sp>
        <p:nvSpPr>
          <p:cNvPr id="3" name="텍스트 상자 2"/>
          <p:cNvSpPr txBox="1"/>
          <p:nvPr/>
        </p:nvSpPr>
        <p:spPr>
          <a:xfrm>
            <a:off x="654526" y="3126258"/>
            <a:ext cx="34688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 smtClean="0"/>
              <a:t>- Open Source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 smtClean="0"/>
              <a:t>- Open Server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 smtClean="0"/>
              <a:t>- </a:t>
            </a:r>
            <a:r>
              <a:rPr kumimoji="1" lang="en-US" altLang="ko-KR" sz="2000" dirty="0" err="1" smtClean="0"/>
              <a:t>Node.js</a:t>
            </a:r>
            <a:r>
              <a:rPr kumimoji="1" lang="en-US" altLang="ko-KR" sz="2000" dirty="0" smtClean="0"/>
              <a:t> + </a:t>
            </a:r>
            <a:r>
              <a:rPr kumimoji="1" lang="en-US" altLang="ko-KR" sz="2000" dirty="0" err="1" smtClean="0"/>
              <a:t>Socket.io</a:t>
            </a:r>
            <a:endParaRPr kumimoji="1" lang="en-US" altLang="ko-KR" sz="2000" dirty="0" smtClean="0"/>
          </a:p>
          <a:p>
            <a:pPr>
              <a:lnSpc>
                <a:spcPct val="150000"/>
              </a:lnSpc>
            </a:pPr>
            <a:r>
              <a:rPr kumimoji="1" lang="en-US" altLang="ko-KR" sz="2000" dirty="0" smtClean="0"/>
              <a:t>- Support </a:t>
            </a:r>
            <a:r>
              <a:rPr kumimoji="1" lang="en-US" altLang="ko-KR" sz="2000" dirty="0" err="1" smtClean="0"/>
              <a:t>MultiConnection</a:t>
            </a:r>
            <a:r>
              <a:rPr kumimoji="1" lang="en-US" altLang="ko-KR" sz="2000" dirty="0" smtClean="0"/>
              <a:t> API</a:t>
            </a:r>
          </a:p>
        </p:txBody>
      </p:sp>
      <p:sp>
        <p:nvSpPr>
          <p:cNvPr id="9" name="텍스트 상자 8"/>
          <p:cNvSpPr txBox="1"/>
          <p:nvPr/>
        </p:nvSpPr>
        <p:spPr>
          <a:xfrm>
            <a:off x="4847556" y="3126257"/>
            <a:ext cx="4036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 smtClean="0"/>
              <a:t>- Open Source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 smtClean="0"/>
              <a:t>- </a:t>
            </a:r>
            <a:r>
              <a:rPr kumimoji="1" lang="en-US" altLang="ko-KR" sz="2000" dirty="0" err="1" smtClean="0"/>
              <a:t>WebRTC</a:t>
            </a:r>
            <a:r>
              <a:rPr kumimoji="1" lang="en-US" altLang="ko-KR" sz="2000" dirty="0" smtClean="0"/>
              <a:t> + </a:t>
            </a:r>
            <a:r>
              <a:rPr kumimoji="1" lang="en-US" altLang="ko-KR" sz="2000" dirty="0" err="1" smtClean="0"/>
              <a:t>WebSocket</a:t>
            </a:r>
            <a:endParaRPr kumimoji="1" lang="en-US" altLang="ko-KR" sz="2000" dirty="0" smtClean="0"/>
          </a:p>
          <a:p>
            <a:pPr>
              <a:lnSpc>
                <a:spcPct val="150000"/>
              </a:lnSpc>
            </a:pPr>
            <a:r>
              <a:rPr kumimoji="1" lang="en-US" altLang="ko-KR" sz="2000" dirty="0" smtClean="0"/>
              <a:t>- </a:t>
            </a:r>
            <a:r>
              <a:rPr kumimoji="1" lang="en-US" altLang="ko-KR" sz="2000" dirty="0" err="1" smtClean="0"/>
              <a:t>WebSocket</a:t>
            </a:r>
            <a:r>
              <a:rPr kumimoji="1" lang="en-US" altLang="ko-KR" sz="2000" dirty="0" smtClean="0"/>
              <a:t> for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 err="1" smtClean="0"/>
              <a:t>RTCMultiConnection</a:t>
            </a:r>
            <a:r>
              <a:rPr kumimoji="1" lang="en-US" altLang="ko-KR" sz="2000" dirty="0" smtClean="0"/>
              <a:t> Signaling Server</a:t>
            </a:r>
          </a:p>
        </p:txBody>
      </p:sp>
      <p:sp>
        <p:nvSpPr>
          <p:cNvPr id="10" name="텍스트 상자 9"/>
          <p:cNvSpPr txBox="1"/>
          <p:nvPr/>
        </p:nvSpPr>
        <p:spPr>
          <a:xfrm>
            <a:off x="832386" y="5499789"/>
            <a:ext cx="7479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000" b="1" dirty="0" smtClean="0"/>
              <a:t>API Document </a:t>
            </a:r>
            <a:r>
              <a:rPr kumimoji="1" lang="en-US" altLang="ko-KR" sz="3000" dirty="0" smtClean="0"/>
              <a:t>| </a:t>
            </a:r>
            <a:r>
              <a:rPr kumimoji="1" lang="en-US" altLang="ko-KR" sz="3000" b="1" dirty="0" smtClean="0"/>
              <a:t>Demo</a:t>
            </a:r>
            <a:r>
              <a:rPr kumimoji="1" lang="en-US" altLang="ko-KR" sz="3000" dirty="0" smtClean="0"/>
              <a:t> | </a:t>
            </a:r>
            <a:r>
              <a:rPr kumimoji="1" lang="en-US" altLang="ko-KR" sz="3000" b="1" dirty="0" err="1" smtClean="0"/>
              <a:t>Youtube</a:t>
            </a:r>
            <a:r>
              <a:rPr kumimoji="1" lang="en-US" altLang="ko-KR" sz="3000" dirty="0" smtClean="0"/>
              <a:t> | </a:t>
            </a:r>
            <a:r>
              <a:rPr kumimoji="1" lang="en-US" altLang="ko-KR" sz="3000" b="1" dirty="0" smtClean="0"/>
              <a:t>Wiki</a:t>
            </a:r>
            <a:r>
              <a:rPr kumimoji="1" lang="en-US" altLang="ko-KR" sz="3000" dirty="0" smtClean="0"/>
              <a:t> | </a:t>
            </a:r>
            <a:r>
              <a:rPr kumimoji="1" lang="en-US" altLang="ko-KR" sz="3000" b="1" dirty="0" smtClean="0"/>
              <a:t>FAQ</a:t>
            </a:r>
            <a:endParaRPr kumimoji="1" lang="ko-KR" altLang="en-US" sz="3000" b="1" dirty="0"/>
          </a:p>
        </p:txBody>
      </p:sp>
      <p:cxnSp>
        <p:nvCxnSpPr>
          <p:cNvPr id="11" name="직선 화살표 연결선 10"/>
          <p:cNvCxnSpPr>
            <a:stCxn id="2" idx="2"/>
            <a:endCxn id="6" idx="0"/>
          </p:cNvCxnSpPr>
          <p:nvPr/>
        </p:nvCxnSpPr>
        <p:spPr>
          <a:xfrm flipH="1">
            <a:off x="2388975" y="1250244"/>
            <a:ext cx="2183025" cy="6497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2" idx="2"/>
            <a:endCxn id="8" idx="0"/>
          </p:cNvCxnSpPr>
          <p:nvPr/>
        </p:nvCxnSpPr>
        <p:spPr>
          <a:xfrm>
            <a:off x="4572000" y="1250244"/>
            <a:ext cx="2172839" cy="6497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67" y="116116"/>
            <a:ext cx="1488306" cy="53173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230" y="3349817"/>
            <a:ext cx="2385540" cy="17905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5" b="9000"/>
          <a:stretch/>
        </p:blipFill>
        <p:spPr>
          <a:xfrm>
            <a:off x="4033795" y="5078635"/>
            <a:ext cx="1076411" cy="87732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14" y="818739"/>
            <a:ext cx="1118973" cy="111897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578" y="2534269"/>
            <a:ext cx="879774" cy="1015307"/>
          </a:xfrm>
          <a:prstGeom prst="rect">
            <a:avLst/>
          </a:prstGeom>
        </p:spPr>
      </p:pic>
      <p:sp>
        <p:nvSpPr>
          <p:cNvPr id="16" name="텍스트 상자 15"/>
          <p:cNvSpPr txBox="1"/>
          <p:nvPr/>
        </p:nvSpPr>
        <p:spPr>
          <a:xfrm>
            <a:off x="2810820" y="2036567"/>
            <a:ext cx="3522360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err="1" smtClean="0"/>
              <a:t>RTCMultiConnection</a:t>
            </a:r>
            <a:r>
              <a:rPr kumimoji="1" lang="en-US" altLang="ko-KR" sz="1600" b="1" dirty="0" smtClean="0"/>
              <a:t> Signaling Server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4078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591</TotalTime>
  <Words>176</Words>
  <Application>Microsoft Macintosh PowerPoint</Application>
  <PresentationFormat>화면 슬라이드 쇼(4:3)</PresentationFormat>
  <Paragraphs>75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Calibri</vt:lpstr>
      <vt:lpstr>Calibri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석정한</dc:creator>
  <cp:lastModifiedBy>석정한</cp:lastModifiedBy>
  <cp:revision>158</cp:revision>
  <dcterms:created xsi:type="dcterms:W3CDTF">2017-05-17T06:06:42Z</dcterms:created>
  <dcterms:modified xsi:type="dcterms:W3CDTF">2017-06-12T07:17:52Z</dcterms:modified>
</cp:coreProperties>
</file>