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EF7"/>
    <a:srgbClr val="E0E6F4"/>
    <a:srgbClr val="6679DF"/>
    <a:srgbClr val="E9ECFB"/>
    <a:srgbClr val="C0C8F2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1" autoAdjust="0"/>
    <p:restoredTop sz="95317" autoAdjust="0"/>
  </p:normalViewPr>
  <p:slideViewPr>
    <p:cSldViewPr snapToGrid="0">
      <p:cViewPr>
        <p:scale>
          <a:sx n="100" d="100"/>
          <a:sy n="100" d="100"/>
        </p:scale>
        <p:origin x="2790" y="-762"/>
      </p:cViewPr>
      <p:guideLst>
        <p:guide orient="horz" pos="3120"/>
        <p:guide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udith77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IridescentM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83DB9E6C-B4A4-4374-A3BD-BDD37751E40B}"/>
              </a:ext>
            </a:extLst>
          </p:cNvPr>
          <p:cNvSpPr/>
          <p:nvPr/>
        </p:nvSpPr>
        <p:spPr>
          <a:xfrm>
            <a:off x="0" y="0"/>
            <a:ext cx="2657475" cy="9906000"/>
          </a:xfrm>
          <a:prstGeom prst="rect">
            <a:avLst/>
          </a:prstGeom>
          <a:solidFill>
            <a:srgbClr val="E0E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79924" y="49923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陈其</a:t>
            </a:r>
            <a:endParaRPr lang="en-US" altLang="zh-CN" sz="2000" b="1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913" y="1297886"/>
            <a:ext cx="2542929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18723023217</a:t>
            </a:r>
          </a:p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judith77@163.com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个人主页：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https://chen77.github.io/</a:t>
            </a:r>
          </a:p>
          <a:p>
            <a:pPr>
              <a:lnSpc>
                <a:spcPts val="16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https://github.com/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chen77/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1FE1EC8-8E03-498B-879A-C342FCDE04CC}"/>
              </a:ext>
            </a:extLst>
          </p:cNvPr>
          <p:cNvGrpSpPr/>
          <p:nvPr/>
        </p:nvGrpSpPr>
        <p:grpSpPr>
          <a:xfrm>
            <a:off x="3353459" y="5457222"/>
            <a:ext cx="3022559" cy="3106176"/>
            <a:chOff x="3548996" y="1397644"/>
            <a:chExt cx="3022559" cy="3106176"/>
          </a:xfrm>
        </p:grpSpPr>
        <p:sp>
          <p:nvSpPr>
            <p:cNvPr id="9" name="文本框 8"/>
            <p:cNvSpPr txBox="1"/>
            <p:nvPr/>
          </p:nvSpPr>
          <p:spPr>
            <a:xfrm>
              <a:off x="3556316" y="1669839"/>
              <a:ext cx="2997159" cy="2833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熟练使用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进行页面的搭建和布局，熟悉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CSS3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新特性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语言，了解原生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DOM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BOM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Ajax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使用过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Bootstrap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en-US" altLang="zh-CN" sz="900" b="1" dirty="0" err="1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Vue.js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Gulp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自动化构建工具进行项目搭建，使用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Sass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使进行样式编译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其他技能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英语通过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CET6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，能够流畅阅读英文文档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能够使用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Photoshop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/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Illustrator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完成简单的图像处理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548996" y="1397644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技能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3629964" y="1673324"/>
              <a:ext cx="29415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矩形 62"/>
          <p:cNvSpPr/>
          <p:nvPr/>
        </p:nvSpPr>
        <p:spPr>
          <a:xfrm>
            <a:off x="873324" y="853180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FC2AF3-25D0-4746-8603-34B3B4E51433}"/>
              </a:ext>
            </a:extLst>
          </p:cNvPr>
          <p:cNvGrpSpPr/>
          <p:nvPr/>
        </p:nvGrpSpPr>
        <p:grpSpPr>
          <a:xfrm>
            <a:off x="3272490" y="362173"/>
            <a:ext cx="3045194" cy="5636729"/>
            <a:chOff x="208865" y="3124507"/>
            <a:chExt cx="3045194" cy="5636729"/>
          </a:xfrm>
        </p:grpSpPr>
        <p:sp>
          <p:nvSpPr>
            <p:cNvPr id="20" name="矩形 19"/>
            <p:cNvSpPr/>
            <p:nvPr/>
          </p:nvSpPr>
          <p:spPr>
            <a:xfrm>
              <a:off x="208865" y="3124507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工作经验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89834" y="3400953"/>
              <a:ext cx="29415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cxnSpLocks/>
            </p:cNvCxnSpPr>
            <p:nvPr/>
          </p:nvCxnSpPr>
          <p:spPr>
            <a:xfrm flipV="1">
              <a:off x="341678" y="3526252"/>
              <a:ext cx="0" cy="40771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 flipH="1">
              <a:off x="299360" y="3942541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flipH="1">
              <a:off x="299360" y="6254417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86128" y="3628536"/>
              <a:ext cx="2867930" cy="2389284"/>
              <a:chOff x="416608" y="3709272"/>
              <a:chExt cx="2867930" cy="2389284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416608" y="3709272"/>
                <a:ext cx="995785" cy="254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ts val="1400"/>
                  </a:lnSpc>
                </a:pP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2015.7- 2018.3</a:t>
                </a: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416608" y="3889580"/>
                <a:ext cx="1531188" cy="3347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畅易财税科技有限公司</a:t>
                </a:r>
                <a:endPara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17139" y="4230530"/>
                <a:ext cx="274004" cy="203200"/>
              </a:xfrm>
              <a:prstGeom prst="rect">
                <a:avLst/>
              </a:prstGeom>
              <a:solidFill>
                <a:srgbClr val="6679D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altLang="zh-CN" sz="900" dirty="0" err="1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js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16609" y="4467340"/>
                <a:ext cx="2867929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根据设计效果图构建符合规范的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PC/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移动端页面，最大限度的提升代码的 </a:t>
                </a:r>
                <a:r>
                  <a:rPr lang="zh-CN" altLang="en-US" sz="900" dirty="0">
                    <a:highlight>
                      <a:srgbClr val="D9DEF7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模块化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和 </a:t>
                </a:r>
                <a:r>
                  <a:rPr lang="zh-CN" altLang="en-US" sz="900" dirty="0">
                    <a:highlight>
                      <a:srgbClr val="D9DEF7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可扩展性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，方便后期页面代码的扩展和维护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 </a:t>
                </a:r>
                <a:r>
                  <a:rPr lang="en-US" altLang="zh-CN" sz="900" dirty="0">
                    <a:highlight>
                      <a:srgbClr val="D9DEF7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Gulp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自动化构建工具，公司内推动 </a:t>
                </a:r>
                <a:r>
                  <a:rPr lang="en-US" altLang="zh-CN" sz="900" dirty="0">
                    <a:highlight>
                      <a:srgbClr val="D9DEF7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Sass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编译，提高产品输出效率提升代码的维护性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私下对设计领域的了解学习，帮助设计师更明确设计规范以及和前端的交接中沟通，在设计和开发成本及代码的架构间做出更好的取舍和改进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290684" y="4230530"/>
                <a:ext cx="550666" cy="203200"/>
              </a:xfrm>
              <a:prstGeom prst="rect">
                <a:avLst/>
              </a:prstGeom>
              <a:solidFill>
                <a:srgbClr val="6679D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altLang="zh-CN" sz="9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jQuery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872077" y="4230530"/>
                <a:ext cx="449706" cy="203200"/>
              </a:xfrm>
              <a:prstGeom prst="rect">
                <a:avLst/>
              </a:prstGeom>
              <a:solidFill>
                <a:srgbClr val="6679D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altLang="zh-CN" sz="9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Gulp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821573" y="4230530"/>
                <a:ext cx="435981" cy="203200"/>
              </a:xfrm>
              <a:prstGeom prst="rect">
                <a:avLst/>
              </a:prstGeom>
              <a:solidFill>
                <a:srgbClr val="6679D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altLang="zh-CN" sz="9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Sass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7" name="矩形 76"/>
            <p:cNvSpPr/>
            <p:nvPr/>
          </p:nvSpPr>
          <p:spPr>
            <a:xfrm>
              <a:off x="383995" y="6115004"/>
              <a:ext cx="102944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2014.1 - 2015.5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383995" y="6269643"/>
              <a:ext cx="1261884" cy="334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亚派科技有限公司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83997" y="6586474"/>
              <a:ext cx="2870062" cy="10541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DIV+CSS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还原设计效果图进行代码架构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>
                  <a:highlight>
                    <a:srgbClr val="D9DEF7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写出页面的交互效果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 </a:t>
              </a:r>
              <a:r>
                <a:rPr lang="en-US" altLang="zh-CN" sz="900" dirty="0">
                  <a:highlight>
                    <a:srgbClr val="D9DEF7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Bootstrap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搭建系统后台页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根据项目需要构建</a:t>
              </a:r>
              <a:r>
                <a:rPr lang="zh-CN" altLang="en-US" sz="900" dirty="0">
                  <a:highlight>
                    <a:srgbClr val="D9DEF7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响应式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处理网站应用的兼容性问题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387973" y="7772658"/>
              <a:ext cx="2866086" cy="988578"/>
              <a:chOff x="418453" y="7853394"/>
              <a:chExt cx="2866086" cy="988578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418453" y="8577925"/>
                <a:ext cx="2866086" cy="264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ts val="1500"/>
                  </a:lnSpc>
                </a:pP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448670" y="7853394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D1215A3-CC15-47EC-A57B-000560CA7D1B}"/>
              </a:ext>
            </a:extLst>
          </p:cNvPr>
          <p:cNvGrpSpPr/>
          <p:nvPr/>
        </p:nvGrpSpPr>
        <p:grpSpPr>
          <a:xfrm>
            <a:off x="44106" y="3066329"/>
            <a:ext cx="2501228" cy="858377"/>
            <a:chOff x="208866" y="1402463"/>
            <a:chExt cx="2501228" cy="858377"/>
          </a:xfrm>
        </p:grpSpPr>
        <p:sp>
          <p:nvSpPr>
            <p:cNvPr id="3" name="文本框 2"/>
            <p:cNvSpPr txBox="1"/>
            <p:nvPr/>
          </p:nvSpPr>
          <p:spPr>
            <a:xfrm>
              <a:off x="1084931" y="1804433"/>
              <a:ext cx="1625163" cy="456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本科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西南大学 电子商务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08866" y="1402463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教育经历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>
              <a:cxnSpLocks/>
            </p:cNvCxnSpPr>
            <p:nvPr/>
          </p:nvCxnSpPr>
          <p:spPr>
            <a:xfrm>
              <a:off x="289834" y="1673324"/>
              <a:ext cx="2420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cxnSpLocks/>
            </p:cNvCxnSpPr>
            <p:nvPr/>
          </p:nvCxnSpPr>
          <p:spPr>
            <a:xfrm>
              <a:off x="1043865" y="1675796"/>
              <a:ext cx="0" cy="5184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/>
            <p:nvPr/>
          </p:nvSpPr>
          <p:spPr>
            <a:xfrm flipH="1">
              <a:off x="1001547" y="1880998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15659" y="1822820"/>
              <a:ext cx="84029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2009 - 2013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38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29166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2955</TotalTime>
  <Words>273</Words>
  <Application>Microsoft Office PowerPoint</Application>
  <PresentationFormat>A4 纸张(210x297 毫米)</PresentationFormat>
  <Paragraphs>38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chen7</cp:lastModifiedBy>
  <cp:revision>809</cp:revision>
  <dcterms:created xsi:type="dcterms:W3CDTF">2016-02-14T01:21:46Z</dcterms:created>
  <dcterms:modified xsi:type="dcterms:W3CDTF">2018-03-19T08:23:46Z</dcterms:modified>
</cp:coreProperties>
</file>