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21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2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07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4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3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68A6-326A-4848-856D-C6D02E54F830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EA1D2-30D4-4C14-854A-09E378E23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標題 4"/>
          <p:cNvSpPr>
            <a:spLocks noGrp="1"/>
          </p:cNvSpPr>
          <p:nvPr>
            <p:ph type="title" orient="vert"/>
          </p:nvPr>
        </p:nvSpPr>
        <p:spPr>
          <a:xfrm>
            <a:off x="5580112" y="1556792"/>
            <a:ext cx="2746648" cy="2553147"/>
          </a:xfrm>
          <a:solidFill>
            <a:srgbClr val="FFFF00"/>
          </a:solidFill>
        </p:spPr>
        <p:txBody>
          <a:bodyPr/>
          <a:lstStyle/>
          <a:p>
            <a:r>
              <a:rPr lang="zh-TW" altLang="en-US" dirty="0" smtClean="0"/>
              <a:t>按鈕</a:t>
            </a:r>
            <a:endParaRPr lang="zh-TW" altLang="en-US" dirty="0"/>
          </a:p>
        </p:txBody>
      </p:sp>
      <p:sp>
        <p:nvSpPr>
          <p:cNvPr id="6" name="直排文字版面配置區 5"/>
          <p:cNvSpPr>
            <a:spLocks noGrp="1"/>
          </p:cNvSpPr>
          <p:nvPr>
            <p:ph type="body" orient="vert" idx="1"/>
          </p:nvPr>
        </p:nvSpPr>
        <p:spPr>
          <a:xfrm>
            <a:off x="611560" y="1196752"/>
            <a:ext cx="3970784" cy="3633267"/>
          </a:xfrm>
          <a:solidFill>
            <a:schemeClr val="bg2"/>
          </a:solidFill>
        </p:spPr>
        <p:txBody>
          <a:bodyPr/>
          <a:lstStyle/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鋪</a:t>
            </a:r>
            <a:r>
              <a:rPr lang="zh-TW" altLang="en-US" dirty="0"/>
              <a:t>克牌</a:t>
            </a:r>
            <a:r>
              <a:rPr lang="zh-TW" altLang="en-US" dirty="0" smtClean="0"/>
              <a:t>顯示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38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按鈕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按鈕</dc:title>
  <dc:creator>user</dc:creator>
  <cp:lastModifiedBy>user</cp:lastModifiedBy>
  <cp:revision>1</cp:revision>
  <dcterms:created xsi:type="dcterms:W3CDTF">2020-11-11T15:01:28Z</dcterms:created>
  <dcterms:modified xsi:type="dcterms:W3CDTF">2020-11-11T15:05:13Z</dcterms:modified>
</cp:coreProperties>
</file>