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74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981200"/>
            <a:ext cx="7772400" cy="1876428"/>
          </a:xfrm>
        </p:spPr>
        <p:txBody>
          <a:bodyPr anchor="b">
            <a:sp3d contourW="8890">
              <a:contourClr>
                <a:schemeClr val="accent3">
                  <a:shade val="55000"/>
                </a:schemeClr>
              </a:contourClr>
            </a:sp3d>
          </a:bodyPr>
          <a:lstStyle>
            <a:lvl1pPr algn="ctr">
              <a:defRPr sz="4400" dirty="0">
                <a:ln w="1587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1750" dir="3600000" algn="tl" rotWithShape="0">
                    <a:srgbClr val="000000">
                      <a:alpha val="60000"/>
                    </a:srgbClr>
                  </a:outerShdw>
                </a:effectLst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57628"/>
            <a:ext cx="6400800" cy="175320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5FF7E-C7BE-4728-AA20-A9CCC2C0AE5F}" type="datetimeFigureOut">
              <a:rPr lang="zh-TW" altLang="en-US" smtClean="0"/>
              <a:t>2020/11/12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0516A-1999-463F-9D42-0C7B000B0B7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5FF7E-C7BE-4728-AA20-A9CCC2C0AE5F}" type="datetimeFigureOut">
              <a:rPr lang="zh-TW" altLang="en-US" smtClean="0"/>
              <a:t>2020/11/12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0516A-1999-463F-9D42-0C7B000B0B7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286644" y="274640"/>
            <a:ext cx="1400156" cy="5851525"/>
          </a:xfrm>
        </p:spPr>
        <p:txBody>
          <a:bodyPr vert="eaVert"/>
          <a:lstStyle>
            <a:lvl1pPr>
              <a:defRPr lang="zh-CN" altLang="en-US" dirty="0">
                <a:ln w="1587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1750" dir="3600000" algn="tl" rotWithShape="0">
                    <a:srgbClr val="000000">
                      <a:alpha val="60000"/>
                    </a:srgbClr>
                  </a:outerShdw>
                </a:effectLst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829444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5FF7E-C7BE-4728-AA20-A9CCC2C0AE5F}" type="datetimeFigureOut">
              <a:rPr lang="zh-TW" altLang="en-US" smtClean="0"/>
              <a:t>2020/11/12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0516A-1999-463F-9D42-0C7B000B0B7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5FF7E-C7BE-4728-AA20-A9CCC2C0AE5F}" type="datetimeFigureOut">
              <a:rPr lang="zh-TW" altLang="en-US" smtClean="0"/>
              <a:t>2020/11/12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0516A-1999-463F-9D42-0C7B000B0B7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3854150"/>
            <a:ext cx="7772400" cy="1860850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85800" y="2356428"/>
            <a:ext cx="7772400" cy="1501200"/>
          </a:xfrm>
        </p:spPr>
        <p:txBody>
          <a:bodyPr anchor="b"/>
          <a:lstStyle>
            <a:lvl1pPr marL="0" indent="0" algn="l">
              <a:buNone/>
              <a:defRPr sz="2000">
                <a:solidFill>
                  <a:schemeClr val="tx2"/>
                </a:solidFill>
              </a:defRPr>
            </a:lvl1pPr>
            <a:lvl2pPr marL="457200" indent="0" algn="l">
              <a:buNone/>
              <a:defRPr sz="1800">
                <a:solidFill>
                  <a:schemeClr val="tx2"/>
                </a:solidFill>
              </a:defRPr>
            </a:lvl2pPr>
            <a:lvl3pPr marL="914400" indent="0" algn="l">
              <a:buNone/>
              <a:defRPr sz="1600">
                <a:solidFill>
                  <a:schemeClr val="tx2"/>
                </a:solidFill>
              </a:defRPr>
            </a:lvl3pPr>
            <a:lvl4pPr marL="1371600" indent="0" algn="l">
              <a:buNone/>
              <a:defRPr sz="1400">
                <a:solidFill>
                  <a:schemeClr val="tx2"/>
                </a:solidFill>
              </a:defRPr>
            </a:lvl4pPr>
            <a:lvl5pPr marL="1828800" indent="0" algn="l">
              <a:buNone/>
              <a:defRPr sz="1400">
                <a:solidFill>
                  <a:schemeClr val="tx2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5FF7E-C7BE-4728-AA20-A9CCC2C0AE5F}" type="datetimeFigureOut">
              <a:rPr lang="zh-TW" altLang="en-US" smtClean="0"/>
              <a:t>2020/11/12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0516A-1999-463F-9D42-0C7B000B0B7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5FF7E-C7BE-4728-AA20-A9CCC2C0AE5F}" type="datetimeFigureOut">
              <a:rPr lang="zh-TW" altLang="en-US" smtClean="0"/>
              <a:t>2020/11/12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0516A-1999-463F-9D42-0C7B000B0B7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5FF7E-C7BE-4728-AA20-A9CCC2C0AE5F}" type="datetimeFigureOut">
              <a:rPr lang="zh-TW" altLang="en-US" smtClean="0"/>
              <a:t>2020/11/12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0516A-1999-463F-9D42-0C7B000B0B7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5FF7E-C7BE-4728-AA20-A9CCC2C0AE5F}" type="datetimeFigureOut">
              <a:rPr lang="zh-TW" altLang="en-US" smtClean="0"/>
              <a:t>2020/11/12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0516A-1999-463F-9D42-0C7B000B0B7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5FF7E-C7BE-4728-AA20-A9CCC2C0AE5F}" type="datetimeFigureOut">
              <a:rPr lang="zh-TW" altLang="en-US" smtClean="0"/>
              <a:t>2020/11/12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0516A-1999-463F-9D42-0C7B000B0B7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6258" y="381000"/>
            <a:ext cx="2667000" cy="1833554"/>
          </a:xfrm>
        </p:spPr>
        <p:txBody>
          <a:bodyPr anchor="ctr">
            <a:scene3d>
              <a:camera prst="orthographicFront"/>
              <a:lightRig rig="soft" dir="tl">
                <a:rot lat="0" lon="0" rev="0"/>
              </a:lightRig>
            </a:scene3d>
            <a:sp3d contourW="8890">
              <a:contourClr>
                <a:schemeClr val="accent3">
                  <a:shade val="55000"/>
                </a:schemeClr>
              </a:contourClr>
            </a:sp3d>
          </a:bodyPr>
          <a:lstStyle>
            <a:lvl1pPr algn="l">
              <a:defRPr sz="3200" b="1" kern="1200" cap="all" spc="50">
                <a:ln w="1587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352800" y="380999"/>
            <a:ext cx="5410200" cy="574516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326258" y="2214554"/>
            <a:ext cx="2667000" cy="391218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5FF7E-C7BE-4728-AA20-A9CCC2C0AE5F}" type="datetimeFigureOut">
              <a:rPr lang="zh-TW" altLang="en-US" smtClean="0"/>
              <a:t>2020/11/12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0516A-1999-463F-9D42-0C7B000B0B7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群組 7"/>
          <p:cNvGrpSpPr/>
          <p:nvPr/>
        </p:nvGrpSpPr>
        <p:grpSpPr>
          <a:xfrm>
            <a:off x="1580474" y="553734"/>
            <a:ext cx="7349244" cy="4741531"/>
            <a:chOff x="428596" y="553734"/>
            <a:chExt cx="7349244" cy="4741531"/>
          </a:xfrm>
        </p:grpSpPr>
        <p:sp>
          <p:nvSpPr>
            <p:cNvPr id="16" name="矩形 15"/>
            <p:cNvSpPr/>
            <p:nvPr/>
          </p:nvSpPr>
          <p:spPr>
            <a:xfrm rot="21480000">
              <a:off x="428596" y="580356"/>
              <a:ext cx="7340359" cy="4714909"/>
            </a:xfrm>
            <a:prstGeom prst="rect">
              <a:avLst/>
            </a:prstGeom>
            <a:ln w="1270" cap="flat" cmpd="sng" algn="ctr">
              <a:noFill/>
              <a:prstDash val="solid"/>
              <a:miter lim="800000"/>
            </a:ln>
            <a:effectLst>
              <a:outerShdw blurRad="54991" dist="17780" dir="5400000" algn="tl" rotWithShape="0">
                <a:srgbClr val="000000">
                  <a:alpha val="66000"/>
                </a:srgb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 rot="21540000">
              <a:off x="437473" y="571479"/>
              <a:ext cx="7340359" cy="4714909"/>
            </a:xfrm>
            <a:prstGeom prst="rect">
              <a:avLst/>
            </a:prstGeom>
            <a:ln w="1270" cap="flat" cmpd="sng" algn="ctr">
              <a:noFill/>
              <a:prstDash val="solid"/>
              <a:miter lim="800000"/>
            </a:ln>
            <a:effectLst>
              <a:outerShdw blurRad="54991" dist="17780" dir="5400000" algn="tl" rotWithShape="0">
                <a:srgbClr val="000000">
                  <a:alpha val="66000"/>
                </a:srgb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437481" y="553734"/>
              <a:ext cx="7340359" cy="4714909"/>
            </a:xfrm>
            <a:prstGeom prst="rect">
              <a:avLst/>
            </a:prstGeom>
            <a:ln w="1270" cap="flat" cmpd="sng" algn="ctr">
              <a:noFill/>
              <a:prstDash val="solid"/>
              <a:miter lim="800000"/>
            </a:ln>
            <a:effectLst>
              <a:outerShdw blurRad="54991" dist="17780" dir="5400000" algn="tl" rotWithShape="0">
                <a:srgbClr val="000000">
                  <a:alpha val="66000"/>
                </a:srgb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</p:grp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651912" y="612776"/>
            <a:ext cx="7215238" cy="4602175"/>
          </a:xfrm>
          <a:solidFill>
            <a:schemeClr val="bg2">
              <a:tint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TW" altLang="en-US" smtClean="0"/>
              <a:t>按一下圖示以新增圖片</a:t>
            </a:r>
            <a:endParaRPr kumimoji="0" lang="en-US"/>
          </a:p>
        </p:txBody>
      </p:sp>
      <p:sp useBgFill="1"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595295"/>
            <a:ext cx="1357290" cy="5691227"/>
          </a:xfrm>
          <a:noFill/>
        </p:spPr>
        <p:txBody>
          <a:bodyPr vert="eaVert" anchor="ctr">
            <a:noAutofit/>
          </a:bodyPr>
          <a:lstStyle>
            <a:lvl1pPr algn="l">
              <a:defRPr lang="zh-CN" altLang="en-US" sz="3200" dirty="0">
                <a:ln w="1587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1750" dir="3600000" algn="tl" rotWithShape="0">
                    <a:srgbClr val="000000">
                      <a:alpha val="60000"/>
                    </a:srgbClr>
                  </a:outerShdw>
                </a:effectLst>
                <a:latin typeface="+mj-lt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14480" y="5481658"/>
            <a:ext cx="7215238" cy="804862"/>
          </a:xfrm>
        </p:spPr>
        <p:txBody>
          <a:bodyPr anchor="ctr"/>
          <a:lstStyle>
            <a:lvl1pPr marL="0" indent="0" algn="ctr">
              <a:buNone/>
              <a:defRPr sz="14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900"/>
            </a:lvl4pPr>
            <a:lvl5pPr marL="1828800" indent="0" algn="ct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5FF7E-C7BE-4728-AA20-A9CCC2C0AE5F}" type="datetimeFigureOut">
              <a:rPr lang="zh-TW" altLang="en-US" smtClean="0"/>
              <a:t>2020/11/12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0516A-1999-463F-9D42-0C7B000B0B7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8890">
              <a:contourClr>
                <a:schemeClr val="accent3">
                  <a:shade val="55000"/>
                </a:schemeClr>
              </a:contourClr>
            </a:sp3d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244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878" y="6483997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85FF7E-C7BE-4728-AA20-A9CCC2C0AE5F}" type="datetimeFigureOut">
              <a:rPr lang="zh-TW" altLang="en-US" smtClean="0"/>
              <a:t>2020/11/12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483997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992644" y="6483997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0516A-1999-463F-9D42-0C7B000B0B7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000" b="1" kern="1200" cap="all" spc="50" dirty="0">
          <a:ln w="15875" cmpd="sng">
            <a:solidFill>
              <a:srgbClr val="FFFFFF"/>
            </a:solidFill>
            <a:prstDash val="solid"/>
          </a:ln>
          <a:solidFill>
            <a:srgbClr val="FFFFFF"/>
          </a:solidFill>
          <a:effectLst>
            <a:outerShdw blurRad="31750" dir="3600000" algn="tl" rotWithShape="0">
              <a:srgbClr val="000000">
                <a:alpha val="60000"/>
              </a:srgbClr>
            </a:outerShdw>
          </a:effectLst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90000"/>
        <a:buFont typeface="Cambria"/>
        <a:buChar char="+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100000"/>
        <a:buFont typeface="Cambria"/>
        <a:buChar char="–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Ï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90000"/>
        <a:buFont typeface="Calibri"/>
        <a:buChar char="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100000"/>
        <a:buFont typeface="Cambria"/>
        <a:buChar char="=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>
          <a:xfrm>
            <a:off x="539552" y="1535113"/>
            <a:ext cx="3957836" cy="639762"/>
          </a:xfrm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pPr algn="ctr"/>
            <a:r>
              <a:rPr lang="zh-TW" altLang="en-US" dirty="0" smtClean="0"/>
              <a:t>請在此輸入您的血型</a:t>
            </a:r>
            <a:r>
              <a:rPr lang="en-US" altLang="zh-TW" dirty="0" smtClean="0">
                <a:sym typeface="Wingdings" pitchFamily="2" charset="2"/>
              </a:rPr>
              <a:t>(</a:t>
            </a:r>
            <a:r>
              <a:rPr lang="en-US" altLang="zh-TW" dirty="0" err="1" smtClean="0">
                <a:sym typeface="Wingdings" pitchFamily="2" charset="2"/>
              </a:rPr>
              <a:t>texbox</a:t>
            </a:r>
            <a:r>
              <a:rPr lang="en-US" altLang="zh-TW" dirty="0" smtClean="0">
                <a:sym typeface="Wingdings" pitchFamily="2" charset="2"/>
              </a:rPr>
              <a:t>)</a:t>
            </a:r>
            <a:endParaRPr lang="en-US" altLang="zh-TW" dirty="0" smtClean="0"/>
          </a:p>
        </p:txBody>
      </p:sp>
      <p:sp>
        <p:nvSpPr>
          <p:cNvPr id="8" name="內容版面配置區 7"/>
          <p:cNvSpPr>
            <a:spLocks noGrp="1"/>
          </p:cNvSpPr>
          <p:nvPr>
            <p:ph sz="half" idx="2"/>
          </p:nvPr>
        </p:nvSpPr>
        <p:spPr>
          <a:xfrm>
            <a:off x="2771800" y="3284984"/>
            <a:ext cx="3456384" cy="1905075"/>
          </a:xfrm>
          <a:solidFill>
            <a:schemeClr val="accent6">
              <a:lumMod val="60000"/>
              <a:lumOff val="40000"/>
            </a:schemeClr>
          </a:solidFill>
        </p:spPr>
        <p:txBody>
          <a:bodyPr/>
          <a:lstStyle/>
          <a:p>
            <a:pPr marL="0" indent="0">
              <a:buNone/>
            </a:pPr>
            <a:endParaRPr lang="en-US" altLang="zh-TW" dirty="0" smtClean="0"/>
          </a:p>
          <a:p>
            <a:pPr marL="0" indent="0" algn="ctr">
              <a:buNone/>
            </a:pPr>
            <a:r>
              <a:rPr lang="zh-TW" altLang="en-US" b="1" dirty="0" smtClean="0"/>
              <a:t>結果顯示在此</a:t>
            </a:r>
            <a:r>
              <a:rPr lang="en-US" altLang="zh-TW" b="1" dirty="0"/>
              <a:t>(</a:t>
            </a:r>
            <a:r>
              <a:rPr lang="en-US" altLang="zh-TW" b="1" dirty="0" err="1" smtClean="0"/>
              <a:t>messagebox</a:t>
            </a:r>
            <a:r>
              <a:rPr lang="en-US" altLang="zh-TW" b="1" dirty="0" smtClean="0"/>
              <a:t>)</a:t>
            </a:r>
            <a:endParaRPr lang="zh-TW" altLang="en-US" b="1" dirty="0"/>
          </a:p>
        </p:txBody>
      </p:sp>
      <p:sp>
        <p:nvSpPr>
          <p:cNvPr id="7" name="文字版面配置區 6"/>
          <p:cNvSpPr>
            <a:spLocks noGrp="1"/>
          </p:cNvSpPr>
          <p:nvPr>
            <p:ph type="body" sz="quarter" idx="3"/>
          </p:nvPr>
        </p:nvSpPr>
        <p:spPr>
          <a:xfrm>
            <a:off x="6156176" y="1628800"/>
            <a:ext cx="2015207" cy="546075"/>
          </a:xfrm>
          <a:solidFill>
            <a:srgbClr val="FF0000"/>
          </a:solidFill>
        </p:spPr>
        <p:txBody>
          <a:bodyPr>
            <a:normAutofit/>
          </a:bodyPr>
          <a:lstStyle/>
          <a:p>
            <a:pPr algn="ctr"/>
            <a:r>
              <a:rPr lang="zh-TW" altLang="en-US" dirty="0" smtClean="0"/>
              <a:t>確認</a:t>
            </a:r>
            <a:r>
              <a:rPr lang="en-US" altLang="zh-TW" dirty="0" smtClean="0"/>
              <a:t>(</a:t>
            </a:r>
            <a:r>
              <a:rPr lang="zh-TW" altLang="en-US" dirty="0" smtClean="0"/>
              <a:t>按鈕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40000"/>
              <a:lumOff val="60000"/>
            </a:schemeClr>
          </a:solidFill>
        </p:spPr>
        <p:txBody>
          <a:bodyPr/>
          <a:lstStyle/>
          <a:p>
            <a:r>
              <a:rPr lang="zh-TW" altLang="en-US" dirty="0" smtClean="0"/>
              <a:t>由血型看個性</a:t>
            </a:r>
            <a:r>
              <a:rPr lang="en-US" altLang="zh-TW" dirty="0" smtClean="0"/>
              <a:t>~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682934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行雲流水">
  <a:themeElements>
    <a:clrScheme name="行雲流水">
      <a:dk1>
        <a:sysClr val="windowText" lastClr="000000"/>
      </a:dk1>
      <a:lt1>
        <a:sysClr val="window" lastClr="FFFFFF"/>
      </a:lt1>
      <a:dk2>
        <a:srgbClr val="411401"/>
      </a:dk2>
      <a:lt2>
        <a:srgbClr val="FFE6E6"/>
      </a:lt2>
      <a:accent1>
        <a:srgbClr val="A24A48"/>
      </a:accent1>
      <a:accent2>
        <a:srgbClr val="B2935C"/>
      </a:accent2>
      <a:accent3>
        <a:srgbClr val="6A9A9A"/>
      </a:accent3>
      <a:accent4>
        <a:srgbClr val="B2B787"/>
      </a:accent4>
      <a:accent5>
        <a:srgbClr val="91644B"/>
      </a:accent5>
      <a:accent6>
        <a:srgbClr val="654A76"/>
      </a:accent6>
      <a:hlink>
        <a:srgbClr val="00A800"/>
      </a:hlink>
      <a:folHlink>
        <a:srgbClr val="FF00FF"/>
      </a:folHlink>
    </a:clrScheme>
    <a:fontScheme name="行雲流水">
      <a:majorFont>
        <a:latin typeface="Cambria"/>
        <a:ea typeface=""/>
        <a:cs typeface=""/>
        <a:font script="Jpan" typeface="ＭＳ Ｐゴシック"/>
        <a:font script="Hang" typeface="맑은 고딕"/>
        <a:font script="Hans" typeface="华文行楷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明朝"/>
        <a:font script="Hang" typeface="HY견명조"/>
        <a:font script="Hans" typeface="华文行楷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行雲流水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  <a:satMod val="130000"/>
              </a:schemeClr>
            </a:gs>
            <a:gs pos="50000">
              <a:schemeClr val="phClr">
                <a:tint val="45000"/>
                <a:satMod val="220000"/>
              </a:schemeClr>
            </a:gs>
            <a:gs pos="100000">
              <a:schemeClr val="phClr">
                <a:tint val="90000"/>
                <a:satMod val="13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100000"/>
                <a:shade val="90000"/>
                <a:hueMod val="100000"/>
                <a:satMod val="200000"/>
              </a:schemeClr>
            </a:gs>
            <a:gs pos="50000">
              <a:schemeClr val="phClr">
                <a:tint val="100000"/>
                <a:shade val="60000"/>
                <a:hueMod val="100000"/>
                <a:satMod val="180000"/>
              </a:schemeClr>
            </a:gs>
            <a:gs pos="100000">
              <a:schemeClr val="phClr">
                <a:tint val="100000"/>
                <a:shade val="90000"/>
                <a:hueMod val="100000"/>
                <a:satMod val="2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50600">
              <a:schemeClr val="phClr">
                <a:alpha val="40000"/>
              </a:schemeClr>
            </a:glow>
          </a:effectLst>
        </a:effectStyle>
        <a:effectStyle>
          <a:effectLst>
            <a:glow rad="101600">
              <a:schemeClr val="phClr">
                <a:alpha val="60000"/>
              </a:schemeClr>
            </a:glow>
          </a:effectLst>
          <a:scene3d>
            <a:camera prst="isometricLeftDown" fov="0">
              <a:rot lat="0" lon="0" rev="0"/>
            </a:camera>
            <a:lightRig rig="harsh" dir="tl">
              <a:rot lat="0" lon="0" rev="14280000"/>
            </a:lightRig>
          </a:scene3d>
          <a:sp3d prstMaterial="flat">
            <a:bevelT w="38100" h="50800" prst="softRound"/>
          </a:sp3d>
        </a:effectStyle>
        <a:effectStyle>
          <a:effectLst>
            <a:glow>
              <a:schemeClr val="phClr"/>
            </a:glow>
          </a:effectLst>
          <a:scene3d>
            <a:camera prst="isometricLeftDown">
              <a:rot lat="0" lon="0" rev="0"/>
            </a:camera>
            <a:lightRig rig="harsh" dir="tl">
              <a:rot lat="0" lon="0" rev="14280000"/>
            </a:lightRig>
          </a:scene3d>
          <a:sp3d extrusionH="63500" contourW="38100" prstMaterial="flat">
            <a:bevelT w="50800" h="63500" prst="softRound"/>
            <a:contourClr>
              <a:schemeClr val="phClr">
                <a:tint val="5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hueMod val="100000"/>
                <a:satMod val="300000"/>
              </a:schemeClr>
            </a:gs>
            <a:gs pos="72000">
              <a:schemeClr val="phClr">
                <a:tint val="100000"/>
                <a:shade val="100000"/>
                <a:hueMod val="100000"/>
                <a:satMod val="100000"/>
              </a:schemeClr>
            </a:gs>
            <a:gs pos="81000">
              <a:schemeClr val="phClr">
                <a:tint val="98000"/>
                <a:shade val="100000"/>
                <a:hueMod val="100000"/>
                <a:satMod val="15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39000"/>
                <a:hueMod val="100000"/>
                <a:satMod val="150000"/>
              </a:schemeClr>
              <a:schemeClr val="phClr">
                <a:tint val="90000"/>
                <a:shade val="100000"/>
                <a:hueMod val="100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Calligraphy</Template>
  <TotalTime>231</TotalTime>
  <Words>24</Words>
  <Application>Microsoft Office PowerPoint</Application>
  <PresentationFormat>如螢幕大小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行雲流水</vt:lpstr>
      <vt:lpstr>由血型看個性~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由血型看個性~</dc:title>
  <dc:creator>user</dc:creator>
  <cp:lastModifiedBy>user</cp:lastModifiedBy>
  <cp:revision>3</cp:revision>
  <dcterms:created xsi:type="dcterms:W3CDTF">2020-11-12T06:30:18Z</dcterms:created>
  <dcterms:modified xsi:type="dcterms:W3CDTF">2020-11-12T10:21:29Z</dcterms:modified>
</cp:coreProperties>
</file>