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38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99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1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3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84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6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44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3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3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07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F52B-4C17-465A-8C3A-ED30113655C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5983-ACC1-49E3-8CB4-F51FFB148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6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71600" y="1412776"/>
            <a:ext cx="360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大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19672" y="1412776"/>
            <a:ext cx="360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小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89364" y="2126016"/>
            <a:ext cx="360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紅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24672" y="2132856"/>
            <a:ext cx="355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黑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797349" y="994480"/>
            <a:ext cx="1846659" cy="23042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鋪克牌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27584" y="2780928"/>
            <a:ext cx="7200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47664" y="2780928"/>
            <a:ext cx="7535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結束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948264" y="836712"/>
            <a:ext cx="1368152" cy="1754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敵人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71974" y="2780928"/>
            <a:ext cx="68407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抽他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92280" y="4509120"/>
            <a:ext cx="108012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錢錢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28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3608" y="1196752"/>
            <a:ext cx="108012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勝點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347864" y="980728"/>
            <a:ext cx="2808312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獎品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95936" y="4005064"/>
            <a:ext cx="13681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抽他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74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如螢幕大小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2021-01-14T11:02:31Z</dcterms:created>
  <dcterms:modified xsi:type="dcterms:W3CDTF">2021-01-14T11:10:51Z</dcterms:modified>
</cp:coreProperties>
</file>