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5BBF40-C765-4EA3-BF75-DB6D8E22306A}" v="1" dt="2023-11-14T09:32:00.315"/>
    <p1510:client id="{AFC06C03-FD46-42A1-89CE-86DBC42BA76F}" v="58" dt="2023-11-17T00:58:19.660"/>
    <p1510:client id="{E16395E3-72D6-43FE-ACF9-5ECB26F6B899}" v="640" dt="2023-11-15T16:45:41.260"/>
    <p1510:client id="{F7679416-FE0F-48A1-9191-B4C74A5D1E65}" v="20" dt="2023-11-16T04:26:40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陳 凱樺" userId="17d9fdd99fa53230" providerId="Windows Live" clId="Web-{E16395E3-72D6-43FE-ACF9-5ECB26F6B899}"/>
    <pc:docChg chg="addSld modSld sldOrd addMainMaster delMainMaster">
      <pc:chgData name="陳 凱樺" userId="17d9fdd99fa53230" providerId="Windows Live" clId="Web-{E16395E3-72D6-43FE-ACF9-5ECB26F6B899}" dt="2023-11-15T16:45:41.260" v="650" actId="20577"/>
      <pc:docMkLst>
        <pc:docMk/>
      </pc:docMkLst>
      <pc:sldChg chg="addSp modSp mod setBg modClrScheme setClrOvrMap chgLayout">
        <pc:chgData name="陳 凱樺" userId="17d9fdd99fa53230" providerId="Windows Live" clId="Web-{E16395E3-72D6-43FE-ACF9-5ECB26F6B899}" dt="2023-11-15T13:01:13.158" v="1"/>
        <pc:sldMkLst>
          <pc:docMk/>
          <pc:sldMk cId="232367057" sldId="256"/>
        </pc:sldMkLst>
        <pc:spChg chg="mod ord">
          <ac:chgData name="陳 凱樺" userId="17d9fdd99fa53230" providerId="Windows Live" clId="Web-{E16395E3-72D6-43FE-ACF9-5ECB26F6B899}" dt="2023-11-15T13:01:13.158" v="1"/>
          <ac:spMkLst>
            <pc:docMk/>
            <pc:sldMk cId="232367057" sldId="256"/>
            <ac:spMk id="2" creationId="{00000000-0000-0000-0000-000000000000}"/>
          </ac:spMkLst>
        </pc:spChg>
        <pc:spChg chg="mod ord">
          <ac:chgData name="陳 凱樺" userId="17d9fdd99fa53230" providerId="Windows Live" clId="Web-{E16395E3-72D6-43FE-ACF9-5ECB26F6B899}" dt="2023-11-15T13:01:13.158" v="1"/>
          <ac:spMkLst>
            <pc:docMk/>
            <pc:sldMk cId="232367057" sldId="256"/>
            <ac:spMk id="3" creationId="{00000000-0000-0000-0000-000000000000}"/>
          </ac:spMkLst>
        </pc:spChg>
        <pc:spChg chg="add">
          <ac:chgData name="陳 凱樺" userId="17d9fdd99fa53230" providerId="Windows Live" clId="Web-{E16395E3-72D6-43FE-ACF9-5ECB26F6B899}" dt="2023-11-15T13:01:13.158" v="1"/>
          <ac:spMkLst>
            <pc:docMk/>
            <pc:sldMk cId="232367057" sldId="256"/>
            <ac:spMk id="8" creationId="{DE27238C-8EAF-4098-86E6-7723B7DAE601}"/>
          </ac:spMkLst>
        </pc:spChg>
        <pc:spChg chg="add">
          <ac:chgData name="陳 凱樺" userId="17d9fdd99fa53230" providerId="Windows Live" clId="Web-{E16395E3-72D6-43FE-ACF9-5ECB26F6B899}" dt="2023-11-15T13:01:13.158" v="1"/>
          <ac:spMkLst>
            <pc:docMk/>
            <pc:sldMk cId="232367057" sldId="256"/>
            <ac:spMk id="10" creationId="{992F97B1-1891-4FCC-9E5F-BA97EDB48F89}"/>
          </ac:spMkLst>
        </pc:spChg>
        <pc:spChg chg="add">
          <ac:chgData name="陳 凱樺" userId="17d9fdd99fa53230" providerId="Windows Live" clId="Web-{E16395E3-72D6-43FE-ACF9-5ECB26F6B899}" dt="2023-11-15T13:01:13.158" v="1"/>
          <ac:spMkLst>
            <pc:docMk/>
            <pc:sldMk cId="232367057" sldId="256"/>
            <ac:spMk id="12" creationId="{78C6C821-FEE1-4EB6-9590-C021440C77DE}"/>
          </ac:spMkLst>
        </pc:spChg>
        <pc:spChg chg="add">
          <ac:chgData name="陳 凱樺" userId="17d9fdd99fa53230" providerId="Windows Live" clId="Web-{E16395E3-72D6-43FE-ACF9-5ECB26F6B899}" dt="2023-11-15T13:01:13.158" v="1"/>
          <ac:spMkLst>
            <pc:docMk/>
            <pc:sldMk cId="232367057" sldId="256"/>
            <ac:spMk id="14" creationId="{B61A74B3-E247-44D4-8C48-FAE8E2056401}"/>
          </ac:spMkLst>
        </pc:spChg>
      </pc:sldChg>
      <pc:sldChg chg="addSp delSp modSp mod setBg modClrScheme setClrOvrMap chgLayout">
        <pc:chgData name="陳 凱樺" userId="17d9fdd99fa53230" providerId="Windows Live" clId="Web-{E16395E3-72D6-43FE-ACF9-5ECB26F6B899}" dt="2023-11-15T16:17:39.628" v="332" actId="20577"/>
        <pc:sldMkLst>
          <pc:docMk/>
          <pc:sldMk cId="3319053517" sldId="257"/>
        </pc:sldMkLst>
        <pc:spChg chg="mod ord">
          <ac:chgData name="陳 凱樺" userId="17d9fdd99fa53230" providerId="Windows Live" clId="Web-{E16395E3-72D6-43FE-ACF9-5ECB26F6B899}" dt="2023-11-15T15:56:41.098" v="251" actId="20577"/>
          <ac:spMkLst>
            <pc:docMk/>
            <pc:sldMk cId="3319053517" sldId="257"/>
            <ac:spMk id="2" creationId="{45B00A2D-89D6-1B89-1BED-C67432B9BBD9}"/>
          </ac:spMkLst>
        </pc:spChg>
        <pc:spChg chg="add del mod ord">
          <ac:chgData name="陳 凱樺" userId="17d9fdd99fa53230" providerId="Windows Live" clId="Web-{E16395E3-72D6-43FE-ACF9-5ECB26F6B899}" dt="2023-11-15T15:56:27.942" v="241"/>
          <ac:spMkLst>
            <pc:docMk/>
            <pc:sldMk cId="3319053517" sldId="257"/>
            <ac:spMk id="3" creationId="{98A53A3E-510F-771A-B10E-CEF49B8F4C42}"/>
          </ac:spMkLst>
        </pc:spChg>
        <pc:spChg chg="add del">
          <ac:chgData name="陳 凱樺" userId="17d9fdd99fa53230" providerId="Windows Live" clId="Web-{E16395E3-72D6-43FE-ACF9-5ECB26F6B899}" dt="2023-11-15T15:56:27.895" v="240"/>
          <ac:spMkLst>
            <pc:docMk/>
            <pc:sldMk cId="3319053517" sldId="257"/>
            <ac:spMk id="6" creationId="{ABE6F9A3-300E-47F5-B41C-C8C5E758DE7C}"/>
          </ac:spMkLst>
        </pc:spChg>
        <pc:spChg chg="add del">
          <ac:chgData name="陳 凱樺" userId="17d9fdd99fa53230" providerId="Windows Live" clId="Web-{E16395E3-72D6-43FE-ACF9-5ECB26F6B899}" dt="2023-11-15T15:56:27.895" v="240"/>
          <ac:spMkLst>
            <pc:docMk/>
            <pc:sldMk cId="3319053517" sldId="257"/>
            <ac:spMk id="7" creationId="{61B4701B-39FE-43B8-86AA-D6B8789C2207}"/>
          </ac:spMkLst>
        </pc:spChg>
        <pc:spChg chg="add del">
          <ac:chgData name="陳 凱樺" userId="17d9fdd99fa53230" providerId="Windows Live" clId="Web-{E16395E3-72D6-43FE-ACF9-5ECB26F6B899}" dt="2023-11-15T15:56:27.895" v="240"/>
          <ac:spMkLst>
            <pc:docMk/>
            <pc:sldMk cId="3319053517" sldId="257"/>
            <ac:spMk id="8" creationId="{E9A7EF13-49FA-4355-971A-34B065F35022}"/>
          </ac:spMkLst>
        </pc:spChg>
        <pc:spChg chg="add del">
          <ac:chgData name="陳 凱樺" userId="17d9fdd99fa53230" providerId="Windows Live" clId="Web-{E16395E3-72D6-43FE-ACF9-5ECB26F6B899}" dt="2023-11-15T13:08:33.797" v="18"/>
          <ac:spMkLst>
            <pc:docMk/>
            <pc:sldMk cId="3319053517" sldId="257"/>
            <ac:spMk id="9" creationId="{F747F1B4-B831-4277-8AB0-32767F7EB7BF}"/>
          </ac:spMkLst>
        </pc:spChg>
        <pc:spChg chg="add del">
          <ac:chgData name="陳 凱樺" userId="17d9fdd99fa53230" providerId="Windows Live" clId="Web-{E16395E3-72D6-43FE-ACF9-5ECB26F6B899}" dt="2023-11-15T15:56:27.895" v="240"/>
          <ac:spMkLst>
            <pc:docMk/>
            <pc:sldMk cId="3319053517" sldId="257"/>
            <ac:spMk id="10" creationId="{92CF3C3E-0F7B-4F0C-8EBD-BDD38E9C66F5}"/>
          </ac:spMkLst>
        </pc:spChg>
        <pc:spChg chg="add del">
          <ac:chgData name="陳 凱樺" userId="17d9fdd99fa53230" providerId="Windows Live" clId="Web-{E16395E3-72D6-43FE-ACF9-5ECB26F6B899}" dt="2023-11-15T13:08:33.797" v="18"/>
          <ac:spMkLst>
            <pc:docMk/>
            <pc:sldMk cId="3319053517" sldId="257"/>
            <ac:spMk id="11" creationId="{D80CFA21-AB7C-4BEB-9BFF-05764FBBF3C6}"/>
          </ac:spMkLst>
        </pc:spChg>
        <pc:spChg chg="add del">
          <ac:chgData name="陳 凱樺" userId="17d9fdd99fa53230" providerId="Windows Live" clId="Web-{E16395E3-72D6-43FE-ACF9-5ECB26F6B899}" dt="2023-11-15T13:08:33.797" v="18"/>
          <ac:spMkLst>
            <pc:docMk/>
            <pc:sldMk cId="3319053517" sldId="257"/>
            <ac:spMk id="13" creationId="{12F7E335-851A-4CAE-B09F-E657819D4600}"/>
          </ac:spMkLst>
        </pc:spChg>
        <pc:spChg chg="add">
          <ac:chgData name="陳 凱樺" userId="17d9fdd99fa53230" providerId="Windows Live" clId="Web-{E16395E3-72D6-43FE-ACF9-5ECB26F6B899}" dt="2023-11-15T15:56:27.942" v="241"/>
          <ac:spMkLst>
            <pc:docMk/>
            <pc:sldMk cId="3319053517" sldId="257"/>
            <ac:spMk id="14" creationId="{F747F1B4-B831-4277-8AB0-32767F7EB7BF}"/>
          </ac:spMkLst>
        </pc:spChg>
        <pc:spChg chg="add del">
          <ac:chgData name="陳 凱樺" userId="17d9fdd99fa53230" providerId="Windows Live" clId="Web-{E16395E3-72D6-43FE-ACF9-5ECB26F6B899}" dt="2023-11-15T13:08:33.797" v="18"/>
          <ac:spMkLst>
            <pc:docMk/>
            <pc:sldMk cId="3319053517" sldId="257"/>
            <ac:spMk id="15" creationId="{10B541F0-7F6E-402E-84D8-CF96EACA5FBC}"/>
          </ac:spMkLst>
        </pc:spChg>
        <pc:spChg chg="add">
          <ac:chgData name="陳 凱樺" userId="17d9fdd99fa53230" providerId="Windows Live" clId="Web-{E16395E3-72D6-43FE-ACF9-5ECB26F6B899}" dt="2023-11-15T15:56:27.942" v="241"/>
          <ac:spMkLst>
            <pc:docMk/>
            <pc:sldMk cId="3319053517" sldId="257"/>
            <ac:spMk id="16" creationId="{D80CFA21-AB7C-4BEB-9BFF-05764FBBF3C6}"/>
          </ac:spMkLst>
        </pc:spChg>
        <pc:spChg chg="add">
          <ac:chgData name="陳 凱樺" userId="17d9fdd99fa53230" providerId="Windows Live" clId="Web-{E16395E3-72D6-43FE-ACF9-5ECB26F6B899}" dt="2023-11-15T15:56:27.942" v="241"/>
          <ac:spMkLst>
            <pc:docMk/>
            <pc:sldMk cId="3319053517" sldId="257"/>
            <ac:spMk id="17" creationId="{12F7E335-851A-4CAE-B09F-E657819D4600}"/>
          </ac:spMkLst>
        </pc:spChg>
        <pc:spChg chg="add">
          <ac:chgData name="陳 凱樺" userId="17d9fdd99fa53230" providerId="Windows Live" clId="Web-{E16395E3-72D6-43FE-ACF9-5ECB26F6B899}" dt="2023-11-15T15:56:27.942" v="241"/>
          <ac:spMkLst>
            <pc:docMk/>
            <pc:sldMk cId="3319053517" sldId="257"/>
            <ac:spMk id="18" creationId="{10B541F0-7F6E-402E-84D8-CF96EACA5FBC}"/>
          </ac:spMkLst>
        </pc:spChg>
        <pc:spChg chg="add del mod">
          <ac:chgData name="陳 凱樺" userId="17d9fdd99fa53230" providerId="Windows Live" clId="Web-{E16395E3-72D6-43FE-ACF9-5ECB26F6B899}" dt="2023-11-15T16:17:32.612" v="330"/>
          <ac:spMkLst>
            <pc:docMk/>
            <pc:sldMk cId="3319053517" sldId="257"/>
            <ac:spMk id="105" creationId="{790BE220-7CC0-0F65-9890-540733455BB0}"/>
          </ac:spMkLst>
        </pc:spChg>
        <pc:graphicFrameChg chg="add del">
          <ac:chgData name="陳 凱樺" userId="17d9fdd99fa53230" providerId="Windows Live" clId="Web-{E16395E3-72D6-43FE-ACF9-5ECB26F6B899}" dt="2023-11-15T13:08:33.797" v="18"/>
          <ac:graphicFrameMkLst>
            <pc:docMk/>
            <pc:sldMk cId="3319053517" sldId="257"/>
            <ac:graphicFrameMk id="5" creationId="{CED9D042-3F81-93C4-5464-A84E1B05D4E3}"/>
          </ac:graphicFrameMkLst>
        </pc:graphicFrameChg>
        <pc:graphicFrameChg chg="add del">
          <ac:chgData name="陳 凱樺" userId="17d9fdd99fa53230" providerId="Windows Live" clId="Web-{E16395E3-72D6-43FE-ACF9-5ECB26F6B899}" dt="2023-11-15T15:56:27.895" v="240"/>
          <ac:graphicFrameMkLst>
            <pc:docMk/>
            <pc:sldMk cId="3319053517" sldId="257"/>
            <ac:graphicFrameMk id="12" creationId="{E194940B-2F00-C0E6-EE3C-6B6FA596A8D6}"/>
          </ac:graphicFrameMkLst>
        </pc:graphicFrameChg>
        <pc:graphicFrameChg chg="add del modGraphic">
          <ac:chgData name="陳 凱樺" userId="17d9fdd99fa53230" providerId="Windows Live" clId="Web-{E16395E3-72D6-43FE-ACF9-5ECB26F6B899}" dt="2023-11-15T16:17:39.628" v="332" actId="20577"/>
          <ac:graphicFrameMkLst>
            <pc:docMk/>
            <pc:sldMk cId="3319053517" sldId="257"/>
            <ac:graphicFrameMk id="19" creationId="{73CC413D-F04F-4041-F42E-706024544460}"/>
          </ac:graphicFrameMkLst>
        </pc:graphicFrameChg>
      </pc:sldChg>
      <pc:sldChg chg="addSp delSp modSp new">
        <pc:chgData name="陳 凱樺" userId="17d9fdd99fa53230" providerId="Windows Live" clId="Web-{E16395E3-72D6-43FE-ACF9-5ECB26F6B899}" dt="2023-11-15T15:11:26.610" v="77" actId="1076"/>
        <pc:sldMkLst>
          <pc:docMk/>
          <pc:sldMk cId="3302897385" sldId="258"/>
        </pc:sldMkLst>
        <pc:spChg chg="mod">
          <ac:chgData name="陳 凱樺" userId="17d9fdd99fa53230" providerId="Windows Live" clId="Web-{E16395E3-72D6-43FE-ACF9-5ECB26F6B899}" dt="2023-11-15T15:01:56.805" v="49" actId="20577"/>
          <ac:spMkLst>
            <pc:docMk/>
            <pc:sldMk cId="3302897385" sldId="258"/>
            <ac:spMk id="2" creationId="{5E588744-4D69-DAC3-7BBD-002F39B03EB0}"/>
          </ac:spMkLst>
        </pc:spChg>
        <pc:spChg chg="add del mod">
          <ac:chgData name="陳 凱樺" userId="17d9fdd99fa53230" providerId="Windows Live" clId="Web-{E16395E3-72D6-43FE-ACF9-5ECB26F6B899}" dt="2023-11-15T15:02:23.962" v="69" actId="20577"/>
          <ac:spMkLst>
            <pc:docMk/>
            <pc:sldMk cId="3302897385" sldId="258"/>
            <ac:spMk id="3" creationId="{38F19CDF-F40B-51AE-87E1-60314C431293}"/>
          </ac:spMkLst>
        </pc:spChg>
        <pc:picChg chg="add del mod ord">
          <ac:chgData name="陳 凱樺" userId="17d9fdd99fa53230" providerId="Windows Live" clId="Web-{E16395E3-72D6-43FE-ACF9-5ECB26F6B899}" dt="2023-11-15T14:47:54.317" v="29"/>
          <ac:picMkLst>
            <pc:docMk/>
            <pc:sldMk cId="3302897385" sldId="258"/>
            <ac:picMk id="4" creationId="{74B82E51-C098-2EAA-A477-A8ECA342A229}"/>
          </ac:picMkLst>
        </pc:picChg>
        <pc:picChg chg="add del mod">
          <ac:chgData name="陳 凱樺" userId="17d9fdd99fa53230" providerId="Windows Live" clId="Web-{E16395E3-72D6-43FE-ACF9-5ECB26F6B899}" dt="2023-11-15T14:47:53.926" v="28"/>
          <ac:picMkLst>
            <pc:docMk/>
            <pc:sldMk cId="3302897385" sldId="258"/>
            <ac:picMk id="5" creationId="{77DF852A-EA57-107D-F0D1-FDF680CD56FB}"/>
          </ac:picMkLst>
        </pc:picChg>
        <pc:picChg chg="add mod">
          <ac:chgData name="陳 凱樺" userId="17d9fdd99fa53230" providerId="Windows Live" clId="Web-{E16395E3-72D6-43FE-ACF9-5ECB26F6B899}" dt="2023-11-15T15:02:41.369" v="75" actId="1076"/>
          <ac:picMkLst>
            <pc:docMk/>
            <pc:sldMk cId="3302897385" sldId="258"/>
            <ac:picMk id="6" creationId="{A23E4357-9CD0-CDEE-5743-A302BCC138A9}"/>
          </ac:picMkLst>
        </pc:picChg>
        <pc:picChg chg="add mod">
          <ac:chgData name="陳 凱樺" userId="17d9fdd99fa53230" providerId="Windows Live" clId="Web-{E16395E3-72D6-43FE-ACF9-5ECB26F6B899}" dt="2023-11-15T15:02:39.166" v="74" actId="1076"/>
          <ac:picMkLst>
            <pc:docMk/>
            <pc:sldMk cId="3302897385" sldId="258"/>
            <ac:picMk id="7" creationId="{C5E36B23-100D-4759-69F7-BAB8D9E9D81D}"/>
          </ac:picMkLst>
        </pc:picChg>
        <pc:picChg chg="add mod">
          <ac:chgData name="陳 凱樺" userId="17d9fdd99fa53230" providerId="Windows Live" clId="Web-{E16395E3-72D6-43FE-ACF9-5ECB26F6B899}" dt="2023-11-15T15:11:26.610" v="77" actId="1076"/>
          <ac:picMkLst>
            <pc:docMk/>
            <pc:sldMk cId="3302897385" sldId="258"/>
            <ac:picMk id="8" creationId="{DBB2930B-C15B-A088-3D17-F4C1E4120EA9}"/>
          </ac:picMkLst>
        </pc:picChg>
      </pc:sldChg>
      <pc:sldChg chg="addSp modSp new mod setBg setClrOvrMap">
        <pc:chgData name="陳 凱樺" userId="17d9fdd99fa53230" providerId="Windows Live" clId="Web-{E16395E3-72D6-43FE-ACF9-5ECB26F6B899}" dt="2023-11-15T15:48:11.367" v="172"/>
        <pc:sldMkLst>
          <pc:docMk/>
          <pc:sldMk cId="4027262457" sldId="259"/>
        </pc:sldMkLst>
        <pc:spChg chg="mod">
          <ac:chgData name="陳 凱樺" userId="17d9fdd99fa53230" providerId="Windows Live" clId="Web-{E16395E3-72D6-43FE-ACF9-5ECB26F6B899}" dt="2023-11-15T15:48:11.367" v="172"/>
          <ac:spMkLst>
            <pc:docMk/>
            <pc:sldMk cId="4027262457" sldId="259"/>
            <ac:spMk id="2" creationId="{7CA017DB-EF4D-69A4-D0B2-BA08C1F64F76}"/>
          </ac:spMkLst>
        </pc:spChg>
        <pc:spChg chg="mod ord">
          <ac:chgData name="陳 凱樺" userId="17d9fdd99fa53230" providerId="Windows Live" clId="Web-{E16395E3-72D6-43FE-ACF9-5ECB26F6B899}" dt="2023-11-15T15:48:11.367" v="172"/>
          <ac:spMkLst>
            <pc:docMk/>
            <pc:sldMk cId="4027262457" sldId="259"/>
            <ac:spMk id="3" creationId="{71B55F07-810B-4B3B-858D-5FC35192B1C7}"/>
          </ac:spMkLst>
        </pc:spChg>
        <pc:spChg chg="add">
          <ac:chgData name="陳 凱樺" userId="17d9fdd99fa53230" providerId="Windows Live" clId="Web-{E16395E3-72D6-43FE-ACF9-5ECB26F6B899}" dt="2023-11-15T15:48:11.367" v="172"/>
          <ac:spMkLst>
            <pc:docMk/>
            <pc:sldMk cId="4027262457" sldId="259"/>
            <ac:spMk id="9" creationId="{B4AAD3FD-83A5-4B89-9F8F-01B8870865BE}"/>
          </ac:spMkLst>
        </pc:spChg>
        <pc:spChg chg="add">
          <ac:chgData name="陳 凱樺" userId="17d9fdd99fa53230" providerId="Windows Live" clId="Web-{E16395E3-72D6-43FE-ACF9-5ECB26F6B899}" dt="2023-11-15T15:48:11.367" v="172"/>
          <ac:spMkLst>
            <pc:docMk/>
            <pc:sldMk cId="4027262457" sldId="259"/>
            <ac:spMk id="11" creationId="{61752F1D-FC0F-4103-9584-630E643CCDA6}"/>
          </ac:spMkLst>
        </pc:spChg>
        <pc:spChg chg="add">
          <ac:chgData name="陳 凱樺" userId="17d9fdd99fa53230" providerId="Windows Live" clId="Web-{E16395E3-72D6-43FE-ACF9-5ECB26F6B899}" dt="2023-11-15T15:48:11.367" v="172"/>
          <ac:spMkLst>
            <pc:docMk/>
            <pc:sldMk cId="4027262457" sldId="259"/>
            <ac:spMk id="13" creationId="{70151CB7-E7DE-4917-B831-01DF9CE01306}"/>
          </ac:spMkLst>
        </pc:spChg>
        <pc:spChg chg="add">
          <ac:chgData name="陳 凱樺" userId="17d9fdd99fa53230" providerId="Windows Live" clId="Web-{E16395E3-72D6-43FE-ACF9-5ECB26F6B899}" dt="2023-11-15T15:48:11.367" v="172"/>
          <ac:spMkLst>
            <pc:docMk/>
            <pc:sldMk cId="4027262457" sldId="259"/>
            <ac:spMk id="15" creationId="{A92A1116-1C84-41DF-B803-1F7B0883EC82}"/>
          </ac:spMkLst>
        </pc:spChg>
        <pc:picChg chg="add mod">
          <ac:chgData name="陳 凱樺" userId="17d9fdd99fa53230" providerId="Windows Live" clId="Web-{E16395E3-72D6-43FE-ACF9-5ECB26F6B899}" dt="2023-11-15T15:48:11.367" v="172"/>
          <ac:picMkLst>
            <pc:docMk/>
            <pc:sldMk cId="4027262457" sldId="259"/>
            <ac:picMk id="4" creationId="{F71AC173-59C7-8E82-0916-17BB52153B75}"/>
          </ac:picMkLst>
        </pc:picChg>
      </pc:sldChg>
      <pc:sldChg chg="addSp delSp modSp new mod setBg setClrOvrMap">
        <pc:chgData name="陳 凱樺" userId="17d9fdd99fa53230" providerId="Windows Live" clId="Web-{E16395E3-72D6-43FE-ACF9-5ECB26F6B899}" dt="2023-11-15T15:56:00.253" v="238" actId="20577"/>
        <pc:sldMkLst>
          <pc:docMk/>
          <pc:sldMk cId="2148328916" sldId="260"/>
        </pc:sldMkLst>
        <pc:spChg chg="mod">
          <ac:chgData name="陳 凱樺" userId="17d9fdd99fa53230" providerId="Windows Live" clId="Web-{E16395E3-72D6-43FE-ACF9-5ECB26F6B899}" dt="2023-11-15T15:55:54.535" v="237"/>
          <ac:spMkLst>
            <pc:docMk/>
            <pc:sldMk cId="2148328916" sldId="260"/>
            <ac:spMk id="2" creationId="{929DCABA-B464-0529-B19F-1F54D7B2FA21}"/>
          </ac:spMkLst>
        </pc:spChg>
        <pc:spChg chg="mod ord">
          <ac:chgData name="陳 凱樺" userId="17d9fdd99fa53230" providerId="Windows Live" clId="Web-{E16395E3-72D6-43FE-ACF9-5ECB26F6B899}" dt="2023-11-15T15:56:00.253" v="238" actId="20577"/>
          <ac:spMkLst>
            <pc:docMk/>
            <pc:sldMk cId="2148328916" sldId="260"/>
            <ac:spMk id="3" creationId="{FBBFDB8A-47DB-B275-1422-6BBC373F3171}"/>
          </ac:spMkLst>
        </pc:spChg>
        <pc:spChg chg="add del">
          <ac:chgData name="陳 凱樺" userId="17d9fdd99fa53230" providerId="Windows Live" clId="Web-{E16395E3-72D6-43FE-ACF9-5ECB26F6B899}" dt="2023-11-15T15:55:54.535" v="237"/>
          <ac:spMkLst>
            <pc:docMk/>
            <pc:sldMk cId="2148328916" sldId="260"/>
            <ac:spMk id="6" creationId="{EE4E366E-272A-409E-840F-9A6A64A9E3FF}"/>
          </ac:spMkLst>
        </pc:spChg>
        <pc:spChg chg="add del">
          <ac:chgData name="陳 凱樺" userId="17d9fdd99fa53230" providerId="Windows Live" clId="Web-{E16395E3-72D6-43FE-ACF9-5ECB26F6B899}" dt="2023-11-15T15:55:54.535" v="237"/>
          <ac:spMkLst>
            <pc:docMk/>
            <pc:sldMk cId="2148328916" sldId="260"/>
            <ac:spMk id="7" creationId="{A721560C-E4AB-4287-A29C-3F6916794CB9}"/>
          </ac:spMkLst>
        </pc:spChg>
        <pc:spChg chg="add del">
          <ac:chgData name="陳 凱樺" userId="17d9fdd99fa53230" providerId="Windows Live" clId="Web-{E16395E3-72D6-43FE-ACF9-5ECB26F6B899}" dt="2023-11-15T15:55:54.535" v="237"/>
          <ac:spMkLst>
            <pc:docMk/>
            <pc:sldMk cId="2148328916" sldId="260"/>
            <ac:spMk id="8" creationId="{DF6CFF07-D953-4F9C-9A0E-E0A6AACB6158}"/>
          </ac:spMkLst>
        </pc:spChg>
        <pc:spChg chg="add del">
          <ac:chgData name="陳 凱樺" userId="17d9fdd99fa53230" providerId="Windows Live" clId="Web-{E16395E3-72D6-43FE-ACF9-5ECB26F6B899}" dt="2023-11-15T15:55:13.518" v="230"/>
          <ac:spMkLst>
            <pc:docMk/>
            <pc:sldMk cId="2148328916" sldId="260"/>
            <ac:spMk id="9" creationId="{9362849A-570D-49DB-954C-63F144E88A4A}"/>
          </ac:spMkLst>
        </pc:spChg>
        <pc:spChg chg="add del">
          <ac:chgData name="陳 凱樺" userId="17d9fdd99fa53230" providerId="Windows Live" clId="Web-{E16395E3-72D6-43FE-ACF9-5ECB26F6B899}" dt="2023-11-15T15:55:54.535" v="237"/>
          <ac:spMkLst>
            <pc:docMk/>
            <pc:sldMk cId="2148328916" sldId="260"/>
            <ac:spMk id="10" creationId="{DAA4FEEE-0B5F-41BF-825D-60F9FB089568}"/>
          </ac:spMkLst>
        </pc:spChg>
        <pc:spChg chg="add del">
          <ac:chgData name="陳 凱樺" userId="17d9fdd99fa53230" providerId="Windows Live" clId="Web-{E16395E3-72D6-43FE-ACF9-5ECB26F6B899}" dt="2023-11-15T15:55:13.518" v="230"/>
          <ac:spMkLst>
            <pc:docMk/>
            <pc:sldMk cId="2148328916" sldId="260"/>
            <ac:spMk id="11" creationId="{1CA42011-E478-428B-9D15-A98E338BF8C1}"/>
          </ac:spMkLst>
        </pc:spChg>
        <pc:spChg chg="add">
          <ac:chgData name="陳 凱樺" userId="17d9fdd99fa53230" providerId="Windows Live" clId="Web-{E16395E3-72D6-43FE-ACF9-5ECB26F6B899}" dt="2023-11-15T15:55:54.535" v="237"/>
          <ac:spMkLst>
            <pc:docMk/>
            <pc:sldMk cId="2148328916" sldId="260"/>
            <ac:spMk id="12" creationId="{B4AAD3FD-83A5-4B89-9F8F-01B8870865BE}"/>
          </ac:spMkLst>
        </pc:spChg>
        <pc:spChg chg="add del">
          <ac:chgData name="陳 凱樺" userId="17d9fdd99fa53230" providerId="Windows Live" clId="Web-{E16395E3-72D6-43FE-ACF9-5ECB26F6B899}" dt="2023-11-15T15:55:13.518" v="230"/>
          <ac:spMkLst>
            <pc:docMk/>
            <pc:sldMk cId="2148328916" sldId="260"/>
            <ac:spMk id="13" creationId="{9ED2773C-FE51-4632-BA46-036BDCDA6E5C}"/>
          </ac:spMkLst>
        </pc:spChg>
        <pc:spChg chg="add del">
          <ac:chgData name="陳 凱樺" userId="17d9fdd99fa53230" providerId="Windows Live" clId="Web-{E16395E3-72D6-43FE-ACF9-5ECB26F6B899}" dt="2023-11-15T15:55:13.518" v="230"/>
          <ac:spMkLst>
            <pc:docMk/>
            <pc:sldMk cId="2148328916" sldId="260"/>
            <ac:spMk id="15" creationId="{E02F9158-C4C2-46A8-BE73-A4F77E139FB6}"/>
          </ac:spMkLst>
        </pc:spChg>
        <pc:spChg chg="add">
          <ac:chgData name="陳 凱樺" userId="17d9fdd99fa53230" providerId="Windows Live" clId="Web-{E16395E3-72D6-43FE-ACF9-5ECB26F6B899}" dt="2023-11-15T15:55:54.535" v="237"/>
          <ac:spMkLst>
            <pc:docMk/>
            <pc:sldMk cId="2148328916" sldId="260"/>
            <ac:spMk id="17" creationId="{61752F1D-FC0F-4103-9584-630E643CCDA6}"/>
          </ac:spMkLst>
        </pc:spChg>
        <pc:spChg chg="add">
          <ac:chgData name="陳 凱樺" userId="17d9fdd99fa53230" providerId="Windows Live" clId="Web-{E16395E3-72D6-43FE-ACF9-5ECB26F6B899}" dt="2023-11-15T15:55:54.535" v="237"/>
          <ac:spMkLst>
            <pc:docMk/>
            <pc:sldMk cId="2148328916" sldId="260"/>
            <ac:spMk id="19" creationId="{70151CB7-E7DE-4917-B831-01DF9CE01306}"/>
          </ac:spMkLst>
        </pc:spChg>
        <pc:spChg chg="add">
          <ac:chgData name="陳 凱樺" userId="17d9fdd99fa53230" providerId="Windows Live" clId="Web-{E16395E3-72D6-43FE-ACF9-5ECB26F6B899}" dt="2023-11-15T15:55:54.535" v="237"/>
          <ac:spMkLst>
            <pc:docMk/>
            <pc:sldMk cId="2148328916" sldId="260"/>
            <ac:spMk id="21" creationId="{A92A1116-1C84-41DF-B803-1F7B0883EC82}"/>
          </ac:spMkLst>
        </pc:spChg>
        <pc:picChg chg="add mod">
          <ac:chgData name="陳 凱樺" userId="17d9fdd99fa53230" providerId="Windows Live" clId="Web-{E16395E3-72D6-43FE-ACF9-5ECB26F6B899}" dt="2023-11-15T15:55:54.535" v="237"/>
          <ac:picMkLst>
            <pc:docMk/>
            <pc:sldMk cId="2148328916" sldId="260"/>
            <ac:picMk id="4" creationId="{7C10A486-8574-DB59-167E-EAE5BF4AC054}"/>
          </ac:picMkLst>
        </pc:picChg>
      </pc:sldChg>
      <pc:sldChg chg="addSp modSp new">
        <pc:chgData name="陳 凱樺" userId="17d9fdd99fa53230" providerId="Windows Live" clId="Web-{E16395E3-72D6-43FE-ACF9-5ECB26F6B899}" dt="2023-11-15T16:19:28.036" v="343" actId="1076"/>
        <pc:sldMkLst>
          <pc:docMk/>
          <pc:sldMk cId="4207978269" sldId="261"/>
        </pc:sldMkLst>
        <pc:spChg chg="mod">
          <ac:chgData name="陳 凱樺" userId="17d9fdd99fa53230" providerId="Windows Live" clId="Web-{E16395E3-72D6-43FE-ACF9-5ECB26F6B899}" dt="2023-11-15T16:09:43.413" v="317" actId="20577"/>
          <ac:spMkLst>
            <pc:docMk/>
            <pc:sldMk cId="4207978269" sldId="261"/>
            <ac:spMk id="2" creationId="{4F036383-DC52-5972-16DA-021233E151D2}"/>
          </ac:spMkLst>
        </pc:spChg>
        <pc:spChg chg="mod">
          <ac:chgData name="陳 凱樺" userId="17d9fdd99fa53230" providerId="Windows Live" clId="Web-{E16395E3-72D6-43FE-ACF9-5ECB26F6B899}" dt="2023-11-15T16:19:23.505" v="342" actId="20577"/>
          <ac:spMkLst>
            <pc:docMk/>
            <pc:sldMk cId="4207978269" sldId="261"/>
            <ac:spMk id="3" creationId="{BED70F2D-68F8-EDD6-1966-2052C3803688}"/>
          </ac:spMkLst>
        </pc:spChg>
        <pc:picChg chg="add mod">
          <ac:chgData name="陳 凱樺" userId="17d9fdd99fa53230" providerId="Windows Live" clId="Web-{E16395E3-72D6-43FE-ACF9-5ECB26F6B899}" dt="2023-11-15T16:19:28.036" v="343" actId="1076"/>
          <ac:picMkLst>
            <pc:docMk/>
            <pc:sldMk cId="4207978269" sldId="261"/>
            <ac:picMk id="4" creationId="{49C7B3AF-3565-FF9A-1744-817E30D2851F}"/>
          </ac:picMkLst>
        </pc:picChg>
      </pc:sldChg>
      <pc:sldChg chg="addSp delSp modSp new">
        <pc:chgData name="陳 凱樺" userId="17d9fdd99fa53230" providerId="Windows Live" clId="Web-{E16395E3-72D6-43FE-ACF9-5ECB26F6B899}" dt="2023-11-15T16:33:30.743" v="538" actId="1076"/>
        <pc:sldMkLst>
          <pc:docMk/>
          <pc:sldMk cId="3245091183" sldId="262"/>
        </pc:sldMkLst>
        <pc:spChg chg="mod">
          <ac:chgData name="陳 凱樺" userId="17d9fdd99fa53230" providerId="Windows Live" clId="Web-{E16395E3-72D6-43FE-ACF9-5ECB26F6B899}" dt="2023-11-15T16:32:55.305" v="530" actId="20577"/>
          <ac:spMkLst>
            <pc:docMk/>
            <pc:sldMk cId="3245091183" sldId="262"/>
            <ac:spMk id="2" creationId="{25B3917B-8E54-7539-FC73-46B26298B453}"/>
          </ac:spMkLst>
        </pc:spChg>
        <pc:spChg chg="del">
          <ac:chgData name="陳 凱樺" userId="17d9fdd99fa53230" providerId="Windows Live" clId="Web-{E16395E3-72D6-43FE-ACF9-5ECB26F6B899}" dt="2023-11-15T16:20:23.928" v="369"/>
          <ac:spMkLst>
            <pc:docMk/>
            <pc:sldMk cId="3245091183" sldId="262"/>
            <ac:spMk id="3" creationId="{530C399A-D75B-72D6-EE3C-6BF0BD312D0B}"/>
          </ac:spMkLst>
        </pc:spChg>
        <pc:spChg chg="add del mod">
          <ac:chgData name="陳 凱樺" userId="17d9fdd99fa53230" providerId="Windows Live" clId="Web-{E16395E3-72D6-43FE-ACF9-5ECB26F6B899}" dt="2023-11-15T16:33:17.415" v="533"/>
          <ac:spMkLst>
            <pc:docMk/>
            <pc:sldMk cId="3245091183" sldId="262"/>
            <ac:spMk id="6" creationId="{C2B54CED-32FC-B010-B3A1-47634EC57E49}"/>
          </ac:spMkLst>
        </pc:spChg>
        <pc:picChg chg="add del mod ord">
          <ac:chgData name="陳 凱樺" userId="17d9fdd99fa53230" providerId="Windows Live" clId="Web-{E16395E3-72D6-43FE-ACF9-5ECB26F6B899}" dt="2023-11-15T16:21:04.976" v="377"/>
          <ac:picMkLst>
            <pc:docMk/>
            <pc:sldMk cId="3245091183" sldId="262"/>
            <ac:picMk id="4" creationId="{3993B28C-112E-9428-96C9-164E631FD343}"/>
          </ac:picMkLst>
        </pc:picChg>
        <pc:picChg chg="add del mod">
          <ac:chgData name="陳 凱樺" userId="17d9fdd99fa53230" providerId="Windows Live" clId="Web-{E16395E3-72D6-43FE-ACF9-5ECB26F6B899}" dt="2023-11-15T16:33:05.961" v="532"/>
          <ac:picMkLst>
            <pc:docMk/>
            <pc:sldMk cId="3245091183" sldId="262"/>
            <ac:picMk id="7" creationId="{B2065752-3014-DABF-857A-58A139F42907}"/>
          </ac:picMkLst>
        </pc:picChg>
        <pc:picChg chg="add mod ord">
          <ac:chgData name="陳 凱樺" userId="17d9fdd99fa53230" providerId="Windows Live" clId="Web-{E16395E3-72D6-43FE-ACF9-5ECB26F6B899}" dt="2023-11-15T16:33:30.743" v="538" actId="1076"/>
          <ac:picMkLst>
            <pc:docMk/>
            <pc:sldMk cId="3245091183" sldId="262"/>
            <ac:picMk id="8" creationId="{3BEFB90E-3382-4643-50A1-A7B687E5CEA4}"/>
          </ac:picMkLst>
        </pc:picChg>
      </pc:sldChg>
      <pc:sldChg chg="modSp new">
        <pc:chgData name="陳 凱樺" userId="17d9fdd99fa53230" providerId="Windows Live" clId="Web-{E16395E3-72D6-43FE-ACF9-5ECB26F6B899}" dt="2023-11-15T16:31:21.053" v="508" actId="20577"/>
        <pc:sldMkLst>
          <pc:docMk/>
          <pc:sldMk cId="1020220043" sldId="263"/>
        </pc:sldMkLst>
        <pc:spChg chg="mod">
          <ac:chgData name="陳 凱樺" userId="17d9fdd99fa53230" providerId="Windows Live" clId="Web-{E16395E3-72D6-43FE-ACF9-5ECB26F6B899}" dt="2023-11-15T16:24:07.965" v="424" actId="20577"/>
          <ac:spMkLst>
            <pc:docMk/>
            <pc:sldMk cId="1020220043" sldId="263"/>
            <ac:spMk id="2" creationId="{80F707AF-0CB4-3F0E-F8BB-FAB84D1CFC6D}"/>
          </ac:spMkLst>
        </pc:spChg>
        <pc:spChg chg="mod">
          <ac:chgData name="陳 凱樺" userId="17d9fdd99fa53230" providerId="Windows Live" clId="Web-{E16395E3-72D6-43FE-ACF9-5ECB26F6B899}" dt="2023-11-15T16:31:21.053" v="508" actId="20577"/>
          <ac:spMkLst>
            <pc:docMk/>
            <pc:sldMk cId="1020220043" sldId="263"/>
            <ac:spMk id="3" creationId="{B3344ACC-5942-4E79-6322-1953B500FADB}"/>
          </ac:spMkLst>
        </pc:spChg>
      </pc:sldChg>
      <pc:sldChg chg="modSp new ord">
        <pc:chgData name="陳 凱樺" userId="17d9fdd99fa53230" providerId="Windows Live" clId="Web-{E16395E3-72D6-43FE-ACF9-5ECB26F6B899}" dt="2023-11-15T16:41:13.738" v="646" actId="20577"/>
        <pc:sldMkLst>
          <pc:docMk/>
          <pc:sldMk cId="2380239241" sldId="264"/>
        </pc:sldMkLst>
        <pc:spChg chg="mod">
          <ac:chgData name="陳 凱樺" userId="17d9fdd99fa53230" providerId="Windows Live" clId="Web-{E16395E3-72D6-43FE-ACF9-5ECB26F6B899}" dt="2023-11-15T16:33:49.134" v="551" actId="20577"/>
          <ac:spMkLst>
            <pc:docMk/>
            <pc:sldMk cId="2380239241" sldId="264"/>
            <ac:spMk id="2" creationId="{E795F18A-FF07-AA07-DD9D-656661F9C328}"/>
          </ac:spMkLst>
        </pc:spChg>
        <pc:spChg chg="mod">
          <ac:chgData name="陳 凱樺" userId="17d9fdd99fa53230" providerId="Windows Live" clId="Web-{E16395E3-72D6-43FE-ACF9-5ECB26F6B899}" dt="2023-11-15T16:41:13.738" v="646" actId="20577"/>
          <ac:spMkLst>
            <pc:docMk/>
            <pc:sldMk cId="2380239241" sldId="264"/>
            <ac:spMk id="3" creationId="{429E4B00-81FB-7663-9081-1AA5E6D0FE06}"/>
          </ac:spMkLst>
        </pc:spChg>
      </pc:sldChg>
      <pc:sldChg chg="modSp new">
        <pc:chgData name="陳 凱樺" userId="17d9fdd99fa53230" providerId="Windows Live" clId="Web-{E16395E3-72D6-43FE-ACF9-5ECB26F6B899}" dt="2023-11-15T16:45:34.088" v="648" actId="20577"/>
        <pc:sldMkLst>
          <pc:docMk/>
          <pc:sldMk cId="1247594980" sldId="265"/>
        </pc:sldMkLst>
        <pc:spChg chg="mod">
          <ac:chgData name="陳 凱樺" userId="17d9fdd99fa53230" providerId="Windows Live" clId="Web-{E16395E3-72D6-43FE-ACF9-5ECB26F6B899}" dt="2023-11-15T16:45:34.088" v="648" actId="20577"/>
          <ac:spMkLst>
            <pc:docMk/>
            <pc:sldMk cId="1247594980" sldId="265"/>
            <ac:spMk id="2" creationId="{C64894D1-0338-A089-478A-8E6D005E4D65}"/>
          </ac:spMkLst>
        </pc:spChg>
      </pc:sldChg>
      <pc:sldChg chg="modSp new">
        <pc:chgData name="陳 凱樺" userId="17d9fdd99fa53230" providerId="Windows Live" clId="Web-{E16395E3-72D6-43FE-ACF9-5ECB26F6B899}" dt="2023-11-15T16:45:41.260" v="650" actId="20577"/>
        <pc:sldMkLst>
          <pc:docMk/>
          <pc:sldMk cId="179528740" sldId="266"/>
        </pc:sldMkLst>
        <pc:spChg chg="mod">
          <ac:chgData name="陳 凱樺" userId="17d9fdd99fa53230" providerId="Windows Live" clId="Web-{E16395E3-72D6-43FE-ACF9-5ECB26F6B899}" dt="2023-11-15T16:45:41.260" v="650" actId="20577"/>
          <ac:spMkLst>
            <pc:docMk/>
            <pc:sldMk cId="179528740" sldId="266"/>
            <ac:spMk id="2" creationId="{1CAAD68F-5E3B-1469-6FA0-DBB5FA7C34F3}"/>
          </ac:spMkLst>
        </pc:spChg>
      </pc:sldChg>
      <pc:sldMasterChg chg="del delSldLayout">
        <pc:chgData name="陳 凱樺" userId="17d9fdd99fa53230" providerId="Windows Live" clId="Web-{E16395E3-72D6-43FE-ACF9-5ECB26F6B899}" dt="2023-11-15T13:01:08.518" v="0"/>
        <pc:sldMasterMkLst>
          <pc:docMk/>
          <pc:sldMasterMk cId="0" sldId="2147483648"/>
        </pc:sldMasterMkLst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65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68"/>
          </pc:sldLayoutMkLst>
        </pc:sldLayoutChg>
        <pc:sldLayoutChg chg="del">
          <pc:chgData name="陳 凱樺" userId="17d9fdd99fa53230" providerId="Windows Live" clId="Web-{E16395E3-72D6-43FE-ACF9-5ECB26F6B899}" dt="2023-11-15T13:01:08.518" v="0"/>
          <pc:sldLayoutMkLst>
            <pc:docMk/>
            <pc:sldMasterMk cId="0" sldId="2147483648"/>
            <pc:sldLayoutMk cId="0" sldId="2147483669"/>
          </pc:sldLayoutMkLst>
        </pc:sldLayoutChg>
      </pc:sldMasterChg>
      <pc:sldMasterChg chg="add addSldLayout modSldLayout">
        <pc:chgData name="陳 凱樺" userId="17d9fdd99fa53230" providerId="Windows Live" clId="Web-{E16395E3-72D6-43FE-ACF9-5ECB26F6B899}" dt="2023-11-15T13:01:08.518" v="0"/>
        <pc:sldMasterMkLst>
          <pc:docMk/>
          <pc:sldMasterMk cId="1625096480" sldId="2147483670"/>
        </pc:sldMasterMkLst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1318331315" sldId="2147483671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1724460026" sldId="2147483672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3444199173" sldId="2147483673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4280350957" sldId="2147483674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608259750" sldId="2147483675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2296211061" sldId="2147483676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3796166539" sldId="2147483677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479528670" sldId="2147483678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3279418960" sldId="2147483679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4181246014" sldId="2147483680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1132404345" sldId="2147483681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2627095312" sldId="2147483682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1552901787" sldId="2147483683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1445757436" sldId="2147483684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2088092397" sldId="2147483685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3733004363" sldId="2147483686"/>
          </pc:sldLayoutMkLst>
        </pc:sldLayoutChg>
        <pc:sldLayoutChg chg="add mod replId">
          <pc:chgData name="陳 凱樺" userId="17d9fdd99fa53230" providerId="Windows Live" clId="Web-{E16395E3-72D6-43FE-ACF9-5ECB26F6B899}" dt="2023-11-15T13:01:08.518" v="0"/>
          <pc:sldLayoutMkLst>
            <pc:docMk/>
            <pc:sldMasterMk cId="1625096480" sldId="2147483670"/>
            <pc:sldLayoutMk cId="4288301215" sldId="2147483687"/>
          </pc:sldLayoutMkLst>
        </pc:sldLayoutChg>
      </pc:sldMasterChg>
    </pc:docChg>
  </pc:docChgLst>
  <pc:docChgLst>
    <pc:chgData name="陳 凱樺" userId="17d9fdd99fa53230" providerId="Windows Live" clId="Web-{F7679416-FE0F-48A1-9191-B4C74A5D1E65}"/>
    <pc:docChg chg="modSld">
      <pc:chgData name="陳 凱樺" userId="17d9fdd99fa53230" providerId="Windows Live" clId="Web-{F7679416-FE0F-48A1-9191-B4C74A5D1E65}" dt="2023-11-16T04:26:40.046" v="21" actId="20577"/>
      <pc:docMkLst>
        <pc:docMk/>
      </pc:docMkLst>
      <pc:sldChg chg="modSp">
        <pc:chgData name="陳 凱樺" userId="17d9fdd99fa53230" providerId="Windows Live" clId="Web-{F7679416-FE0F-48A1-9191-B4C74A5D1E65}" dt="2023-11-16T04:26:40.046" v="21" actId="20577"/>
        <pc:sldMkLst>
          <pc:docMk/>
          <pc:sldMk cId="232367057" sldId="256"/>
        </pc:sldMkLst>
        <pc:spChg chg="mod">
          <ac:chgData name="陳 凱樺" userId="17d9fdd99fa53230" providerId="Windows Live" clId="Web-{F7679416-FE0F-48A1-9191-B4C74A5D1E65}" dt="2023-11-16T04:26:19.857" v="12" actId="20577"/>
          <ac:spMkLst>
            <pc:docMk/>
            <pc:sldMk cId="232367057" sldId="256"/>
            <ac:spMk id="2" creationId="{00000000-0000-0000-0000-000000000000}"/>
          </ac:spMkLst>
        </pc:spChg>
        <pc:spChg chg="mod">
          <ac:chgData name="陳 凱樺" userId="17d9fdd99fa53230" providerId="Windows Live" clId="Web-{F7679416-FE0F-48A1-9191-B4C74A5D1E65}" dt="2023-11-16T04:26:40.046" v="21" actId="20577"/>
          <ac:spMkLst>
            <pc:docMk/>
            <pc:sldMk cId="232367057" sldId="256"/>
            <ac:spMk id="3" creationId="{00000000-0000-0000-0000-000000000000}"/>
          </ac:spMkLst>
        </pc:spChg>
      </pc:sldChg>
    </pc:docChg>
  </pc:docChgLst>
  <pc:docChgLst>
    <pc:chgData name="陳 凱樺" userId="17d9fdd99fa53230" providerId="Windows Live" clId="Web-{885BBF40-C765-4EA3-BF75-DB6D8E22306A}"/>
    <pc:docChg chg="addSld">
      <pc:chgData name="陳 凱樺" userId="17d9fdd99fa53230" providerId="Windows Live" clId="Web-{885BBF40-C765-4EA3-BF75-DB6D8E22306A}" dt="2023-11-14T09:32:00.315" v="0"/>
      <pc:docMkLst>
        <pc:docMk/>
      </pc:docMkLst>
      <pc:sldChg chg="new">
        <pc:chgData name="陳 凱樺" userId="17d9fdd99fa53230" providerId="Windows Live" clId="Web-{885BBF40-C765-4EA3-BF75-DB6D8E22306A}" dt="2023-11-14T09:32:00.315" v="0"/>
        <pc:sldMkLst>
          <pc:docMk/>
          <pc:sldMk cId="3319053517" sldId="257"/>
        </pc:sldMkLst>
      </pc:sldChg>
    </pc:docChg>
  </pc:docChgLst>
  <pc:docChgLst>
    <pc:chgData name="陳 凱樺" userId="17d9fdd99fa53230" providerId="Windows Live" clId="Web-{AFC06C03-FD46-42A1-89CE-86DBC42BA76F}"/>
    <pc:docChg chg="delSld modSld">
      <pc:chgData name="陳 凱樺" userId="17d9fdd99fa53230" providerId="Windows Live" clId="Web-{AFC06C03-FD46-42A1-89CE-86DBC42BA76F}" dt="2023-11-17T00:58:19.660" v="61" actId="20577"/>
      <pc:docMkLst>
        <pc:docMk/>
      </pc:docMkLst>
      <pc:sldChg chg="addSp delSp modSp mod setBg">
        <pc:chgData name="陳 凱樺" userId="17d9fdd99fa53230" providerId="Windows Live" clId="Web-{AFC06C03-FD46-42A1-89CE-86DBC42BA76F}" dt="2023-11-17T00:42:49.437" v="4"/>
        <pc:sldMkLst>
          <pc:docMk/>
          <pc:sldMk cId="1020220043" sldId="263"/>
        </pc:sldMkLst>
        <pc:spChg chg="mod">
          <ac:chgData name="陳 凱樺" userId="17d9fdd99fa53230" providerId="Windows Live" clId="Web-{AFC06C03-FD46-42A1-89CE-86DBC42BA76F}" dt="2023-11-17T00:42:49.437" v="4"/>
          <ac:spMkLst>
            <pc:docMk/>
            <pc:sldMk cId="1020220043" sldId="263"/>
            <ac:spMk id="2" creationId="{80F707AF-0CB4-3F0E-F8BB-FAB84D1CFC6D}"/>
          </ac:spMkLst>
        </pc:spChg>
        <pc:spChg chg="mod">
          <ac:chgData name="陳 凱樺" userId="17d9fdd99fa53230" providerId="Windows Live" clId="Web-{AFC06C03-FD46-42A1-89CE-86DBC42BA76F}" dt="2023-11-17T00:42:49.437" v="4"/>
          <ac:spMkLst>
            <pc:docMk/>
            <pc:sldMk cId="1020220043" sldId="263"/>
            <ac:spMk id="3" creationId="{B3344ACC-5942-4E79-6322-1953B500FADB}"/>
          </ac:spMkLst>
        </pc:spChg>
        <pc:spChg chg="add del">
          <ac:chgData name="陳 凱樺" userId="17d9fdd99fa53230" providerId="Windows Live" clId="Web-{AFC06C03-FD46-42A1-89CE-86DBC42BA76F}" dt="2023-11-17T00:42:42.874" v="3"/>
          <ac:spMkLst>
            <pc:docMk/>
            <pc:sldMk cId="1020220043" sldId="263"/>
            <ac:spMk id="9" creationId="{C8A3C342-1D03-412F-8DD3-BF519E8E0AE9}"/>
          </ac:spMkLst>
        </pc:spChg>
        <pc:spChg chg="add del">
          <ac:chgData name="陳 凱樺" userId="17d9fdd99fa53230" providerId="Windows Live" clId="Web-{AFC06C03-FD46-42A1-89CE-86DBC42BA76F}" dt="2023-11-17T00:42:42.874" v="3"/>
          <ac:spMkLst>
            <pc:docMk/>
            <pc:sldMk cId="1020220043" sldId="263"/>
            <ac:spMk id="11" creationId="{81CC9B02-E087-4350-AEBD-2C3CF001AF01}"/>
          </ac:spMkLst>
        </pc:spChg>
        <pc:picChg chg="add mod">
          <ac:chgData name="陳 凱樺" userId="17d9fdd99fa53230" providerId="Windows Live" clId="Web-{AFC06C03-FD46-42A1-89CE-86DBC42BA76F}" dt="2023-11-17T00:42:49.437" v="4"/>
          <ac:picMkLst>
            <pc:docMk/>
            <pc:sldMk cId="1020220043" sldId="263"/>
            <ac:picMk id="4" creationId="{BFF559CF-89E6-884D-636C-BD234A77F68D}"/>
          </ac:picMkLst>
        </pc:picChg>
      </pc:sldChg>
      <pc:sldChg chg="addSp delSp modSp mod setBg setClrOvrMap">
        <pc:chgData name="陳 凱樺" userId="17d9fdd99fa53230" providerId="Windows Live" clId="Web-{AFC06C03-FD46-42A1-89CE-86DBC42BA76F}" dt="2023-11-17T00:58:19.660" v="61" actId="20577"/>
        <pc:sldMkLst>
          <pc:docMk/>
          <pc:sldMk cId="1247594980" sldId="265"/>
        </pc:sldMkLst>
        <pc:spChg chg="mod">
          <ac:chgData name="陳 凱樺" userId="17d9fdd99fa53230" providerId="Windows Live" clId="Web-{AFC06C03-FD46-42A1-89CE-86DBC42BA76F}" dt="2023-11-17T00:47:56.162" v="38" actId="20577"/>
          <ac:spMkLst>
            <pc:docMk/>
            <pc:sldMk cId="1247594980" sldId="265"/>
            <ac:spMk id="2" creationId="{C64894D1-0338-A089-478A-8E6D005E4D65}"/>
          </ac:spMkLst>
        </pc:spChg>
        <pc:spChg chg="mod">
          <ac:chgData name="陳 凱樺" userId="17d9fdd99fa53230" providerId="Windows Live" clId="Web-{AFC06C03-FD46-42A1-89CE-86DBC42BA76F}" dt="2023-11-17T00:58:19.660" v="61" actId="20577"/>
          <ac:spMkLst>
            <pc:docMk/>
            <pc:sldMk cId="1247594980" sldId="265"/>
            <ac:spMk id="3" creationId="{678F1E00-891B-9E1D-91B9-1E1EC38FEB84}"/>
          </ac:spMkLst>
        </pc:spChg>
        <pc:spChg chg="add del">
          <ac:chgData name="陳 凱樺" userId="17d9fdd99fa53230" providerId="Windows Live" clId="Web-{AFC06C03-FD46-42A1-89CE-86DBC42BA76F}" dt="2023-11-17T00:44:10.142" v="28"/>
          <ac:spMkLst>
            <pc:docMk/>
            <pc:sldMk cId="1247594980" sldId="265"/>
            <ac:spMk id="8" creationId="{052BEFF1-896C-45B1-B02C-96A6A1BC389A}"/>
          </ac:spMkLst>
        </pc:spChg>
        <pc:spChg chg="add del">
          <ac:chgData name="陳 凱樺" userId="17d9fdd99fa53230" providerId="Windows Live" clId="Web-{AFC06C03-FD46-42A1-89CE-86DBC42BA76F}" dt="2023-11-17T00:44:10.142" v="28"/>
          <ac:spMkLst>
            <pc:docMk/>
            <pc:sldMk cId="1247594980" sldId="265"/>
            <ac:spMk id="10" creationId="{BB237A14-61B1-4C00-A670-5D8D68A8668E}"/>
          </ac:spMkLst>
        </pc:spChg>
        <pc:spChg chg="add del">
          <ac:chgData name="陳 凱樺" userId="17d9fdd99fa53230" providerId="Windows Live" clId="Web-{AFC06C03-FD46-42A1-89CE-86DBC42BA76F}" dt="2023-11-17T00:44:10.142" v="28"/>
          <ac:spMkLst>
            <pc:docMk/>
            <pc:sldMk cId="1247594980" sldId="265"/>
            <ac:spMk id="12" creationId="{8598F259-6F54-47A3-8D13-1603D786A328}"/>
          </ac:spMkLst>
        </pc:spChg>
        <pc:spChg chg="add del">
          <ac:chgData name="陳 凱樺" userId="17d9fdd99fa53230" providerId="Windows Live" clId="Web-{AFC06C03-FD46-42A1-89CE-86DBC42BA76F}" dt="2023-11-17T00:44:10.142" v="28"/>
          <ac:spMkLst>
            <pc:docMk/>
            <pc:sldMk cId="1247594980" sldId="265"/>
            <ac:spMk id="14" creationId="{0BA768A8-4FED-4ED8-9E46-6BE72188ECD2}"/>
          </ac:spMkLst>
        </pc:spChg>
        <pc:spChg chg="add">
          <ac:chgData name="陳 凱樺" userId="17d9fdd99fa53230" providerId="Windows Live" clId="Web-{AFC06C03-FD46-42A1-89CE-86DBC42BA76F}" dt="2023-11-17T00:44:10.189" v="29"/>
          <ac:spMkLst>
            <pc:docMk/>
            <pc:sldMk cId="1247594980" sldId="265"/>
            <ac:spMk id="16" creationId="{F3798573-F27B-47EB-8EA4-7EE34954C2D6}"/>
          </ac:spMkLst>
        </pc:spChg>
        <pc:spChg chg="add">
          <ac:chgData name="陳 凱樺" userId="17d9fdd99fa53230" providerId="Windows Live" clId="Web-{AFC06C03-FD46-42A1-89CE-86DBC42BA76F}" dt="2023-11-17T00:44:10.189" v="29"/>
          <ac:spMkLst>
            <pc:docMk/>
            <pc:sldMk cId="1247594980" sldId="265"/>
            <ac:spMk id="17" creationId="{923E8915-D2AA-4327-A45A-972C3CA9574B}"/>
          </ac:spMkLst>
        </pc:spChg>
        <pc:spChg chg="add">
          <ac:chgData name="陳 凱樺" userId="17d9fdd99fa53230" providerId="Windows Live" clId="Web-{AFC06C03-FD46-42A1-89CE-86DBC42BA76F}" dt="2023-11-17T00:44:10.189" v="29"/>
          <ac:spMkLst>
            <pc:docMk/>
            <pc:sldMk cId="1247594980" sldId="265"/>
            <ac:spMk id="18" creationId="{8302FC3C-9804-4950-B721-5FD704BA6065}"/>
          </ac:spMkLst>
        </pc:spChg>
        <pc:picChg chg="add">
          <ac:chgData name="陳 凱樺" userId="17d9fdd99fa53230" providerId="Windows Live" clId="Web-{AFC06C03-FD46-42A1-89CE-86DBC42BA76F}" dt="2023-11-17T00:44:10.189" v="29"/>
          <ac:picMkLst>
            <pc:docMk/>
            <pc:sldMk cId="1247594980" sldId="265"/>
            <ac:picMk id="20" creationId="{3BC6EBB2-9BDC-4075-BA6B-43A9FBF9C86C}"/>
          </ac:picMkLst>
        </pc:picChg>
        <pc:cxnChg chg="add">
          <ac:chgData name="陳 凱樺" userId="17d9fdd99fa53230" providerId="Windows Live" clId="Web-{AFC06C03-FD46-42A1-89CE-86DBC42BA76F}" dt="2023-11-17T00:44:10.189" v="29"/>
          <ac:cxnSpMkLst>
            <pc:docMk/>
            <pc:sldMk cId="1247594980" sldId="265"/>
            <ac:cxnSpMk id="19" creationId="{6B9695BD-ECF6-49CA-8877-8C493193C65D}"/>
          </ac:cxnSpMkLst>
        </pc:cxnChg>
      </pc:sldChg>
      <pc:sldChg chg="del">
        <pc:chgData name="陳 凱樺" userId="17d9fdd99fa53230" providerId="Windows Live" clId="Web-{AFC06C03-FD46-42A1-89CE-86DBC42BA76F}" dt="2023-11-17T00:47:39.380" v="30"/>
        <pc:sldMkLst>
          <pc:docMk/>
          <pc:sldMk cId="179528740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AF5BFF-9F6B-4C42-884F-C0A1FB46CCB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9FB1F1F-2544-4DD7-8A14-FDB1969D633D}">
      <dgm:prSet/>
      <dgm:spPr/>
      <dgm:t>
        <a:bodyPr/>
        <a:lstStyle/>
        <a:p>
          <a:r>
            <a:rPr lang="zh-TW" b="0" i="0"/>
            <a:t>起因</a:t>
          </a:r>
          <a:endParaRPr lang="en-US"/>
        </a:p>
      </dgm:t>
    </dgm:pt>
    <dgm:pt modelId="{E7667F9D-4CF5-4DEE-9638-5C5405AC2583}" type="parTrans" cxnId="{A9ACAED2-CCFB-4CEE-A68D-F5DAE68828CB}">
      <dgm:prSet/>
      <dgm:spPr/>
      <dgm:t>
        <a:bodyPr/>
        <a:lstStyle/>
        <a:p>
          <a:endParaRPr lang="en-US"/>
        </a:p>
      </dgm:t>
    </dgm:pt>
    <dgm:pt modelId="{E7B4476A-89C3-4940-8630-825F64DD48F2}" type="sibTrans" cxnId="{A9ACAED2-CCFB-4CEE-A68D-F5DAE68828CB}">
      <dgm:prSet/>
      <dgm:spPr/>
      <dgm:t>
        <a:bodyPr/>
        <a:lstStyle/>
        <a:p>
          <a:endParaRPr lang="en-US"/>
        </a:p>
      </dgm:t>
    </dgm:pt>
    <dgm:pt modelId="{D9AF5326-7D5A-4E0A-A94F-80319E0E08E4}">
      <dgm:prSet/>
      <dgm:spPr/>
      <dgm:t>
        <a:bodyPr/>
        <a:lstStyle/>
        <a:p>
          <a:r>
            <a:rPr lang="zh-TW" b="0" i="0"/>
            <a:t>起步</a:t>
          </a:r>
          <a:endParaRPr lang="en-US"/>
        </a:p>
      </dgm:t>
    </dgm:pt>
    <dgm:pt modelId="{09959BAB-81FF-45A1-A7B9-729445A74052}" type="parTrans" cxnId="{166829E0-A0CC-4E10-9D92-7DB9270028A5}">
      <dgm:prSet/>
      <dgm:spPr/>
      <dgm:t>
        <a:bodyPr/>
        <a:lstStyle/>
        <a:p>
          <a:endParaRPr lang="en-US"/>
        </a:p>
      </dgm:t>
    </dgm:pt>
    <dgm:pt modelId="{9A4B823C-7B35-4B0A-82A4-4F177B4FAC7E}" type="sibTrans" cxnId="{166829E0-A0CC-4E10-9D92-7DB9270028A5}">
      <dgm:prSet/>
      <dgm:spPr/>
      <dgm:t>
        <a:bodyPr/>
        <a:lstStyle/>
        <a:p>
          <a:endParaRPr lang="en-US"/>
        </a:p>
      </dgm:t>
    </dgm:pt>
    <dgm:pt modelId="{D79E65A2-177F-41B5-8804-49DA07EFC4D2}">
      <dgm:prSet/>
      <dgm:spPr/>
      <dgm:t>
        <a:bodyPr/>
        <a:lstStyle/>
        <a:p>
          <a:r>
            <a:rPr lang="zh-TW" altLang="en-US" b="0" i="0">
              <a:latin typeface="Century Gothic" panose="020B0502020202020204"/>
            </a:rPr>
            <a:t>情</a:t>
          </a:r>
          <a:r>
            <a:rPr lang="zh-TW" altLang="en-US">
              <a:latin typeface="Century Gothic" panose="020B0502020202020204"/>
            </a:rPr>
            <a:t>蒐</a:t>
          </a:r>
          <a:endParaRPr lang="en-US"/>
        </a:p>
      </dgm:t>
    </dgm:pt>
    <dgm:pt modelId="{3DBDE7E8-455B-43D4-A20F-C9B29544E16E}" type="parTrans" cxnId="{99777CF1-AEB5-4BA5-8788-F133FA96B2CC}">
      <dgm:prSet/>
      <dgm:spPr/>
      <dgm:t>
        <a:bodyPr/>
        <a:lstStyle/>
        <a:p>
          <a:endParaRPr lang="en-US"/>
        </a:p>
      </dgm:t>
    </dgm:pt>
    <dgm:pt modelId="{3C22A73F-BC38-4DDB-A069-1D7E2C18D121}" type="sibTrans" cxnId="{99777CF1-AEB5-4BA5-8788-F133FA96B2CC}">
      <dgm:prSet/>
      <dgm:spPr/>
      <dgm:t>
        <a:bodyPr/>
        <a:lstStyle/>
        <a:p>
          <a:endParaRPr lang="en-US"/>
        </a:p>
      </dgm:t>
    </dgm:pt>
    <dgm:pt modelId="{AC90F607-06A9-4C68-AACF-2B42CF508BF4}">
      <dgm:prSet/>
      <dgm:spPr/>
      <dgm:t>
        <a:bodyPr/>
        <a:lstStyle/>
        <a:p>
          <a:r>
            <a:rPr lang="zh-TW" b="0" i="0"/>
            <a:t>強化</a:t>
          </a:r>
          <a:endParaRPr lang="en-US"/>
        </a:p>
      </dgm:t>
    </dgm:pt>
    <dgm:pt modelId="{715C8868-A65C-4284-ADCD-8C9279FCDB0E}" type="parTrans" cxnId="{5AE0A499-64FC-44EC-8669-82D4C3D8A007}">
      <dgm:prSet/>
      <dgm:spPr/>
      <dgm:t>
        <a:bodyPr/>
        <a:lstStyle/>
        <a:p>
          <a:endParaRPr lang="en-US"/>
        </a:p>
      </dgm:t>
    </dgm:pt>
    <dgm:pt modelId="{E671E42D-F7DE-4CD3-8591-1E2D915CD2E6}" type="sibTrans" cxnId="{5AE0A499-64FC-44EC-8669-82D4C3D8A007}">
      <dgm:prSet/>
      <dgm:spPr/>
      <dgm:t>
        <a:bodyPr/>
        <a:lstStyle/>
        <a:p>
          <a:endParaRPr lang="en-US"/>
        </a:p>
      </dgm:t>
    </dgm:pt>
    <dgm:pt modelId="{69B939FA-6CEA-4E5A-B3DA-77F023A58AC5}">
      <dgm:prSet/>
      <dgm:spPr/>
      <dgm:t>
        <a:bodyPr/>
        <a:lstStyle/>
        <a:p>
          <a:r>
            <a:rPr lang="zh-TW" b="0" i="0"/>
            <a:t>成果</a:t>
          </a:r>
          <a:endParaRPr lang="en-US"/>
        </a:p>
      </dgm:t>
    </dgm:pt>
    <dgm:pt modelId="{4DBE08FC-F0AA-4A7B-94B8-75AEF781A70A}" type="parTrans" cxnId="{EB90FF6F-5955-4D67-9697-F8C69E77ACC4}">
      <dgm:prSet/>
      <dgm:spPr/>
      <dgm:t>
        <a:bodyPr/>
        <a:lstStyle/>
        <a:p>
          <a:endParaRPr lang="en-US"/>
        </a:p>
      </dgm:t>
    </dgm:pt>
    <dgm:pt modelId="{BE9596B2-4420-4469-BB8A-4165C6B8C4D6}" type="sibTrans" cxnId="{EB90FF6F-5955-4D67-9697-F8C69E77ACC4}">
      <dgm:prSet/>
      <dgm:spPr/>
      <dgm:t>
        <a:bodyPr/>
        <a:lstStyle/>
        <a:p>
          <a:endParaRPr lang="en-US"/>
        </a:p>
      </dgm:t>
    </dgm:pt>
    <dgm:pt modelId="{2AA8A6B5-D7FF-42EA-9EBF-3976A6DCA2F5}">
      <dgm:prSet/>
      <dgm:spPr/>
      <dgm:t>
        <a:bodyPr/>
        <a:lstStyle/>
        <a:p>
          <a:r>
            <a:rPr lang="zh-TW" b="0" i="0"/>
            <a:t>心得</a:t>
          </a:r>
          <a:endParaRPr lang="en-US"/>
        </a:p>
      </dgm:t>
    </dgm:pt>
    <dgm:pt modelId="{2155480D-A1B0-468D-978C-9F57449A60FC}" type="parTrans" cxnId="{E79B0092-A819-49A5-A715-52D8833D88EC}">
      <dgm:prSet/>
      <dgm:spPr/>
      <dgm:t>
        <a:bodyPr/>
        <a:lstStyle/>
        <a:p>
          <a:endParaRPr lang="en-US"/>
        </a:p>
      </dgm:t>
    </dgm:pt>
    <dgm:pt modelId="{60D265D2-3371-4C07-9127-A54924FEA17E}" type="sibTrans" cxnId="{E79B0092-A819-49A5-A715-52D8833D88EC}">
      <dgm:prSet/>
      <dgm:spPr/>
      <dgm:t>
        <a:bodyPr/>
        <a:lstStyle/>
        <a:p>
          <a:endParaRPr lang="en-US"/>
        </a:p>
      </dgm:t>
    </dgm:pt>
    <dgm:pt modelId="{D490E8D1-9DE7-492A-A095-36ABEB3B856B}" type="pres">
      <dgm:prSet presAssocID="{8DAF5BFF-9F6B-4C42-884F-C0A1FB46CCB3}" presName="Name0" presStyleCnt="0">
        <dgm:presLayoutVars>
          <dgm:dir/>
          <dgm:resizeHandles val="exact"/>
        </dgm:presLayoutVars>
      </dgm:prSet>
      <dgm:spPr/>
    </dgm:pt>
    <dgm:pt modelId="{A66154DA-FC86-411D-A7DE-3468950CA94B}" type="pres">
      <dgm:prSet presAssocID="{39FB1F1F-2544-4DD7-8A14-FDB1969D633D}" presName="node" presStyleLbl="node1" presStyleIdx="0" presStyleCnt="6">
        <dgm:presLayoutVars>
          <dgm:bulletEnabled val="1"/>
        </dgm:presLayoutVars>
      </dgm:prSet>
      <dgm:spPr/>
    </dgm:pt>
    <dgm:pt modelId="{9D1AAEB0-3740-4264-B779-8346C4BA05EC}" type="pres">
      <dgm:prSet presAssocID="{E7B4476A-89C3-4940-8630-825F64DD48F2}" presName="sibTrans" presStyleLbl="sibTrans2D1" presStyleIdx="0" presStyleCnt="5"/>
      <dgm:spPr/>
    </dgm:pt>
    <dgm:pt modelId="{0B3EAA7C-DF4D-4376-8646-CC82BDFE4B33}" type="pres">
      <dgm:prSet presAssocID="{E7B4476A-89C3-4940-8630-825F64DD48F2}" presName="connectorText" presStyleLbl="sibTrans2D1" presStyleIdx="0" presStyleCnt="5"/>
      <dgm:spPr/>
    </dgm:pt>
    <dgm:pt modelId="{2BE56DA9-0691-4A87-8513-AE3A678CF4F6}" type="pres">
      <dgm:prSet presAssocID="{D9AF5326-7D5A-4E0A-A94F-80319E0E08E4}" presName="node" presStyleLbl="node1" presStyleIdx="1" presStyleCnt="6">
        <dgm:presLayoutVars>
          <dgm:bulletEnabled val="1"/>
        </dgm:presLayoutVars>
      </dgm:prSet>
      <dgm:spPr/>
    </dgm:pt>
    <dgm:pt modelId="{55E0CE98-9760-4030-91C0-42DC76657680}" type="pres">
      <dgm:prSet presAssocID="{9A4B823C-7B35-4B0A-82A4-4F177B4FAC7E}" presName="sibTrans" presStyleLbl="sibTrans2D1" presStyleIdx="1" presStyleCnt="5"/>
      <dgm:spPr/>
    </dgm:pt>
    <dgm:pt modelId="{E9CE396A-5C01-48E4-A7A4-4A42D626BB56}" type="pres">
      <dgm:prSet presAssocID="{9A4B823C-7B35-4B0A-82A4-4F177B4FAC7E}" presName="connectorText" presStyleLbl="sibTrans2D1" presStyleIdx="1" presStyleCnt="5"/>
      <dgm:spPr/>
    </dgm:pt>
    <dgm:pt modelId="{DC000362-734B-4ED8-982E-33F4B6B90B70}" type="pres">
      <dgm:prSet presAssocID="{D79E65A2-177F-41B5-8804-49DA07EFC4D2}" presName="node" presStyleLbl="node1" presStyleIdx="2" presStyleCnt="6">
        <dgm:presLayoutVars>
          <dgm:bulletEnabled val="1"/>
        </dgm:presLayoutVars>
      </dgm:prSet>
      <dgm:spPr/>
    </dgm:pt>
    <dgm:pt modelId="{5C60D810-5FEB-4C4D-8C65-9E5F82421B52}" type="pres">
      <dgm:prSet presAssocID="{3C22A73F-BC38-4DDB-A069-1D7E2C18D121}" presName="sibTrans" presStyleLbl="sibTrans2D1" presStyleIdx="2" presStyleCnt="5"/>
      <dgm:spPr/>
    </dgm:pt>
    <dgm:pt modelId="{97873430-0BC6-4BCF-BC9F-BF3BEA3BC09A}" type="pres">
      <dgm:prSet presAssocID="{3C22A73F-BC38-4DDB-A069-1D7E2C18D121}" presName="connectorText" presStyleLbl="sibTrans2D1" presStyleIdx="2" presStyleCnt="5"/>
      <dgm:spPr/>
    </dgm:pt>
    <dgm:pt modelId="{5ED70262-9E88-4CBB-90FF-1AD0F276D150}" type="pres">
      <dgm:prSet presAssocID="{AC90F607-06A9-4C68-AACF-2B42CF508BF4}" presName="node" presStyleLbl="node1" presStyleIdx="3" presStyleCnt="6">
        <dgm:presLayoutVars>
          <dgm:bulletEnabled val="1"/>
        </dgm:presLayoutVars>
      </dgm:prSet>
      <dgm:spPr/>
    </dgm:pt>
    <dgm:pt modelId="{4C85B9D7-AAEA-49A8-900C-470E19FC6EC5}" type="pres">
      <dgm:prSet presAssocID="{E671E42D-F7DE-4CD3-8591-1E2D915CD2E6}" presName="sibTrans" presStyleLbl="sibTrans2D1" presStyleIdx="3" presStyleCnt="5"/>
      <dgm:spPr/>
    </dgm:pt>
    <dgm:pt modelId="{4E86914B-756C-41E0-9FD9-527C0F0359EE}" type="pres">
      <dgm:prSet presAssocID="{E671E42D-F7DE-4CD3-8591-1E2D915CD2E6}" presName="connectorText" presStyleLbl="sibTrans2D1" presStyleIdx="3" presStyleCnt="5"/>
      <dgm:spPr/>
    </dgm:pt>
    <dgm:pt modelId="{A9BC2C0B-95E3-403C-8288-840E20963B3A}" type="pres">
      <dgm:prSet presAssocID="{69B939FA-6CEA-4E5A-B3DA-77F023A58AC5}" presName="node" presStyleLbl="node1" presStyleIdx="4" presStyleCnt="6">
        <dgm:presLayoutVars>
          <dgm:bulletEnabled val="1"/>
        </dgm:presLayoutVars>
      </dgm:prSet>
      <dgm:spPr/>
    </dgm:pt>
    <dgm:pt modelId="{7C98F4DD-EC58-4631-8D33-0BCF22B3263D}" type="pres">
      <dgm:prSet presAssocID="{BE9596B2-4420-4469-BB8A-4165C6B8C4D6}" presName="sibTrans" presStyleLbl="sibTrans2D1" presStyleIdx="4" presStyleCnt="5"/>
      <dgm:spPr/>
    </dgm:pt>
    <dgm:pt modelId="{15A1E736-DE42-4AAD-8833-6391E18D051D}" type="pres">
      <dgm:prSet presAssocID="{BE9596B2-4420-4469-BB8A-4165C6B8C4D6}" presName="connectorText" presStyleLbl="sibTrans2D1" presStyleIdx="4" presStyleCnt="5"/>
      <dgm:spPr/>
    </dgm:pt>
    <dgm:pt modelId="{D69C1972-C137-4E17-B545-A81444EB77DD}" type="pres">
      <dgm:prSet presAssocID="{2AA8A6B5-D7FF-42EA-9EBF-3976A6DCA2F5}" presName="node" presStyleLbl="node1" presStyleIdx="5" presStyleCnt="6">
        <dgm:presLayoutVars>
          <dgm:bulletEnabled val="1"/>
        </dgm:presLayoutVars>
      </dgm:prSet>
      <dgm:spPr/>
    </dgm:pt>
  </dgm:ptLst>
  <dgm:cxnLst>
    <dgm:cxn modelId="{86662D16-65F6-4B27-8055-2916032DE049}" type="presOf" srcId="{39FB1F1F-2544-4DD7-8A14-FDB1969D633D}" destId="{A66154DA-FC86-411D-A7DE-3468950CA94B}" srcOrd="0" destOrd="0" presId="urn:microsoft.com/office/officeart/2005/8/layout/process1"/>
    <dgm:cxn modelId="{83CFD222-973C-4F31-BC96-8F4FF4BFF6AB}" type="presOf" srcId="{D9AF5326-7D5A-4E0A-A94F-80319E0E08E4}" destId="{2BE56DA9-0691-4A87-8513-AE3A678CF4F6}" srcOrd="0" destOrd="0" presId="urn:microsoft.com/office/officeart/2005/8/layout/process1"/>
    <dgm:cxn modelId="{E8B3ED3A-CA3A-4A29-A6A8-A9E5B4FFEE05}" type="presOf" srcId="{8DAF5BFF-9F6B-4C42-884F-C0A1FB46CCB3}" destId="{D490E8D1-9DE7-492A-A095-36ABEB3B856B}" srcOrd="0" destOrd="0" presId="urn:microsoft.com/office/officeart/2005/8/layout/process1"/>
    <dgm:cxn modelId="{20DB373F-F018-4FD7-B102-F0F12D19CB02}" type="presOf" srcId="{AC90F607-06A9-4C68-AACF-2B42CF508BF4}" destId="{5ED70262-9E88-4CBB-90FF-1AD0F276D150}" srcOrd="0" destOrd="0" presId="urn:microsoft.com/office/officeart/2005/8/layout/process1"/>
    <dgm:cxn modelId="{89566F5C-59C1-4B36-83D7-230A78330831}" type="presOf" srcId="{2AA8A6B5-D7FF-42EA-9EBF-3976A6DCA2F5}" destId="{D69C1972-C137-4E17-B545-A81444EB77DD}" srcOrd="0" destOrd="0" presId="urn:microsoft.com/office/officeart/2005/8/layout/process1"/>
    <dgm:cxn modelId="{922B186D-383B-4EBF-BA53-D209189BF41F}" type="presOf" srcId="{E7B4476A-89C3-4940-8630-825F64DD48F2}" destId="{0B3EAA7C-DF4D-4376-8646-CC82BDFE4B33}" srcOrd="1" destOrd="0" presId="urn:microsoft.com/office/officeart/2005/8/layout/process1"/>
    <dgm:cxn modelId="{EB90FF6F-5955-4D67-9697-F8C69E77ACC4}" srcId="{8DAF5BFF-9F6B-4C42-884F-C0A1FB46CCB3}" destId="{69B939FA-6CEA-4E5A-B3DA-77F023A58AC5}" srcOrd="4" destOrd="0" parTransId="{4DBE08FC-F0AA-4A7B-94B8-75AEF781A70A}" sibTransId="{BE9596B2-4420-4469-BB8A-4165C6B8C4D6}"/>
    <dgm:cxn modelId="{6F86B953-D0AF-4EE7-A059-4FA910EB3B8A}" type="presOf" srcId="{3C22A73F-BC38-4DDB-A069-1D7E2C18D121}" destId="{97873430-0BC6-4BCF-BC9F-BF3BEA3BC09A}" srcOrd="1" destOrd="0" presId="urn:microsoft.com/office/officeart/2005/8/layout/process1"/>
    <dgm:cxn modelId="{7A8E7A79-EB5A-4EAC-9AB5-816688001BE2}" type="presOf" srcId="{E671E42D-F7DE-4CD3-8591-1E2D915CD2E6}" destId="{4C85B9D7-AAEA-49A8-900C-470E19FC6EC5}" srcOrd="0" destOrd="0" presId="urn:microsoft.com/office/officeart/2005/8/layout/process1"/>
    <dgm:cxn modelId="{7CFAEF7B-54BC-438F-8EF5-649E23B9D458}" type="presOf" srcId="{BE9596B2-4420-4469-BB8A-4165C6B8C4D6}" destId="{7C98F4DD-EC58-4631-8D33-0BCF22B3263D}" srcOrd="0" destOrd="0" presId="urn:microsoft.com/office/officeart/2005/8/layout/process1"/>
    <dgm:cxn modelId="{F14BB281-BD98-42E0-9B61-273937FA8F62}" type="presOf" srcId="{9A4B823C-7B35-4B0A-82A4-4F177B4FAC7E}" destId="{55E0CE98-9760-4030-91C0-42DC76657680}" srcOrd="0" destOrd="0" presId="urn:microsoft.com/office/officeart/2005/8/layout/process1"/>
    <dgm:cxn modelId="{E79B0092-A819-49A5-A715-52D8833D88EC}" srcId="{8DAF5BFF-9F6B-4C42-884F-C0A1FB46CCB3}" destId="{2AA8A6B5-D7FF-42EA-9EBF-3976A6DCA2F5}" srcOrd="5" destOrd="0" parTransId="{2155480D-A1B0-468D-978C-9F57449A60FC}" sibTransId="{60D265D2-3371-4C07-9127-A54924FEA17E}"/>
    <dgm:cxn modelId="{D9EC0892-AF09-4DEE-9E64-FAF0F7AC89D3}" type="presOf" srcId="{69B939FA-6CEA-4E5A-B3DA-77F023A58AC5}" destId="{A9BC2C0B-95E3-403C-8288-840E20963B3A}" srcOrd="0" destOrd="0" presId="urn:microsoft.com/office/officeart/2005/8/layout/process1"/>
    <dgm:cxn modelId="{5AE0A499-64FC-44EC-8669-82D4C3D8A007}" srcId="{8DAF5BFF-9F6B-4C42-884F-C0A1FB46CCB3}" destId="{AC90F607-06A9-4C68-AACF-2B42CF508BF4}" srcOrd="3" destOrd="0" parTransId="{715C8868-A65C-4284-ADCD-8C9279FCDB0E}" sibTransId="{E671E42D-F7DE-4CD3-8591-1E2D915CD2E6}"/>
    <dgm:cxn modelId="{C794B69C-D913-4E6E-B8ED-62B772DFCAA3}" type="presOf" srcId="{E7B4476A-89C3-4940-8630-825F64DD48F2}" destId="{9D1AAEB0-3740-4264-B779-8346C4BA05EC}" srcOrd="0" destOrd="0" presId="urn:microsoft.com/office/officeart/2005/8/layout/process1"/>
    <dgm:cxn modelId="{B5F3DBB1-26C6-4B78-8FC5-29A4807E1B60}" type="presOf" srcId="{BE9596B2-4420-4469-BB8A-4165C6B8C4D6}" destId="{15A1E736-DE42-4AAD-8833-6391E18D051D}" srcOrd="1" destOrd="0" presId="urn:microsoft.com/office/officeart/2005/8/layout/process1"/>
    <dgm:cxn modelId="{B93436B7-3C7F-4245-90F8-C75A4054FC71}" type="presOf" srcId="{3C22A73F-BC38-4DDB-A069-1D7E2C18D121}" destId="{5C60D810-5FEB-4C4D-8C65-9E5F82421B52}" srcOrd="0" destOrd="0" presId="urn:microsoft.com/office/officeart/2005/8/layout/process1"/>
    <dgm:cxn modelId="{192ACAC6-4458-462A-9473-5EC6A868A031}" type="presOf" srcId="{D79E65A2-177F-41B5-8804-49DA07EFC4D2}" destId="{DC000362-734B-4ED8-982E-33F4B6B90B70}" srcOrd="0" destOrd="0" presId="urn:microsoft.com/office/officeart/2005/8/layout/process1"/>
    <dgm:cxn modelId="{A9ACAED2-CCFB-4CEE-A68D-F5DAE68828CB}" srcId="{8DAF5BFF-9F6B-4C42-884F-C0A1FB46CCB3}" destId="{39FB1F1F-2544-4DD7-8A14-FDB1969D633D}" srcOrd="0" destOrd="0" parTransId="{E7667F9D-4CF5-4DEE-9638-5C5405AC2583}" sibTransId="{E7B4476A-89C3-4940-8630-825F64DD48F2}"/>
    <dgm:cxn modelId="{3F8DFCDF-83E4-4A14-A5B5-22AF09368438}" type="presOf" srcId="{E671E42D-F7DE-4CD3-8591-1E2D915CD2E6}" destId="{4E86914B-756C-41E0-9FD9-527C0F0359EE}" srcOrd="1" destOrd="0" presId="urn:microsoft.com/office/officeart/2005/8/layout/process1"/>
    <dgm:cxn modelId="{166829E0-A0CC-4E10-9D92-7DB9270028A5}" srcId="{8DAF5BFF-9F6B-4C42-884F-C0A1FB46CCB3}" destId="{D9AF5326-7D5A-4E0A-A94F-80319E0E08E4}" srcOrd="1" destOrd="0" parTransId="{09959BAB-81FF-45A1-A7B9-729445A74052}" sibTransId="{9A4B823C-7B35-4B0A-82A4-4F177B4FAC7E}"/>
    <dgm:cxn modelId="{C3E46CE0-9A80-49F5-9DF8-0DC3EBD1D34C}" type="presOf" srcId="{9A4B823C-7B35-4B0A-82A4-4F177B4FAC7E}" destId="{E9CE396A-5C01-48E4-A7A4-4A42D626BB56}" srcOrd="1" destOrd="0" presId="urn:microsoft.com/office/officeart/2005/8/layout/process1"/>
    <dgm:cxn modelId="{99777CF1-AEB5-4BA5-8788-F133FA96B2CC}" srcId="{8DAF5BFF-9F6B-4C42-884F-C0A1FB46CCB3}" destId="{D79E65A2-177F-41B5-8804-49DA07EFC4D2}" srcOrd="2" destOrd="0" parTransId="{3DBDE7E8-455B-43D4-A20F-C9B29544E16E}" sibTransId="{3C22A73F-BC38-4DDB-A069-1D7E2C18D121}"/>
    <dgm:cxn modelId="{802D5CDA-0C60-4329-8959-D270ADAEB133}" type="presParOf" srcId="{D490E8D1-9DE7-492A-A095-36ABEB3B856B}" destId="{A66154DA-FC86-411D-A7DE-3468950CA94B}" srcOrd="0" destOrd="0" presId="urn:microsoft.com/office/officeart/2005/8/layout/process1"/>
    <dgm:cxn modelId="{4AEE5AD9-FCAF-41E9-A195-0511294F51FB}" type="presParOf" srcId="{D490E8D1-9DE7-492A-A095-36ABEB3B856B}" destId="{9D1AAEB0-3740-4264-B779-8346C4BA05EC}" srcOrd="1" destOrd="0" presId="urn:microsoft.com/office/officeart/2005/8/layout/process1"/>
    <dgm:cxn modelId="{A13C304B-7F8D-43E9-99AA-0D4DD2F63C2E}" type="presParOf" srcId="{9D1AAEB0-3740-4264-B779-8346C4BA05EC}" destId="{0B3EAA7C-DF4D-4376-8646-CC82BDFE4B33}" srcOrd="0" destOrd="0" presId="urn:microsoft.com/office/officeart/2005/8/layout/process1"/>
    <dgm:cxn modelId="{19C37A6D-ED25-4C21-AE43-8737E2469790}" type="presParOf" srcId="{D490E8D1-9DE7-492A-A095-36ABEB3B856B}" destId="{2BE56DA9-0691-4A87-8513-AE3A678CF4F6}" srcOrd="2" destOrd="0" presId="urn:microsoft.com/office/officeart/2005/8/layout/process1"/>
    <dgm:cxn modelId="{6D544EE2-2CAA-44ED-8277-2900772B01DB}" type="presParOf" srcId="{D490E8D1-9DE7-492A-A095-36ABEB3B856B}" destId="{55E0CE98-9760-4030-91C0-42DC76657680}" srcOrd="3" destOrd="0" presId="urn:microsoft.com/office/officeart/2005/8/layout/process1"/>
    <dgm:cxn modelId="{A6A65D96-F8EA-4E2E-BA87-117FB9C92BE3}" type="presParOf" srcId="{55E0CE98-9760-4030-91C0-42DC76657680}" destId="{E9CE396A-5C01-48E4-A7A4-4A42D626BB56}" srcOrd="0" destOrd="0" presId="urn:microsoft.com/office/officeart/2005/8/layout/process1"/>
    <dgm:cxn modelId="{FA6EFF34-B940-45B9-8FD3-2A1D99546C32}" type="presParOf" srcId="{D490E8D1-9DE7-492A-A095-36ABEB3B856B}" destId="{DC000362-734B-4ED8-982E-33F4B6B90B70}" srcOrd="4" destOrd="0" presId="urn:microsoft.com/office/officeart/2005/8/layout/process1"/>
    <dgm:cxn modelId="{250C5082-EAB3-4432-B614-404C3E9FE06C}" type="presParOf" srcId="{D490E8D1-9DE7-492A-A095-36ABEB3B856B}" destId="{5C60D810-5FEB-4C4D-8C65-9E5F82421B52}" srcOrd="5" destOrd="0" presId="urn:microsoft.com/office/officeart/2005/8/layout/process1"/>
    <dgm:cxn modelId="{9EEC4AC5-5F45-487A-A27E-D878A1ECA8AD}" type="presParOf" srcId="{5C60D810-5FEB-4C4D-8C65-9E5F82421B52}" destId="{97873430-0BC6-4BCF-BC9F-BF3BEA3BC09A}" srcOrd="0" destOrd="0" presId="urn:microsoft.com/office/officeart/2005/8/layout/process1"/>
    <dgm:cxn modelId="{EB8E2AA4-8EA4-4A0F-90B4-5ECF86B5111E}" type="presParOf" srcId="{D490E8D1-9DE7-492A-A095-36ABEB3B856B}" destId="{5ED70262-9E88-4CBB-90FF-1AD0F276D150}" srcOrd="6" destOrd="0" presId="urn:microsoft.com/office/officeart/2005/8/layout/process1"/>
    <dgm:cxn modelId="{21CD4197-3F81-40E3-A21D-30EA60D8142F}" type="presParOf" srcId="{D490E8D1-9DE7-492A-A095-36ABEB3B856B}" destId="{4C85B9D7-AAEA-49A8-900C-470E19FC6EC5}" srcOrd="7" destOrd="0" presId="urn:microsoft.com/office/officeart/2005/8/layout/process1"/>
    <dgm:cxn modelId="{5D1FECDB-00B2-421F-9E5F-D93A525BC111}" type="presParOf" srcId="{4C85B9D7-AAEA-49A8-900C-470E19FC6EC5}" destId="{4E86914B-756C-41E0-9FD9-527C0F0359EE}" srcOrd="0" destOrd="0" presId="urn:microsoft.com/office/officeart/2005/8/layout/process1"/>
    <dgm:cxn modelId="{12E337D0-7CDF-4E24-B6C3-FD43E4E87A44}" type="presParOf" srcId="{D490E8D1-9DE7-492A-A095-36ABEB3B856B}" destId="{A9BC2C0B-95E3-403C-8288-840E20963B3A}" srcOrd="8" destOrd="0" presId="urn:microsoft.com/office/officeart/2005/8/layout/process1"/>
    <dgm:cxn modelId="{E4B279BB-0AB3-4A94-A912-13DDBD71EF2F}" type="presParOf" srcId="{D490E8D1-9DE7-492A-A095-36ABEB3B856B}" destId="{7C98F4DD-EC58-4631-8D33-0BCF22B3263D}" srcOrd="9" destOrd="0" presId="urn:microsoft.com/office/officeart/2005/8/layout/process1"/>
    <dgm:cxn modelId="{3B015F1D-AA7C-4D61-92CB-904ED89C6260}" type="presParOf" srcId="{7C98F4DD-EC58-4631-8D33-0BCF22B3263D}" destId="{15A1E736-DE42-4AAD-8833-6391E18D051D}" srcOrd="0" destOrd="0" presId="urn:microsoft.com/office/officeart/2005/8/layout/process1"/>
    <dgm:cxn modelId="{1E73A52F-832B-4535-AFBD-46548D37C528}" type="presParOf" srcId="{D490E8D1-9DE7-492A-A095-36ABEB3B856B}" destId="{D69C1972-C137-4E17-B545-A81444EB77D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154DA-FC86-411D-A7DE-3468950CA94B}">
      <dsp:nvSpPr>
        <dsp:cNvPr id="0" name=""/>
        <dsp:cNvSpPr/>
      </dsp:nvSpPr>
      <dsp:spPr>
        <a:xfrm>
          <a:off x="0" y="1293562"/>
          <a:ext cx="1361921" cy="8171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b="0" i="0" kern="1200"/>
            <a:t>起因</a:t>
          </a:r>
          <a:endParaRPr lang="en-US" sz="3300" kern="1200"/>
        </a:p>
      </dsp:txBody>
      <dsp:txXfrm>
        <a:off x="23934" y="1317496"/>
        <a:ext cx="1314053" cy="769284"/>
      </dsp:txXfrm>
    </dsp:sp>
    <dsp:sp modelId="{9D1AAEB0-3740-4264-B779-8346C4BA05EC}">
      <dsp:nvSpPr>
        <dsp:cNvPr id="0" name=""/>
        <dsp:cNvSpPr/>
      </dsp:nvSpPr>
      <dsp:spPr>
        <a:xfrm>
          <a:off x="1498113" y="1533260"/>
          <a:ext cx="288727" cy="3377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498113" y="1600811"/>
        <a:ext cx="202109" cy="202654"/>
      </dsp:txXfrm>
    </dsp:sp>
    <dsp:sp modelId="{2BE56DA9-0691-4A87-8513-AE3A678CF4F6}">
      <dsp:nvSpPr>
        <dsp:cNvPr id="0" name=""/>
        <dsp:cNvSpPr/>
      </dsp:nvSpPr>
      <dsp:spPr>
        <a:xfrm>
          <a:off x="1906689" y="1293562"/>
          <a:ext cx="1361921" cy="8171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b="0" i="0" kern="1200"/>
            <a:t>起步</a:t>
          </a:r>
          <a:endParaRPr lang="en-US" sz="3300" kern="1200"/>
        </a:p>
      </dsp:txBody>
      <dsp:txXfrm>
        <a:off x="1930623" y="1317496"/>
        <a:ext cx="1314053" cy="769284"/>
      </dsp:txXfrm>
    </dsp:sp>
    <dsp:sp modelId="{55E0CE98-9760-4030-91C0-42DC76657680}">
      <dsp:nvSpPr>
        <dsp:cNvPr id="0" name=""/>
        <dsp:cNvSpPr/>
      </dsp:nvSpPr>
      <dsp:spPr>
        <a:xfrm>
          <a:off x="3404803" y="1533260"/>
          <a:ext cx="288727" cy="3377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04803" y="1600811"/>
        <a:ext cx="202109" cy="202654"/>
      </dsp:txXfrm>
    </dsp:sp>
    <dsp:sp modelId="{DC000362-734B-4ED8-982E-33F4B6B90B70}">
      <dsp:nvSpPr>
        <dsp:cNvPr id="0" name=""/>
        <dsp:cNvSpPr/>
      </dsp:nvSpPr>
      <dsp:spPr>
        <a:xfrm>
          <a:off x="3813379" y="1293562"/>
          <a:ext cx="1361921" cy="8171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300" b="0" i="0" kern="1200">
              <a:latin typeface="Century Gothic" panose="020B0502020202020204"/>
            </a:rPr>
            <a:t>情</a:t>
          </a:r>
          <a:r>
            <a:rPr lang="zh-TW" altLang="en-US" sz="3300" kern="1200">
              <a:latin typeface="Century Gothic" panose="020B0502020202020204"/>
            </a:rPr>
            <a:t>蒐</a:t>
          </a:r>
          <a:endParaRPr lang="en-US" sz="3300" kern="1200"/>
        </a:p>
      </dsp:txBody>
      <dsp:txXfrm>
        <a:off x="3837313" y="1317496"/>
        <a:ext cx="1314053" cy="769284"/>
      </dsp:txXfrm>
    </dsp:sp>
    <dsp:sp modelId="{5C60D810-5FEB-4C4D-8C65-9E5F82421B52}">
      <dsp:nvSpPr>
        <dsp:cNvPr id="0" name=""/>
        <dsp:cNvSpPr/>
      </dsp:nvSpPr>
      <dsp:spPr>
        <a:xfrm>
          <a:off x="5311492" y="1533260"/>
          <a:ext cx="288727" cy="3377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311492" y="1600811"/>
        <a:ext cx="202109" cy="202654"/>
      </dsp:txXfrm>
    </dsp:sp>
    <dsp:sp modelId="{5ED70262-9E88-4CBB-90FF-1AD0F276D150}">
      <dsp:nvSpPr>
        <dsp:cNvPr id="0" name=""/>
        <dsp:cNvSpPr/>
      </dsp:nvSpPr>
      <dsp:spPr>
        <a:xfrm>
          <a:off x="5720069" y="1293562"/>
          <a:ext cx="1361921" cy="81715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b="0" i="0" kern="1200"/>
            <a:t>強化</a:t>
          </a:r>
          <a:endParaRPr lang="en-US" sz="3300" kern="1200"/>
        </a:p>
      </dsp:txBody>
      <dsp:txXfrm>
        <a:off x="5744003" y="1317496"/>
        <a:ext cx="1314053" cy="769284"/>
      </dsp:txXfrm>
    </dsp:sp>
    <dsp:sp modelId="{4C85B9D7-AAEA-49A8-900C-470E19FC6EC5}">
      <dsp:nvSpPr>
        <dsp:cNvPr id="0" name=""/>
        <dsp:cNvSpPr/>
      </dsp:nvSpPr>
      <dsp:spPr>
        <a:xfrm>
          <a:off x="7218182" y="1533260"/>
          <a:ext cx="288727" cy="3377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218182" y="1600811"/>
        <a:ext cx="202109" cy="202654"/>
      </dsp:txXfrm>
    </dsp:sp>
    <dsp:sp modelId="{A9BC2C0B-95E3-403C-8288-840E20963B3A}">
      <dsp:nvSpPr>
        <dsp:cNvPr id="0" name=""/>
        <dsp:cNvSpPr/>
      </dsp:nvSpPr>
      <dsp:spPr>
        <a:xfrm>
          <a:off x="7626759" y="1293562"/>
          <a:ext cx="1361921" cy="8171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b="0" i="0" kern="1200"/>
            <a:t>成果</a:t>
          </a:r>
          <a:endParaRPr lang="en-US" sz="3300" kern="1200"/>
        </a:p>
      </dsp:txBody>
      <dsp:txXfrm>
        <a:off x="7650693" y="1317496"/>
        <a:ext cx="1314053" cy="769284"/>
      </dsp:txXfrm>
    </dsp:sp>
    <dsp:sp modelId="{7C98F4DD-EC58-4631-8D33-0BCF22B3263D}">
      <dsp:nvSpPr>
        <dsp:cNvPr id="0" name=""/>
        <dsp:cNvSpPr/>
      </dsp:nvSpPr>
      <dsp:spPr>
        <a:xfrm>
          <a:off x="9124872" y="1533260"/>
          <a:ext cx="288727" cy="3377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124872" y="1600811"/>
        <a:ext cx="202109" cy="202654"/>
      </dsp:txXfrm>
    </dsp:sp>
    <dsp:sp modelId="{D69C1972-C137-4E17-B545-A81444EB77DD}">
      <dsp:nvSpPr>
        <dsp:cNvPr id="0" name=""/>
        <dsp:cNvSpPr/>
      </dsp:nvSpPr>
      <dsp:spPr>
        <a:xfrm>
          <a:off x="9533448" y="1293562"/>
          <a:ext cx="1361921" cy="8171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b="0" i="0" kern="1200"/>
            <a:t>心得</a:t>
          </a:r>
          <a:endParaRPr lang="en-US" sz="3300" kern="1200"/>
        </a:p>
      </dsp:txBody>
      <dsp:txXfrm>
        <a:off x="9557382" y="1317496"/>
        <a:ext cx="1314053" cy="769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3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4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4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095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01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57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9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04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0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6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9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5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5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1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6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2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1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9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4WSPpJEOUI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凱樺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 rtlCol="0">
            <a:normAutofit/>
          </a:bodyPr>
          <a:lstStyle/>
          <a:p>
            <a:r>
              <a:rPr lang="zh-TW" altLang="en-US">
                <a:ea typeface="新細明體"/>
              </a:rPr>
              <a:t>身體也要Refactor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367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64894D1-0338-A089-478A-8E6D005E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>
                <a:ea typeface="新細明體"/>
              </a:rPr>
              <a:t>成果－後續心得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8F1E00-891B-9E1D-91B9-1E1EC38F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>
                <a:ea typeface="新細明體"/>
              </a:rPr>
              <a:t>血壓降低</a:t>
            </a:r>
          </a:p>
          <a:p>
            <a:pPr>
              <a:buClr>
                <a:srgbClr val="8AD0D6"/>
              </a:buClr>
            </a:pPr>
            <a:r>
              <a:rPr lang="zh-TW" altLang="en-US">
                <a:ea typeface="新細明體"/>
              </a:rPr>
              <a:t>體重55kg</a:t>
            </a:r>
          </a:p>
          <a:p>
            <a:pPr>
              <a:buClr>
                <a:srgbClr val="8AD0D6"/>
              </a:buClr>
            </a:pPr>
            <a:r>
              <a:rPr lang="zh-TW" altLang="en-US">
                <a:ea typeface="新細明體"/>
              </a:rPr>
              <a:t>血液含氧上升，工作精神較好</a:t>
            </a:r>
          </a:p>
          <a:p>
            <a:pPr>
              <a:buClr>
                <a:srgbClr val="8AD0D6"/>
              </a:buClr>
            </a:pPr>
            <a:r>
              <a:rPr lang="zh-TW" altLang="en-US">
                <a:ea typeface="新細明體"/>
              </a:rPr>
              <a:t>晚上習慣吃少，有效避免復胖</a:t>
            </a:r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24759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5B00A2D-89D6-1B89-1BED-C67432B9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EBEBEB"/>
                </a:solidFill>
                <a:ea typeface="新細明體"/>
              </a:rPr>
              <a:t>大綱</a:t>
            </a:r>
            <a:endParaRPr lang="zh-TW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9" name="內容版面配置區 2">
            <a:extLst>
              <a:ext uri="{FF2B5EF4-FFF2-40B4-BE49-F238E27FC236}">
                <a16:creationId xmlns:a16="http://schemas.microsoft.com/office/drawing/2014/main" id="{73CC413D-F04F-4041-F42E-706024544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30876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053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588744-4D69-DAC3-7BBD-002F39B0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重構念頭的起因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F19CDF-F40B-51AE-87E1-60314C431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</a:rPr>
              <a:t>年初入職前的勞工健檢</a:t>
            </a:r>
          </a:p>
        </p:txBody>
      </p:sp>
      <p:pic>
        <p:nvPicPr>
          <p:cNvPr id="6" name="圖片 5" descr="一張含有 文字, 字型, 行, 白色 的圖片&#10;&#10;自動產生的描述">
            <a:extLst>
              <a:ext uri="{FF2B5EF4-FFF2-40B4-BE49-F238E27FC236}">
                <a16:creationId xmlns:a16="http://schemas.microsoft.com/office/drawing/2014/main" id="{A23E4357-9CD0-CDEE-5743-A302BCC13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503" y="3695700"/>
            <a:ext cx="3390900" cy="990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5E36B23-100D-4759-69F7-BAB8D9E9D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728" y="2993841"/>
            <a:ext cx="1762125" cy="4095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BB2930B-C15B-A088-3D17-F4C1E4120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926" y="176146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9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CA017DB-EF4D-69A4-D0B2-BA08C1F6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EBEBEB"/>
                </a:solidFill>
                <a:ea typeface="新細明體"/>
              </a:rPr>
              <a:t>起步－先重拾運動習慣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圖片 3" descr="一張含有 文字, 地圖, 字型, 地圖集 的圖片&#10;&#10;自動產生的描述">
            <a:extLst>
              <a:ext uri="{FF2B5EF4-FFF2-40B4-BE49-F238E27FC236}">
                <a16:creationId xmlns:a16="http://schemas.microsoft.com/office/drawing/2014/main" id="{F71AC173-59C7-8E82-0916-17BB52153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55F07-810B-4B3B-858D-5FC35192B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>
                <a:solidFill>
                  <a:srgbClr val="EBEBEB"/>
                </a:solidFill>
                <a:ea typeface="新細明體"/>
              </a:rPr>
              <a:t>有一雙鞋就能搞定的－慢跑</a:t>
            </a:r>
          </a:p>
          <a:p>
            <a:pPr>
              <a:buClr>
                <a:srgbClr val="8AD0D6"/>
              </a:buClr>
            </a:pPr>
            <a:r>
              <a:rPr lang="zh-TW" altLang="en-US">
                <a:solidFill>
                  <a:srgbClr val="EBEBEB"/>
                </a:solidFill>
                <a:ea typeface="新細明體"/>
              </a:rPr>
              <a:t>初期：跑1圈(約0.8~0.9km)、走1圈</a:t>
            </a:r>
          </a:p>
          <a:p>
            <a:pPr>
              <a:buClr>
                <a:srgbClr val="8AD0D6"/>
              </a:buClr>
            </a:pPr>
            <a:r>
              <a:rPr lang="zh-TW" altLang="en-US">
                <a:solidFill>
                  <a:srgbClr val="EBEBEB"/>
                </a:solidFill>
                <a:ea typeface="新細明體"/>
              </a:rPr>
              <a:t>中期：跑3圈</a:t>
            </a:r>
            <a:r>
              <a:rPr lang="zh-TW">
                <a:solidFill>
                  <a:srgbClr val="EBEBEB"/>
                </a:solidFill>
                <a:ea typeface="新細明體"/>
              </a:rPr>
              <a:t>、走</a:t>
            </a:r>
            <a:r>
              <a:rPr lang="zh-TW" altLang="en-US">
                <a:solidFill>
                  <a:srgbClr val="EBEBEB"/>
                </a:solidFill>
                <a:ea typeface="新細明體"/>
              </a:rPr>
              <a:t>0.5</a:t>
            </a:r>
            <a:r>
              <a:rPr lang="zh-TW">
                <a:solidFill>
                  <a:srgbClr val="EBEBEB"/>
                </a:solidFill>
                <a:ea typeface="新細明體"/>
              </a:rPr>
              <a:t>圈</a:t>
            </a:r>
          </a:p>
          <a:p>
            <a:pPr>
              <a:buClr>
                <a:srgbClr val="8AD0D6"/>
              </a:buClr>
            </a:pPr>
            <a:r>
              <a:rPr lang="zh-TW" altLang="en-US">
                <a:solidFill>
                  <a:srgbClr val="EBEBEB"/>
                </a:solidFill>
                <a:ea typeface="新細明體"/>
              </a:rPr>
              <a:t>如今：連續跑完7圈(使用app輔助計算，約6.8KM)、走1.5圈緩和</a:t>
            </a:r>
          </a:p>
        </p:txBody>
      </p:sp>
    </p:spTree>
    <p:extLst>
      <p:ext uri="{BB962C8B-B14F-4D97-AF65-F5344CB8AC3E}">
        <p14:creationId xmlns:p14="http://schemas.microsoft.com/office/powerpoint/2010/main" val="4027262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9DCABA-B464-0529-B19F-1F54D7B2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zh-TW">
                <a:solidFill>
                  <a:srgbClr val="EBEBEB"/>
                </a:solidFill>
                <a:ea typeface="新細明體"/>
              </a:rPr>
              <a:t>起步－</a:t>
            </a:r>
            <a:r>
              <a:rPr lang="zh-TW" altLang="en-US">
                <a:solidFill>
                  <a:srgbClr val="EBEBEB"/>
                </a:solidFill>
                <a:ea typeface="新細明體"/>
              </a:rPr>
              <a:t>正視身體的問題點</a:t>
            </a:r>
            <a:endParaRPr lang="zh-TW">
              <a:solidFill>
                <a:srgbClr val="EBEBEB"/>
              </a:solidFill>
            </a:endParaRP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圖片 3" descr="一張含有 文字, 心臟, 紅色, 胭脂紅 的圖片&#10;&#10;自動產生的描述">
            <a:extLst>
              <a:ext uri="{FF2B5EF4-FFF2-40B4-BE49-F238E27FC236}">
                <a16:creationId xmlns:a16="http://schemas.microsoft.com/office/drawing/2014/main" id="{7C10A486-8574-DB59-167E-EAE5BF4A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725908"/>
            <a:ext cx="5449889" cy="3406180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BFDB8A-47DB-B275-1422-6BBC373F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EBEBEB">
                  <a:lumMod val="40000"/>
                  <a:lumOff val="60000"/>
                </a:srgbClr>
              </a:buClr>
            </a:pPr>
            <a:r>
              <a:rPr lang="zh-TW" altLang="en-US">
                <a:solidFill>
                  <a:srgbClr val="EBEBEB"/>
                </a:solidFill>
                <a:ea typeface="新細明體"/>
              </a:rPr>
              <a:t>工程師們的通病</a:t>
            </a:r>
            <a:endParaRPr lang="zh-TW">
              <a:solidFill>
                <a:srgbClr val="EBEBEB"/>
              </a:solidFill>
              <a:ea typeface="新細明體"/>
            </a:endParaRPr>
          </a:p>
          <a:p>
            <a:pPr lvl="1">
              <a:buClr>
                <a:srgbClr val="8AD0D6"/>
              </a:buClr>
            </a:pPr>
            <a:r>
              <a:rPr lang="zh-TW" altLang="en-US">
                <a:solidFill>
                  <a:srgbClr val="EBEBEB"/>
                </a:solidFill>
                <a:ea typeface="新細明體"/>
              </a:rPr>
              <a:t>肚腩</a:t>
            </a:r>
          </a:p>
          <a:p>
            <a:pPr lvl="1">
              <a:buClr>
                <a:srgbClr val="8AD0D6"/>
              </a:buClr>
            </a:pPr>
            <a:r>
              <a:rPr lang="zh-TW" altLang="en-US">
                <a:solidFill>
                  <a:srgbClr val="EBEBEB"/>
                </a:solidFill>
                <a:ea typeface="新細明體"/>
              </a:rPr>
              <a:t>背部筋骨</a:t>
            </a:r>
          </a:p>
          <a:p>
            <a:pPr lvl="1">
              <a:buClr>
                <a:srgbClr val="8AD0D6"/>
              </a:buClr>
            </a:pPr>
            <a:r>
              <a:rPr lang="zh-TW" altLang="en-US">
                <a:solidFill>
                  <a:srgbClr val="EBEBEB"/>
                </a:solidFill>
                <a:ea typeface="新細明體"/>
              </a:rPr>
              <a:t>肩頸僵硬</a:t>
            </a:r>
          </a:p>
          <a:p>
            <a:pPr>
              <a:buClr>
                <a:srgbClr val="8AD0D6"/>
              </a:buClr>
            </a:pPr>
            <a:r>
              <a:rPr lang="zh-TW" altLang="en-US">
                <a:solidFill>
                  <a:srgbClr val="EBEBEB"/>
                </a:solidFill>
                <a:ea typeface="新細明體"/>
              </a:rPr>
              <a:t>目標是降低血脂肪、血壓</a:t>
            </a:r>
          </a:p>
        </p:txBody>
      </p:sp>
    </p:spTree>
    <p:extLst>
      <p:ext uri="{BB962C8B-B14F-4D97-AF65-F5344CB8AC3E}">
        <p14:creationId xmlns:p14="http://schemas.microsoft.com/office/powerpoint/2010/main" val="2148328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36383-DC52-5972-16DA-021233E1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情蒐－關於血壓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D70F2D-68F8-EDD6-1966-2052C3803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</a:rPr>
              <a:t>高血壓病史</a:t>
            </a:r>
          </a:p>
          <a:p>
            <a:pPr lvl="1">
              <a:buClr>
                <a:srgbClr val="8AD0D6"/>
              </a:buClr>
            </a:pPr>
            <a:r>
              <a:rPr lang="zh-TW" altLang="en-US">
                <a:ea typeface="新細明體"/>
              </a:rPr>
              <a:t>家庭成員有高血壓時，因為</a:t>
            </a:r>
            <a:r>
              <a:rPr lang="zh-TW" altLang="en-US" b="1">
                <a:ea typeface="新細明體"/>
              </a:rPr>
              <a:t>類似基因</a:t>
            </a:r>
            <a:r>
              <a:rPr lang="zh-TW" altLang="en-US">
                <a:ea typeface="新細明體"/>
              </a:rPr>
              <a:t>、</a:t>
            </a:r>
            <a:r>
              <a:rPr lang="zh-TW" altLang="en-US" b="1">
                <a:ea typeface="新細明體"/>
              </a:rPr>
              <a:t>相同環境</a:t>
            </a:r>
            <a:r>
              <a:rPr lang="zh-TW" altLang="en-US">
                <a:ea typeface="新細明體"/>
              </a:rPr>
              <a:t>與</a:t>
            </a:r>
            <a:r>
              <a:rPr lang="zh-TW" altLang="en-US" b="1">
                <a:ea typeface="新細明體"/>
              </a:rPr>
              <a:t>生活習慣</a:t>
            </a:r>
            <a:r>
              <a:rPr lang="zh-TW" altLang="en-US">
                <a:ea typeface="新細明體"/>
              </a:rPr>
              <a:t>。</a:t>
            </a:r>
          </a:p>
          <a:p>
            <a:pPr>
              <a:buClr>
                <a:srgbClr val="8AD0D6"/>
              </a:buClr>
            </a:pPr>
            <a:r>
              <a:rPr lang="zh-TW" altLang="en-US">
                <a:ea typeface="新細明體"/>
              </a:rPr>
              <a:t>調整血壓</a:t>
            </a:r>
          </a:p>
          <a:p>
            <a:pPr lvl="1">
              <a:buClr>
                <a:srgbClr val="8AD0D6"/>
              </a:buClr>
            </a:pPr>
            <a:r>
              <a:rPr lang="zh-TW" altLang="en-US" b="1">
                <a:ea typeface="新細明體"/>
              </a:rPr>
              <a:t>健康的飲食習慣</a:t>
            </a:r>
          </a:p>
          <a:p>
            <a:pPr lvl="1">
              <a:buClr>
                <a:srgbClr val="8AD0D6"/>
              </a:buClr>
            </a:pPr>
            <a:r>
              <a:rPr lang="zh-TW" altLang="en-US" b="1">
                <a:ea typeface="新細明體"/>
              </a:rPr>
              <a:t>養成運動的習慣</a:t>
            </a:r>
          </a:p>
          <a:p>
            <a:pPr lvl="1">
              <a:buClr>
                <a:srgbClr val="8AD0D6"/>
              </a:buClr>
            </a:pPr>
            <a:r>
              <a:rPr lang="zh-TW" altLang="en-US">
                <a:ea typeface="新細明體"/>
              </a:rPr>
              <a:t>限制酒精攝取</a:t>
            </a:r>
          </a:p>
          <a:p>
            <a:pPr lvl="1">
              <a:buClr>
                <a:srgbClr val="8AD0D6"/>
              </a:buClr>
            </a:pPr>
            <a:r>
              <a:rPr lang="zh-TW" altLang="en-US">
                <a:ea typeface="新細明體"/>
              </a:rPr>
              <a:t>戒菸</a:t>
            </a:r>
          </a:p>
          <a:p>
            <a:pPr lvl="1">
              <a:buClr>
                <a:srgbClr val="8AD0D6"/>
              </a:buClr>
            </a:pPr>
            <a:r>
              <a:rPr lang="zh-TW" altLang="en-US" b="1">
                <a:ea typeface="新細明體"/>
              </a:rPr>
              <a:t>體重 ((初始值</a:t>
            </a:r>
          </a:p>
          <a:p>
            <a:pPr lvl="1">
              <a:buClr>
                <a:srgbClr val="8AD0D6"/>
              </a:buClr>
            </a:pPr>
            <a:r>
              <a:rPr lang="zh-TW" altLang="en-US" b="1">
                <a:ea typeface="新細明體"/>
              </a:rPr>
              <a:t>定時監控(超商的血壓站)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C7B3AF-3565-FF9A-1744-817E30D28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3" y="4926751"/>
            <a:ext cx="14763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7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3917B-8E54-7539-FC73-46B26298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新細明體"/>
              </a:rPr>
              <a:t>情蒐－</a:t>
            </a:r>
            <a:r>
              <a:rPr lang="zh-TW" altLang="en-US">
                <a:ea typeface="新細明體"/>
              </a:rPr>
              <a:t>減脂跟縮小腹的有效運動</a:t>
            </a:r>
            <a:endParaRPr lang="zh-TW">
              <a:ea typeface="新細明體"/>
            </a:endParaRPr>
          </a:p>
        </p:txBody>
      </p:sp>
      <p:pic>
        <p:nvPicPr>
          <p:cNvPr id="8" name="線上媒體 7" title="瘦肚子,腹部減肥,最有效運動(簡易法),柏格醫生 Dr Berg">
            <a:hlinkClick r:id="" action="ppaction://media"/>
            <a:extLst>
              <a:ext uri="{FF2B5EF4-FFF2-40B4-BE49-F238E27FC236}">
                <a16:creationId xmlns:a16="http://schemas.microsoft.com/office/drawing/2014/main" id="{3BEFB90E-3382-4643-50A1-A7B687E5CEA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09912" y="1851228"/>
            <a:ext cx="7770627" cy="4421372"/>
          </a:xfrm>
        </p:spPr>
      </p:pic>
    </p:spTree>
    <p:extLst>
      <p:ext uri="{BB962C8B-B14F-4D97-AF65-F5344CB8AC3E}">
        <p14:creationId xmlns:p14="http://schemas.microsoft.com/office/powerpoint/2010/main" val="324509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5F18A-FF07-AA07-DD9D-656661F9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新細明體"/>
              </a:rPr>
              <a:t>情蒐－</a:t>
            </a:r>
            <a:r>
              <a:rPr lang="zh-TW" altLang="en-US">
                <a:ea typeface="新細明體"/>
              </a:rPr>
              <a:t>影片重點整理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9E4B00-81FB-7663-9081-1AA5E6D0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>
                <a:ea typeface="新細明體"/>
              </a:rPr>
              <a:t>身體的主要燃料－糖、脂肪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zh-TW" altLang="en-US">
                <a:ea typeface="新細明體"/>
              </a:rPr>
              <a:t>如何燃燒脂肪－於2餐之間與睡眠中，以飢餓感達成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zh-TW" altLang="en-US">
                <a:ea typeface="新細明體"/>
              </a:rPr>
              <a:t>重要的角色－胰島素</a:t>
            </a:r>
          </a:p>
          <a:p>
            <a:pPr marL="857250" lvl="1" indent="-457200">
              <a:buClr>
                <a:srgbClr val="8AD0D6"/>
              </a:buClr>
              <a:buAutoNum type="arabicPeriod"/>
            </a:pPr>
            <a:r>
              <a:rPr lang="zh-TW" altLang="en-US">
                <a:ea typeface="新細明體"/>
              </a:rPr>
              <a:t>吃下過多碳水化合物－胰島素會長時間分泌</a:t>
            </a:r>
          </a:p>
          <a:p>
            <a:pPr marL="857250" lvl="1" indent="-457200">
              <a:buClr>
                <a:srgbClr val="8AD0D6"/>
              </a:buClr>
              <a:buAutoNum type="arabicPeriod"/>
            </a:pPr>
            <a:r>
              <a:rPr lang="zh-TW" altLang="en-US">
                <a:ea typeface="新細明體"/>
              </a:rPr>
              <a:t>血糖持續過高、刺激身體不斷分泌胰島素</a:t>
            </a:r>
            <a:endParaRPr lang="zh-TW" altLang="en-US" dirty="0">
              <a:ea typeface="新細明體"/>
            </a:endParaRPr>
          </a:p>
          <a:p>
            <a:pPr marL="857250" lvl="1" indent="-457200">
              <a:buClr>
                <a:srgbClr val="8AD0D6"/>
              </a:buClr>
              <a:buAutoNum type="arabicPeriod"/>
            </a:pPr>
            <a:r>
              <a:rPr lang="zh-TW" altLang="en-US">
                <a:ea typeface="新細明體"/>
              </a:rPr>
              <a:t>分泌過勞後形成胰島素阻抗</a:t>
            </a:r>
          </a:p>
          <a:p>
            <a:pPr marL="457200">
              <a:buClr>
                <a:srgbClr val="8AD0D6"/>
              </a:buClr>
              <a:buAutoNum type="arabicPeriod"/>
            </a:pPr>
            <a:r>
              <a:rPr lang="zh-TW" altLang="en-US">
                <a:ea typeface="新細明體"/>
              </a:rPr>
              <a:t>開始燃燒脂肪作為燃料時－產生酮</a:t>
            </a:r>
          </a:p>
          <a:p>
            <a:pPr marL="457200">
              <a:buClr>
                <a:srgbClr val="8AD0D6"/>
              </a:buClr>
              <a:buAutoNum type="arabicPeriod"/>
            </a:pPr>
            <a:r>
              <a:rPr lang="zh-TW" altLang="en-US">
                <a:ea typeface="新細明體"/>
              </a:rPr>
              <a:t>瘦小腹最佳的運動－散步</a:t>
            </a:r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38023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707AF-0CB4-3F0E-F8BB-FAB84D1C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zh-TW" altLang="en-US">
                <a:ea typeface="新細明體"/>
              </a:rPr>
              <a:t>強化－訓練內容與飲食配合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344ACC-5942-4E79-6322-1953B500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>
                <a:ea typeface="新細明體"/>
              </a:rPr>
              <a:t>下載健身app</a:t>
            </a:r>
          </a:p>
          <a:p>
            <a:pPr lvl="1">
              <a:buClr>
                <a:srgbClr val="8AD0D6"/>
              </a:buClr>
            </a:pPr>
            <a:r>
              <a:rPr lang="zh-TW" altLang="en-US">
                <a:ea typeface="新細明體"/>
              </a:rPr>
              <a:t>自訂項目</a:t>
            </a:r>
            <a:endParaRPr lang="zh-TW" altLang="en-US" dirty="0">
              <a:ea typeface="新細明體"/>
            </a:endParaRPr>
          </a:p>
          <a:p>
            <a:pPr lvl="1">
              <a:buClr>
                <a:srgbClr val="8AD0D6"/>
              </a:buClr>
            </a:pPr>
            <a:r>
              <a:rPr lang="zh-TW" altLang="en-US">
                <a:ea typeface="新細明體"/>
              </a:rPr>
              <a:t>根據項目設定次數或時間</a:t>
            </a:r>
          </a:p>
          <a:p>
            <a:pPr lvl="1">
              <a:buClr>
                <a:srgbClr val="8AD0D6"/>
              </a:buClr>
            </a:pPr>
            <a:r>
              <a:rPr lang="zh-TW" altLang="en-US">
                <a:ea typeface="新細明體"/>
              </a:rPr>
              <a:t>午休1hr間執行</a:t>
            </a:r>
          </a:p>
          <a:p>
            <a:pPr>
              <a:buClr>
                <a:srgbClr val="8AD0D6"/>
              </a:buClr>
            </a:pPr>
            <a:r>
              <a:rPr lang="zh-TW" altLang="en-US">
                <a:ea typeface="新細明體"/>
              </a:rPr>
              <a:t>下班後健身</a:t>
            </a:r>
          </a:p>
          <a:p>
            <a:pPr lvl="1">
              <a:buClr>
                <a:srgbClr val="8AD0D6"/>
              </a:buClr>
            </a:pPr>
            <a:r>
              <a:rPr lang="zh-TW" altLang="en-US">
                <a:ea typeface="新細明體"/>
              </a:rPr>
              <a:t>YouTube搜尋關鍵字『</a:t>
            </a:r>
            <a:r>
              <a:rPr lang="zh-TW">
                <a:ea typeface="+mj-lt"/>
                <a:cs typeface="+mj-lt"/>
              </a:rPr>
              <a:t>HIIT</a:t>
            </a:r>
            <a:r>
              <a:rPr lang="zh-TW" altLang="en-US">
                <a:ea typeface="新細明體"/>
              </a:rPr>
              <a:t>』</a:t>
            </a:r>
          </a:p>
          <a:p>
            <a:pPr lvl="1">
              <a:buClr>
                <a:srgbClr val="8AD0D6"/>
              </a:buClr>
            </a:pPr>
            <a:r>
              <a:rPr lang="zh-TW" altLang="en-US">
                <a:ea typeface="新細明體"/>
              </a:rPr>
              <a:t>尋找適合的等級、時間，然後跟著做</a:t>
            </a:r>
          </a:p>
          <a:p>
            <a:pPr>
              <a:buClr>
                <a:srgbClr val="8AD0D6"/>
              </a:buClr>
            </a:pPr>
            <a:r>
              <a:rPr lang="zh-TW" altLang="en-US">
                <a:ea typeface="新細明體"/>
              </a:rPr>
              <a:t>飲食</a:t>
            </a:r>
            <a:endParaRPr lang="zh-TW" altLang="en-US" dirty="0">
              <a:ea typeface="新細明體"/>
            </a:endParaRPr>
          </a:p>
          <a:p>
            <a:pPr lvl="1">
              <a:buClr>
                <a:srgbClr val="8AD0D6"/>
              </a:buClr>
            </a:pPr>
            <a:r>
              <a:rPr lang="zh-TW" altLang="en-US">
                <a:ea typeface="新細明體"/>
              </a:rPr>
              <a:t>168搭配低GI</a:t>
            </a:r>
          </a:p>
        </p:txBody>
      </p:sp>
      <p:pic>
        <p:nvPicPr>
          <p:cNvPr id="4" name="圖片 3" descr="一張含有 文字, 螢幕擷取畫面, 男人, 網站 的圖片&#10;&#10;自動產生的描述">
            <a:extLst>
              <a:ext uri="{FF2B5EF4-FFF2-40B4-BE49-F238E27FC236}">
                <a16:creationId xmlns:a16="http://schemas.microsoft.com/office/drawing/2014/main" id="{BFF559CF-89E6-884D-636C-BD234A77F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000" y="2052213"/>
            <a:ext cx="4995458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0220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寬螢幕</PresentationFormat>
  <Paragraphs>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Ion</vt:lpstr>
      <vt:lpstr>身體也要Refactor</vt:lpstr>
      <vt:lpstr>大綱</vt:lpstr>
      <vt:lpstr>重構念頭的起因</vt:lpstr>
      <vt:lpstr>起步－先重拾運動習慣</vt:lpstr>
      <vt:lpstr>起步－正視身體的問題點</vt:lpstr>
      <vt:lpstr>情蒐－關於血壓</vt:lpstr>
      <vt:lpstr>情蒐－減脂跟縮小腹的有效運動</vt:lpstr>
      <vt:lpstr>情蒐－影片重點整理</vt:lpstr>
      <vt:lpstr>強化－訓練內容與飲食配合</vt:lpstr>
      <vt:lpstr>成果－後續心得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274</cp:revision>
  <dcterms:created xsi:type="dcterms:W3CDTF">2023-11-14T09:31:43Z</dcterms:created>
  <dcterms:modified xsi:type="dcterms:W3CDTF">2023-11-17T00:58:20Z</dcterms:modified>
</cp:coreProperties>
</file>