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72" r:id="rId6"/>
    <p:sldId id="265" r:id="rId7"/>
    <p:sldId id="262" r:id="rId8"/>
    <p:sldId id="264" r:id="rId9"/>
    <p:sldId id="263" r:id="rId10"/>
    <p:sldId id="266" r:id="rId11"/>
    <p:sldId id="269" r:id="rId12"/>
    <p:sldId id="270" r:id="rId13"/>
    <p:sldId id="267" r:id="rId14"/>
    <p:sldId id="268" r:id="rId15"/>
    <p:sldId id="271" r:id="rId16"/>
    <p:sldId id="274" r:id="rId17"/>
    <p:sldId id="273" r:id="rId18"/>
    <p:sldId id="26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53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2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4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5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6930-BC86-4ECF-B793-C54FA7892667}" type="datetimeFigureOut">
              <a:rPr lang="zh-TW" altLang="en-US" smtClean="0"/>
              <a:t>2021/5/26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A0F5-3DA7-41BE-AA79-7CEC19A87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E8A-20E3-4556-9A50-90EB72016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Auto://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09D9C-027A-449A-BDAB-7EF6D6B26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02A4-EC2E-4E78-B17A-D33E379A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OnStart</a:t>
            </a:r>
            <a:r>
              <a:rPr lang="en-US" dirty="0"/>
              <a:t> Event: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66C39C-8835-4CB2-9880-8AE14EDF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361601"/>
            <a:ext cx="13265623" cy="4351338"/>
          </a:xfrm>
        </p:spPr>
        <p:txBody>
          <a:bodyPr/>
          <a:lstStyle/>
          <a:p>
            <a:r>
              <a:rPr lang="en-US" dirty="0"/>
              <a:t>DDN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 </a:t>
            </a:r>
            <a:r>
              <a:rPr lang="en-US" altLang="zh-TW" dirty="0"/>
              <a:t>&gt;&gt;</a:t>
            </a:r>
            <a:r>
              <a:rPr lang="en-US" altLang="zh-TW" dirty="0" err="1"/>
              <a:t>autocenter</a:t>
            </a:r>
            <a:endParaRPr lang="en-US" altLang="zh-TW" dirty="0"/>
          </a:p>
          <a:p>
            <a:r>
              <a:rPr lang="en-US" dirty="0"/>
              <a:t>Topic:   auto://ss</a:t>
            </a:r>
          </a:p>
          <a:p>
            <a:r>
              <a:rPr lang="en-US" dirty="0"/>
              <a:t>Payload:  </a:t>
            </a:r>
          </a:p>
          <a:p>
            <a:pPr marL="0" indent="0">
              <a:buNone/>
            </a:pPr>
            <a:r>
              <a:rPr lang="en-US" dirty="0"/>
              <a:t>{"place":"jerry.</a:t>
            </a:r>
            <a:r>
              <a:rPr lang="en-US" dirty="0" err="1"/>
              <a:t>nb</a:t>
            </a:r>
            <a:r>
              <a:rPr lang="en-US" dirty="0"/>
              <a:t>","pd": "123", "in":{"</a:t>
            </a:r>
            <a:r>
              <a:rPr lang="en-US" dirty="0" err="1"/>
              <a:t>from":"jerry.ss","to":"auto</a:t>
            </a:r>
            <a:r>
              <a:rPr lang="en-US" dirty="0"/>
              <a:t>"},"</a:t>
            </a:r>
            <a:r>
              <a:rPr lang="en-US" dirty="0" err="1"/>
              <a:t>name":"jerry</a:t>
            </a:r>
            <a:r>
              <a:rPr lang="en-US" dirty="0"/>
              <a:t>"}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E90225E-899F-447D-B8C8-C4164EFB0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60" b="5896"/>
          <a:stretch/>
        </p:blipFill>
        <p:spPr>
          <a:xfrm>
            <a:off x="255291" y="4411592"/>
            <a:ext cx="11098509" cy="19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92DE-0F28-448E-9274-D527D348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51989-AC3F-4E07-8D53-1D1306CD7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91060"/>
            <a:ext cx="4925112" cy="4315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526DC-E877-460C-850C-208FCB87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1" y="951513"/>
            <a:ext cx="5306165" cy="5039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CF059-F649-45D6-9056-98C6F315A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951513"/>
            <a:ext cx="355332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9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848A-E53A-458E-B592-010CB9BC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204B-E734-4E56-8C09-642CDC5C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F0AAB-B79A-4F20-B2BA-07F3396B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8" y="875944"/>
            <a:ext cx="11912679" cy="540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7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240B-E4EC-4813-B520-AD8CADDC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Restart!  And check telegram!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1F407C-0F7E-49CD-BDFA-46C574DB6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942" y="1909052"/>
            <a:ext cx="10334778" cy="390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C21-2D93-4F28-AB94-14122509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334F-C826-4601-BC69-A69E1919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A71F1-3444-49A8-8E8A-E79C0FB2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9"/>
            <a:ext cx="12192000" cy="683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AB96-2011-426D-B643-21EAA39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EC2F-A722-474F-988E-3C9540AC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207D5-FC12-41DC-A264-340DADFD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3" y="0"/>
            <a:ext cx="11799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DAA3-F3D6-4D0A-833A-6ACB399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A37E-1B65-40B1-A6AE-CB44537F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08F10-D3DB-4927-80AC-4CBC0AB1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86" y="8633"/>
            <a:ext cx="9183428" cy="64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AEC2-3233-4449-8485-E769B341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C077-9841-4149-85C0-B38CBFC8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495B-308E-4FBF-8DF4-3BF0450F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2294"/>
            <a:ext cx="73127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8AB2E-BBB3-497B-AE48-30DE1038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03" y="0"/>
            <a:ext cx="7312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0"/>
            <a:ext cx="9571892" cy="67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 rot="1636562">
            <a:off x="1518611" y="1961942"/>
            <a:ext cx="422071" cy="674378"/>
            <a:chOff x="3267082" y="3162041"/>
            <a:chExt cx="529314" cy="875463"/>
          </a:xfrm>
        </p:grpSpPr>
        <p:cxnSp>
          <p:nvCxnSpPr>
            <p:cNvPr id="10" name="直線單箭頭接點 9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6784263" y="3637047"/>
            <a:ext cx="16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(clock in/report)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327954" y="3722548"/>
            <a:ext cx="16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(playbook)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03798" y="52229"/>
            <a:ext cx="74112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auto://center</a:t>
            </a:r>
          </a:p>
          <a:p>
            <a:pPr algn="ctr"/>
            <a:r>
              <a:rPr lang="en-US" altLang="zh-TW" sz="2000" dirty="0"/>
              <a:t> Autonomous Services Center</a:t>
            </a:r>
          </a:p>
          <a:p>
            <a:endParaRPr lang="zh-TW" altLang="en-US" dirty="0"/>
          </a:p>
        </p:txBody>
      </p:sp>
      <p:sp>
        <p:nvSpPr>
          <p:cNvPr id="40" name="雲朵形 39"/>
          <p:cNvSpPr/>
          <p:nvPr/>
        </p:nvSpPr>
        <p:spPr>
          <a:xfrm>
            <a:off x="2399792" y="1108502"/>
            <a:ext cx="5373474" cy="76279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auto center(cloud)</a:t>
            </a:r>
            <a:endParaRPr lang="zh-TW" altLang="en-US" dirty="0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8" y="4374907"/>
            <a:ext cx="1751281" cy="1234219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48" y="4442571"/>
            <a:ext cx="2146945" cy="1065599"/>
          </a:xfrm>
          <a:prstGeom prst="rect">
            <a:avLst/>
          </a:prstGeom>
        </p:spPr>
      </p:pic>
      <p:sp>
        <p:nvSpPr>
          <p:cNvPr id="56" name="文字方塊 55"/>
          <p:cNvSpPr txBox="1"/>
          <p:nvPr/>
        </p:nvSpPr>
        <p:spPr>
          <a:xfrm>
            <a:off x="200023" y="5609126"/>
            <a:ext cx="241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Virtual  auto</a:t>
            </a:r>
          </a:p>
          <a:p>
            <a:r>
              <a:rPr lang="en-US" altLang="zh-TW" dirty="0"/>
              <a:t>(audio play / video drop)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854026" y="5609126"/>
            <a:ext cx="256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Static  auto</a:t>
            </a:r>
          </a:p>
          <a:p>
            <a:pPr algn="ctr"/>
            <a:r>
              <a:rPr lang="en-US" altLang="zh-TW" dirty="0"/>
              <a:t>(monitoring/optimizing)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15972" y="5609126"/>
            <a:ext cx="195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Low-Speed auto</a:t>
            </a:r>
          </a:p>
          <a:p>
            <a:pPr algn="ctr"/>
            <a:r>
              <a:rPr lang="en-US" altLang="zh-TW" dirty="0"/>
              <a:t>(record/alert)</a:t>
            </a:r>
            <a:endParaRPr lang="zh-TW" altLang="en-US" dirty="0"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" y="159961"/>
            <a:ext cx="2457793" cy="75258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 rot="20126584">
            <a:off x="4305195" y="3560867"/>
            <a:ext cx="408464" cy="700236"/>
            <a:chOff x="3267082" y="3162041"/>
            <a:chExt cx="529314" cy="875463"/>
          </a:xfrm>
        </p:grpSpPr>
        <p:cxnSp>
          <p:nvCxnSpPr>
            <p:cNvPr id="41" name="直線單箭頭接點 40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972" y="4317307"/>
            <a:ext cx="1952898" cy="1209844"/>
          </a:xfrm>
          <a:prstGeom prst="rect">
            <a:avLst/>
          </a:prstGeom>
        </p:spPr>
      </p:pic>
      <p:sp>
        <p:nvSpPr>
          <p:cNvPr id="61" name="文字方塊 60"/>
          <p:cNvSpPr txBox="1"/>
          <p:nvPr/>
        </p:nvSpPr>
        <p:spPr>
          <a:xfrm>
            <a:off x="8023003" y="5609126"/>
            <a:ext cx="32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High-Speed auto</a:t>
            </a:r>
          </a:p>
          <a:p>
            <a:pPr algn="ctr"/>
            <a:r>
              <a:rPr lang="en-US" altLang="zh-TW" dirty="0"/>
              <a:t>(path scheduling/mission assign)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356" y="4373421"/>
            <a:ext cx="2111506" cy="1195418"/>
          </a:xfrm>
          <a:prstGeom prst="rect">
            <a:avLst/>
          </a:prstGeom>
        </p:spPr>
      </p:pic>
      <p:sp>
        <p:nvSpPr>
          <p:cNvPr id="34" name="雲朵形 33"/>
          <p:cNvSpPr/>
          <p:nvPr/>
        </p:nvSpPr>
        <p:spPr>
          <a:xfrm>
            <a:off x="3185465" y="2674615"/>
            <a:ext cx="2150089" cy="6315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rundown</a:t>
            </a:r>
            <a:endParaRPr lang="zh-TW" altLang="en-US" dirty="0"/>
          </a:p>
        </p:txBody>
      </p:sp>
      <p:grpSp>
        <p:nvGrpSpPr>
          <p:cNvPr id="35" name="群組 34"/>
          <p:cNvGrpSpPr/>
          <p:nvPr/>
        </p:nvGrpSpPr>
        <p:grpSpPr>
          <a:xfrm rot="19831991">
            <a:off x="4228908" y="2080294"/>
            <a:ext cx="365778" cy="480285"/>
            <a:chOff x="3267082" y="3162041"/>
            <a:chExt cx="529314" cy="875463"/>
          </a:xfrm>
        </p:grpSpPr>
        <p:cxnSp>
          <p:nvCxnSpPr>
            <p:cNvPr id="36" name="直線單箭頭接點 35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 rot="20126584">
            <a:off x="1152735" y="3574377"/>
            <a:ext cx="408464" cy="700236"/>
            <a:chOff x="3267082" y="3162041"/>
            <a:chExt cx="529314" cy="875463"/>
          </a:xfrm>
        </p:grpSpPr>
        <p:cxnSp>
          <p:nvCxnSpPr>
            <p:cNvPr id="45" name="直線單箭頭接點 44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雲朵形 46"/>
          <p:cNvSpPr/>
          <p:nvPr/>
        </p:nvSpPr>
        <p:spPr>
          <a:xfrm>
            <a:off x="569292" y="2664340"/>
            <a:ext cx="2150089" cy="6315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rundown</a:t>
            </a:r>
            <a:endParaRPr lang="zh-TW" altLang="en-US" dirty="0"/>
          </a:p>
        </p:txBody>
      </p:sp>
      <p:sp>
        <p:nvSpPr>
          <p:cNvPr id="48" name="雲朵形 47"/>
          <p:cNvSpPr/>
          <p:nvPr/>
        </p:nvSpPr>
        <p:spPr>
          <a:xfrm>
            <a:off x="5631018" y="2641801"/>
            <a:ext cx="2150089" cy="6315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rundown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 rot="19831991">
            <a:off x="6576773" y="2058989"/>
            <a:ext cx="365778" cy="480285"/>
            <a:chOff x="3267082" y="3162041"/>
            <a:chExt cx="529314" cy="875463"/>
          </a:xfrm>
        </p:grpSpPr>
        <p:cxnSp>
          <p:nvCxnSpPr>
            <p:cNvPr id="62" name="直線單箭頭接點 61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 rot="19831991">
            <a:off x="6462561" y="3578299"/>
            <a:ext cx="365778" cy="480285"/>
            <a:chOff x="3267082" y="3162041"/>
            <a:chExt cx="529314" cy="875463"/>
          </a:xfrm>
        </p:grpSpPr>
        <p:cxnSp>
          <p:nvCxnSpPr>
            <p:cNvPr id="65" name="直線單箭頭接點 64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66"/>
          <p:cNvGrpSpPr/>
          <p:nvPr/>
        </p:nvGrpSpPr>
        <p:grpSpPr>
          <a:xfrm rot="19831991">
            <a:off x="9446220" y="3666822"/>
            <a:ext cx="365778" cy="480285"/>
            <a:chOff x="3267082" y="3162041"/>
            <a:chExt cx="529314" cy="875463"/>
          </a:xfrm>
        </p:grpSpPr>
        <p:cxnSp>
          <p:nvCxnSpPr>
            <p:cNvPr id="68" name="直線單箭頭接點 67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雲朵形 69"/>
          <p:cNvSpPr/>
          <p:nvPr/>
        </p:nvSpPr>
        <p:spPr>
          <a:xfrm>
            <a:off x="8320325" y="2641801"/>
            <a:ext cx="2150089" cy="6315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 rundown</a:t>
            </a:r>
            <a:endParaRPr lang="zh-TW" altLang="en-US" dirty="0"/>
          </a:p>
        </p:txBody>
      </p:sp>
      <p:grpSp>
        <p:nvGrpSpPr>
          <p:cNvPr id="71" name="群組 70"/>
          <p:cNvGrpSpPr/>
          <p:nvPr/>
        </p:nvGrpSpPr>
        <p:grpSpPr>
          <a:xfrm rot="4855989">
            <a:off x="8596075" y="2136638"/>
            <a:ext cx="637112" cy="383915"/>
            <a:chOff x="3267082" y="3162041"/>
            <a:chExt cx="529314" cy="875463"/>
          </a:xfrm>
        </p:grpSpPr>
        <p:cxnSp>
          <p:nvCxnSpPr>
            <p:cNvPr id="72" name="直線單箭頭接點 71"/>
            <p:cNvCxnSpPr/>
            <p:nvPr/>
          </p:nvCxnSpPr>
          <p:spPr>
            <a:xfrm flipH="1">
              <a:off x="3267082" y="3162041"/>
              <a:ext cx="399339" cy="87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V="1">
              <a:off x="3418529" y="3180614"/>
              <a:ext cx="377867" cy="856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97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1" y="183815"/>
            <a:ext cx="2457793" cy="752580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3482523" y="2580641"/>
            <a:ext cx="4533070" cy="2248906"/>
            <a:chOff x="3482523" y="2580641"/>
            <a:chExt cx="4533070" cy="2248906"/>
          </a:xfrm>
        </p:grpSpPr>
        <p:sp>
          <p:nvSpPr>
            <p:cNvPr id="10" name="文字方塊 9"/>
            <p:cNvSpPr txBox="1"/>
            <p:nvPr/>
          </p:nvSpPr>
          <p:spPr>
            <a:xfrm>
              <a:off x="3482523" y="3277632"/>
              <a:ext cx="418699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auto://center</a:t>
              </a:r>
            </a:p>
            <a:p>
              <a:pPr algn="ctr"/>
              <a:r>
                <a:rPr lang="en-US" altLang="zh-TW" sz="2000" dirty="0"/>
                <a:t> Autonomous Services Center</a:t>
              </a:r>
            </a:p>
            <a:p>
              <a:endParaRPr lang="zh-TW" altLang="en-US" dirty="0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3604026" y="2580641"/>
              <a:ext cx="4411567" cy="2248906"/>
              <a:chOff x="3330353" y="2575297"/>
              <a:chExt cx="4368558" cy="2142490"/>
            </a:xfrm>
          </p:grpSpPr>
          <p:sp>
            <p:nvSpPr>
              <p:cNvPr id="15" name="弧形 14"/>
              <p:cNvSpPr/>
              <p:nvPr/>
            </p:nvSpPr>
            <p:spPr>
              <a:xfrm rot="2196028">
                <a:off x="4190899" y="2674780"/>
                <a:ext cx="3508012" cy="1350934"/>
              </a:xfrm>
              <a:prstGeom prst="arc">
                <a:avLst>
                  <a:gd name="adj1" fmla="val 19752763"/>
                  <a:gd name="adj2" fmla="val 751156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3526331" y="2794000"/>
                <a:ext cx="3666949" cy="1923787"/>
                <a:chOff x="3526331" y="2791482"/>
                <a:chExt cx="3719285" cy="1926305"/>
              </a:xfrm>
            </p:grpSpPr>
            <p:cxnSp>
              <p:nvCxnSpPr>
                <p:cNvPr id="13" name="直線接點 12"/>
                <p:cNvCxnSpPr/>
                <p:nvPr/>
              </p:nvCxnSpPr>
              <p:spPr>
                <a:xfrm>
                  <a:off x="3942237" y="4484859"/>
                  <a:ext cx="3077571" cy="2180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弧形 20"/>
                <p:cNvSpPr/>
                <p:nvPr/>
              </p:nvSpPr>
              <p:spPr>
                <a:xfrm rot="21447223">
                  <a:off x="4374005" y="2791482"/>
                  <a:ext cx="2871611" cy="1926305"/>
                </a:xfrm>
                <a:prstGeom prst="arc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弧形 23"/>
                <p:cNvSpPr/>
                <p:nvPr/>
              </p:nvSpPr>
              <p:spPr>
                <a:xfrm rot="12895099">
                  <a:off x="3526331" y="2824663"/>
                  <a:ext cx="1469021" cy="1602889"/>
                </a:xfrm>
                <a:prstGeom prst="arc">
                  <a:avLst>
                    <a:gd name="adj1" fmla="val 19752763"/>
                    <a:gd name="adj2" fmla="val 3763002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5" name="弧形 24"/>
              <p:cNvSpPr/>
              <p:nvPr/>
            </p:nvSpPr>
            <p:spPr>
              <a:xfrm rot="12146522">
                <a:off x="3330353" y="3482187"/>
                <a:ext cx="1624523" cy="1041643"/>
              </a:xfrm>
              <a:prstGeom prst="arc">
                <a:avLst>
                  <a:gd name="adj1" fmla="val 16200000"/>
                  <a:gd name="adj2" fmla="val 1738387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弧形 25"/>
              <p:cNvSpPr/>
              <p:nvPr/>
            </p:nvSpPr>
            <p:spPr>
              <a:xfrm rot="18596277">
                <a:off x="4020831" y="2529081"/>
                <a:ext cx="2101620" cy="2194051"/>
              </a:xfrm>
              <a:prstGeom prst="arc">
                <a:avLst>
                  <a:gd name="adj1" fmla="val 16352875"/>
                  <a:gd name="adj2" fmla="val 350187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1" name="六邊形 40"/>
          <p:cNvSpPr/>
          <p:nvPr/>
        </p:nvSpPr>
        <p:spPr>
          <a:xfrm rot="19949486">
            <a:off x="1594943" y="2953776"/>
            <a:ext cx="1021508" cy="88061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六邊形 41"/>
          <p:cNvSpPr/>
          <p:nvPr/>
        </p:nvSpPr>
        <p:spPr>
          <a:xfrm rot="19949486">
            <a:off x="2915261" y="1285542"/>
            <a:ext cx="1021508" cy="88061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六邊形 42"/>
          <p:cNvSpPr/>
          <p:nvPr/>
        </p:nvSpPr>
        <p:spPr>
          <a:xfrm rot="19949486">
            <a:off x="8516328" y="2974283"/>
            <a:ext cx="1021508" cy="88061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六邊形 43"/>
          <p:cNvSpPr/>
          <p:nvPr/>
        </p:nvSpPr>
        <p:spPr>
          <a:xfrm rot="19852522">
            <a:off x="5291463" y="599028"/>
            <a:ext cx="1021508" cy="88061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六邊形 44"/>
          <p:cNvSpPr/>
          <p:nvPr/>
        </p:nvSpPr>
        <p:spPr>
          <a:xfrm rot="19949486">
            <a:off x="7283378" y="1258762"/>
            <a:ext cx="1021508" cy="88061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/>
          <p:nvPr/>
        </p:nvCxnSpPr>
        <p:spPr>
          <a:xfrm>
            <a:off x="3972789" y="2175133"/>
            <a:ext cx="426789" cy="40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748093" y="1699067"/>
            <a:ext cx="0" cy="65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7280162" y="2376386"/>
            <a:ext cx="268267" cy="41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865120" y="3414588"/>
            <a:ext cx="617403" cy="26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7830074" y="3683644"/>
            <a:ext cx="461869" cy="22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8479675" y="3255581"/>
            <a:ext cx="113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filter://chart</a:t>
            </a:r>
            <a:endParaRPr lang="zh-TW" altLang="en-US" sz="12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108589" y="1554004"/>
            <a:ext cx="137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odoo:// portal</a:t>
            </a:r>
            <a:endParaRPr lang="zh-TW" altLang="en-US" sz="1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184697" y="877220"/>
            <a:ext cx="122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mod://play</a:t>
            </a:r>
            <a:endParaRPr lang="zh-TW" altLang="en-US" sz="1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477044" y="3260846"/>
            <a:ext cx="126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watch://event</a:t>
            </a:r>
            <a:endParaRPr lang="zh-TW" altLang="en-US" sz="1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707605" y="1584782"/>
            <a:ext cx="136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comm://tg</a:t>
            </a:r>
            <a:endParaRPr lang="zh-TW" altLang="en-US" sz="1200" dirty="0"/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48" y="4673255"/>
            <a:ext cx="8212509" cy="22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2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96" y="4899436"/>
            <a:ext cx="2712967" cy="157691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249710" y="2674390"/>
            <a:ext cx="1" cy="23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3335039" y="591571"/>
            <a:ext cx="4533070" cy="2248906"/>
            <a:chOff x="3482523" y="2580641"/>
            <a:chExt cx="4533070" cy="2248906"/>
          </a:xfrm>
        </p:grpSpPr>
        <p:sp>
          <p:nvSpPr>
            <p:cNvPr id="9" name="文字方塊 8"/>
            <p:cNvSpPr txBox="1"/>
            <p:nvPr/>
          </p:nvSpPr>
          <p:spPr>
            <a:xfrm>
              <a:off x="3482523" y="3277632"/>
              <a:ext cx="418699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auto://center</a:t>
              </a:r>
            </a:p>
            <a:p>
              <a:pPr algn="ctr"/>
              <a:r>
                <a:rPr lang="en-US" altLang="zh-TW" sz="2000" dirty="0"/>
                <a:t> Autonomous Services Center</a:t>
              </a:r>
            </a:p>
            <a:p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3604026" y="2580641"/>
              <a:ext cx="4411567" cy="2248906"/>
              <a:chOff x="3330353" y="2575297"/>
              <a:chExt cx="4368558" cy="2142490"/>
            </a:xfrm>
          </p:grpSpPr>
          <p:sp>
            <p:nvSpPr>
              <p:cNvPr id="11" name="弧形 10"/>
              <p:cNvSpPr/>
              <p:nvPr/>
            </p:nvSpPr>
            <p:spPr>
              <a:xfrm rot="2196028">
                <a:off x="4190899" y="2674780"/>
                <a:ext cx="3508012" cy="1350934"/>
              </a:xfrm>
              <a:prstGeom prst="arc">
                <a:avLst>
                  <a:gd name="adj1" fmla="val 19752763"/>
                  <a:gd name="adj2" fmla="val 751156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" name="群組 11"/>
              <p:cNvGrpSpPr/>
              <p:nvPr/>
            </p:nvGrpSpPr>
            <p:grpSpPr>
              <a:xfrm>
                <a:off x="3526331" y="2794000"/>
                <a:ext cx="3666949" cy="1923787"/>
                <a:chOff x="3526331" y="2791482"/>
                <a:chExt cx="3719285" cy="1926305"/>
              </a:xfrm>
            </p:grpSpPr>
            <p:cxnSp>
              <p:nvCxnSpPr>
                <p:cNvPr id="15" name="直線接點 14"/>
                <p:cNvCxnSpPr/>
                <p:nvPr/>
              </p:nvCxnSpPr>
              <p:spPr>
                <a:xfrm>
                  <a:off x="3942237" y="4484859"/>
                  <a:ext cx="3077571" cy="2180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弧形 15"/>
                <p:cNvSpPr/>
                <p:nvPr/>
              </p:nvSpPr>
              <p:spPr>
                <a:xfrm rot="21447223">
                  <a:off x="4374005" y="2791482"/>
                  <a:ext cx="2871611" cy="1926305"/>
                </a:xfrm>
                <a:prstGeom prst="arc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弧形 16"/>
                <p:cNvSpPr/>
                <p:nvPr/>
              </p:nvSpPr>
              <p:spPr>
                <a:xfrm rot="12895099">
                  <a:off x="3526331" y="2824663"/>
                  <a:ext cx="1469021" cy="1602889"/>
                </a:xfrm>
                <a:prstGeom prst="arc">
                  <a:avLst>
                    <a:gd name="adj1" fmla="val 19752763"/>
                    <a:gd name="adj2" fmla="val 3763002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" name="弧形 12"/>
              <p:cNvSpPr/>
              <p:nvPr/>
            </p:nvSpPr>
            <p:spPr>
              <a:xfrm rot="12146522">
                <a:off x="3330353" y="3482187"/>
                <a:ext cx="1624523" cy="1041643"/>
              </a:xfrm>
              <a:prstGeom prst="arc">
                <a:avLst>
                  <a:gd name="adj1" fmla="val 16200000"/>
                  <a:gd name="adj2" fmla="val 1738387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8596277">
                <a:off x="4020831" y="2529081"/>
                <a:ext cx="2101620" cy="2194051"/>
              </a:xfrm>
              <a:prstGeom prst="arc">
                <a:avLst>
                  <a:gd name="adj1" fmla="val 16352875"/>
                  <a:gd name="adj2" fmla="val 350187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7" y="519196"/>
            <a:ext cx="2457793" cy="752580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4169556" y="3545287"/>
            <a:ext cx="4186993" cy="979913"/>
            <a:chOff x="5038906" y="3121040"/>
            <a:chExt cx="4186993" cy="979913"/>
          </a:xfrm>
        </p:grpSpPr>
        <p:sp>
          <p:nvSpPr>
            <p:cNvPr id="32" name="文字方塊 31"/>
            <p:cNvSpPr txBox="1"/>
            <p:nvPr/>
          </p:nvSpPr>
          <p:spPr>
            <a:xfrm>
              <a:off x="5038906" y="3208401"/>
              <a:ext cx="418699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pd://</a:t>
              </a:r>
            </a:p>
            <a:p>
              <a:pPr algn="ctr"/>
              <a:r>
                <a:rPr lang="en-US" altLang="zh-TW" sz="2000" dirty="0"/>
                <a:t> </a:t>
              </a:r>
              <a:endParaRPr lang="zh-TW" altLang="en-US" dirty="0"/>
            </a:p>
          </p:txBody>
        </p:sp>
        <p:grpSp>
          <p:nvGrpSpPr>
            <p:cNvPr id="33" name="群組 32"/>
            <p:cNvGrpSpPr/>
            <p:nvPr/>
          </p:nvGrpSpPr>
          <p:grpSpPr>
            <a:xfrm>
              <a:off x="6329515" y="3121040"/>
              <a:ext cx="1612060" cy="878416"/>
              <a:chOff x="3330353" y="2575297"/>
              <a:chExt cx="4368558" cy="2142490"/>
            </a:xfrm>
          </p:grpSpPr>
          <p:sp>
            <p:nvSpPr>
              <p:cNvPr id="34" name="弧形 33"/>
              <p:cNvSpPr/>
              <p:nvPr/>
            </p:nvSpPr>
            <p:spPr>
              <a:xfrm rot="2196028">
                <a:off x="4190899" y="2674780"/>
                <a:ext cx="3508012" cy="1350934"/>
              </a:xfrm>
              <a:prstGeom prst="arc">
                <a:avLst>
                  <a:gd name="adj1" fmla="val 19752763"/>
                  <a:gd name="adj2" fmla="val 751156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5" name="群組 34"/>
              <p:cNvGrpSpPr/>
              <p:nvPr/>
            </p:nvGrpSpPr>
            <p:grpSpPr>
              <a:xfrm>
                <a:off x="3526331" y="2794000"/>
                <a:ext cx="3666949" cy="1923787"/>
                <a:chOff x="3526331" y="2791482"/>
                <a:chExt cx="3719285" cy="1926305"/>
              </a:xfrm>
            </p:grpSpPr>
            <p:cxnSp>
              <p:nvCxnSpPr>
                <p:cNvPr id="38" name="直線接點 37"/>
                <p:cNvCxnSpPr/>
                <p:nvPr/>
              </p:nvCxnSpPr>
              <p:spPr>
                <a:xfrm>
                  <a:off x="3942237" y="4484859"/>
                  <a:ext cx="3077571" cy="2180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弧形 38"/>
                <p:cNvSpPr/>
                <p:nvPr/>
              </p:nvSpPr>
              <p:spPr>
                <a:xfrm rot="21447223">
                  <a:off x="4374005" y="2791482"/>
                  <a:ext cx="2871611" cy="1926305"/>
                </a:xfrm>
                <a:prstGeom prst="arc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弧形 39"/>
                <p:cNvSpPr/>
                <p:nvPr/>
              </p:nvSpPr>
              <p:spPr>
                <a:xfrm rot="12895099">
                  <a:off x="3526331" y="2824663"/>
                  <a:ext cx="1469021" cy="1602889"/>
                </a:xfrm>
                <a:prstGeom prst="arc">
                  <a:avLst>
                    <a:gd name="adj1" fmla="val 19752763"/>
                    <a:gd name="adj2" fmla="val 3763002"/>
                  </a:avLst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6" name="弧形 35"/>
              <p:cNvSpPr/>
              <p:nvPr/>
            </p:nvSpPr>
            <p:spPr>
              <a:xfrm rot="12146522">
                <a:off x="3330353" y="3482187"/>
                <a:ext cx="1624523" cy="1041643"/>
              </a:xfrm>
              <a:prstGeom prst="arc">
                <a:avLst>
                  <a:gd name="adj1" fmla="val 16200000"/>
                  <a:gd name="adj2" fmla="val 1738387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弧形 36"/>
              <p:cNvSpPr/>
              <p:nvPr/>
            </p:nvSpPr>
            <p:spPr>
              <a:xfrm rot="18596277">
                <a:off x="4020831" y="2529081"/>
                <a:ext cx="2101620" cy="2194051"/>
              </a:xfrm>
              <a:prstGeom prst="arc">
                <a:avLst>
                  <a:gd name="adj1" fmla="val 16352875"/>
                  <a:gd name="adj2" fmla="val 350187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43" name="直線單箭頭接點 42"/>
          <p:cNvCxnSpPr/>
          <p:nvPr/>
        </p:nvCxnSpPr>
        <p:spPr>
          <a:xfrm>
            <a:off x="6180365" y="2692079"/>
            <a:ext cx="0" cy="7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801" y="2337974"/>
            <a:ext cx="717026" cy="708210"/>
          </a:xfrm>
          <a:prstGeom prst="rect">
            <a:avLst/>
          </a:prstGeom>
        </p:spPr>
      </p:pic>
      <p:cxnSp>
        <p:nvCxnSpPr>
          <p:cNvPr id="46" name="直線單箭頭接點 45"/>
          <p:cNvCxnSpPr/>
          <p:nvPr/>
        </p:nvCxnSpPr>
        <p:spPr>
          <a:xfrm flipH="1">
            <a:off x="5169479" y="4455480"/>
            <a:ext cx="431130" cy="57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圖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992" y="1233828"/>
            <a:ext cx="2218644" cy="856368"/>
          </a:xfrm>
          <a:prstGeom prst="rect">
            <a:avLst/>
          </a:prstGeom>
        </p:spPr>
      </p:pic>
      <p:cxnSp>
        <p:nvCxnSpPr>
          <p:cNvPr id="57" name="直線單箭頭接點 56"/>
          <p:cNvCxnSpPr/>
          <p:nvPr/>
        </p:nvCxnSpPr>
        <p:spPr>
          <a:xfrm>
            <a:off x="7887334" y="1905991"/>
            <a:ext cx="972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41575" y="2803577"/>
            <a:ext cx="972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430775" y="3948689"/>
            <a:ext cx="9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clockin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170114" y="2467391"/>
            <a:ext cx="9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377796" y="4586659"/>
            <a:ext cx="16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playbook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941575" y="1477346"/>
            <a:ext cx="16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log://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5513601" y="2855810"/>
            <a:ext cx="16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assign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139509" y="2286912"/>
            <a:ext cx="16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tg://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47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9A41-09D5-4DB4-91E0-A0E894B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73FE-91BC-40A8-A7E8-9442CD13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957C2-19A0-40A1-8227-94D11393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16" y="133165"/>
            <a:ext cx="9775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A3E-C413-435A-9BEB-4C92FE8F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99" y="264430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give it a shot 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4573-65AE-4EA8-A9E9-0A2EEBA0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03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1. https://smartscreen.tv/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3D9F-0201-4CD5-8931-F92BEFFD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C81BD-F9FE-4843-941C-2696D0F3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166"/>
            <a:ext cx="8868011" cy="49882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6A2B5EE-D4AB-4BAF-A5C5-4946E9F4DE6F}"/>
              </a:ext>
            </a:extLst>
          </p:cNvPr>
          <p:cNvSpPr txBox="1">
            <a:spLocks/>
          </p:cNvSpPr>
          <p:nvPr/>
        </p:nvSpPr>
        <p:spPr>
          <a:xfrm>
            <a:off x="838200" y="483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1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CD2-12AA-4D09-8E45-542F9BB0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2.left upper corner button</a:t>
            </a:r>
            <a:r>
              <a:rPr lang="zh-TW" altLang="en-US" dirty="0"/>
              <a:t> </a:t>
            </a:r>
            <a:r>
              <a:rPr lang="en-US" altLang="zh-TW" dirty="0"/>
              <a:t>&gt;&gt; setting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EC6A-D0AC-4F72-B1D6-8C72192A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44E8C-2073-4C05-A53B-4DF6842F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5" y="1027906"/>
            <a:ext cx="10691885" cy="60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586C-11FA-44C6-A5BC-0540A96B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3.Mote Setting&gt;&gt;name*modify&gt;&gt;save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C05F3-8DE4-465F-8E6B-DFF64FE97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539"/>
            <a:ext cx="10515600" cy="33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194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Auto://</vt:lpstr>
      <vt:lpstr>PowerPoint Presentation</vt:lpstr>
      <vt:lpstr>PowerPoint Presentation</vt:lpstr>
      <vt:lpstr>PowerPoint Presentation</vt:lpstr>
      <vt:lpstr>PowerPoint Presentation</vt:lpstr>
      <vt:lpstr>give it a shot !</vt:lpstr>
      <vt:lpstr>  1. https://smartscreen.tv/ </vt:lpstr>
      <vt:lpstr>2.left upper corner button &gt;&gt; setting  </vt:lpstr>
      <vt:lpstr>3.Mote Setting&gt;&gt;name*modify&gt;&gt;save</vt:lpstr>
      <vt:lpstr>4. OnStart Event:</vt:lpstr>
      <vt:lpstr>PowerPoint Presentation</vt:lpstr>
      <vt:lpstr>PowerPoint Presentation</vt:lpstr>
      <vt:lpstr>Restart!  And check telegram!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陳鵬升</dc:creator>
  <cp:lastModifiedBy>chen8</cp:lastModifiedBy>
  <cp:revision>38</cp:revision>
  <dcterms:created xsi:type="dcterms:W3CDTF">2021-04-08T08:19:18Z</dcterms:created>
  <dcterms:modified xsi:type="dcterms:W3CDTF">2021-05-26T02:06:52Z</dcterms:modified>
</cp:coreProperties>
</file>