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70" r:id="rId4"/>
    <p:sldId id="271" r:id="rId5"/>
    <p:sldId id="274" r:id="rId6"/>
    <p:sldId id="275" r:id="rId7"/>
    <p:sldId id="265" r:id="rId8"/>
    <p:sldId id="260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66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2024/8/23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2024/8/23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說明文字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105</TotalTime>
  <Words>134</Words>
  <Application>Microsoft Office PowerPoint</Application>
  <PresentationFormat>A4 紙張 (210x297 公釐)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填入標題，若不會用到請移除此頁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61</cp:revision>
  <dcterms:created xsi:type="dcterms:W3CDTF">2021-04-12T00:49:08Z</dcterms:created>
  <dcterms:modified xsi:type="dcterms:W3CDTF">2024-08-23T00:43:07Z</dcterms:modified>
  <cp:category/>
</cp:coreProperties>
</file>