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73" r:id="rId7"/>
    <p:sldId id="266" r:id="rId8"/>
    <p:sldId id="274" r:id="rId9"/>
    <p:sldId id="275" r:id="rId10"/>
    <p:sldId id="277" r:id="rId11"/>
    <p:sldId id="278" r:id="rId12"/>
    <p:sldId id="267" r:id="rId13"/>
    <p:sldId id="276" r:id="rId14"/>
    <p:sldId id="268" r:id="rId15"/>
    <p:sldId id="269" r:id="rId16"/>
    <p:sldId id="270" r:id="rId17"/>
    <p:sldId id="272" r:id="rId18"/>
    <p:sldId id="260" r:id="rId19"/>
    <p:sldId id="262" r:id="rId20"/>
    <p:sldId id="263" r:id="rId21"/>
    <p:sldId id="264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C7CE75-6B08-4F39-B6B8-0CD86B040180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08CE44-F1CF-4FE2-82F8-51D6AECEB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common_subsequence_problem" TargetMode="External"/><Relationship Id="rId2" Type="http://schemas.openxmlformats.org/officeDocument/2006/relationships/hyperlink" Target="https://github.com/chenFlyingkite/DataMatch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venshtein_dist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Matcher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2017/12/02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78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您可以將主要比對的 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放在第一欄，在</a:t>
            </a:r>
            <a:r>
              <a:rPr lang="en-US" altLang="zh-TW" dirty="0" smtClean="0"/>
              <a:t>log.txt</a:t>
            </a:r>
            <a:r>
              <a:rPr lang="zh-TW" altLang="en-US" dirty="0" smtClean="0"/>
              <a:t>中將有助於您視覺上檢查。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zh-TW" altLang="en-US" dirty="0" smtClean="0"/>
              <a:t>資料</a:t>
            </a:r>
            <a:r>
              <a:rPr lang="zh-TW" altLang="en-US" dirty="0"/>
              <a:t>建議</a:t>
            </a:r>
            <a:r>
              <a:rPr lang="zh-TW" altLang="en-US" dirty="0" smtClean="0"/>
              <a:t>事項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856984" cy="43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 4"/>
          <p:cNvSpPr/>
          <p:nvPr/>
        </p:nvSpPr>
        <p:spPr>
          <a:xfrm rot="5400000">
            <a:off x="3177821" y="3498847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63888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易於檢查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 rot="5400000">
            <a:off x="3177821" y="4434951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63888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易於檢查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 rot="5400000">
            <a:off x="2989986" y="5371055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76053" y="5301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易於檢查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 rot="5400000">
            <a:off x="3041456" y="6379167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427523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易於檢查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331640" y="2996952"/>
            <a:ext cx="0" cy="36817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未將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放在第一欄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zh-TW" altLang="en-US" dirty="0" smtClean="0"/>
              <a:t>資料</a:t>
            </a:r>
            <a:r>
              <a:rPr lang="zh-TW" altLang="en-US" dirty="0"/>
              <a:t>建議</a:t>
            </a:r>
            <a:r>
              <a:rPr lang="zh-TW" altLang="en-US" dirty="0" smtClean="0"/>
              <a:t>事項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0" y="2492896"/>
            <a:ext cx="881294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左箭號 5"/>
          <p:cNvSpPr/>
          <p:nvPr/>
        </p:nvSpPr>
        <p:spPr>
          <a:xfrm rot="5400000">
            <a:off x="3293961" y="3498847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80028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不易檢查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 rot="5400000">
            <a:off x="3293961" y="4434951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80028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不易檢查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5400000">
            <a:off x="3106126" y="5371055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92193" y="5301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不易檢查</a:t>
            </a:r>
            <a:endParaRPr lang="zh-TW" altLang="en-US" dirty="0"/>
          </a:p>
        </p:txBody>
      </p:sp>
      <p:sp>
        <p:nvSpPr>
          <p:cNvPr id="12" name="向左箭號 11"/>
          <p:cNvSpPr/>
          <p:nvPr/>
        </p:nvSpPr>
        <p:spPr>
          <a:xfrm rot="5400000">
            <a:off x="3157596" y="6379167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543663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不易檢查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447780" y="2996952"/>
            <a:ext cx="0" cy="36817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2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CSV Table column</a:t>
            </a:r>
            <a:r>
              <a:rPr lang="zh-TW" altLang="en-US" dirty="0" smtClean="0"/>
              <a:t> 無分別大小寫</a:t>
            </a:r>
            <a:endParaRPr lang="en-US" altLang="zh-TW" dirty="0" smtClean="0"/>
          </a:p>
          <a:p>
            <a:pPr lvl="1"/>
            <a:r>
              <a:rPr lang="zh-TW" altLang="en-US" dirty="0"/>
              <a:t>已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LCSJoin.java </a:t>
            </a:r>
            <a:r>
              <a:rPr lang="zh-TW" altLang="en-US" dirty="0" smtClean="0"/>
              <a:t>的 </a:t>
            </a:r>
            <a:r>
              <a:rPr lang="en-US" altLang="zh-TW" b="1" dirty="0" smtClean="0"/>
              <a:t>private </a:t>
            </a:r>
            <a:r>
              <a:rPr lang="en-US" altLang="zh-TW" dirty="0" err="1"/>
              <a:t>CSVTable</a:t>
            </a:r>
            <a:r>
              <a:rPr lang="en-US" altLang="zh-TW" dirty="0"/>
              <a:t> </a:t>
            </a:r>
            <a:r>
              <a:rPr lang="en-US" altLang="zh-TW" dirty="0" err="1"/>
              <a:t>readFile</a:t>
            </a:r>
            <a:r>
              <a:rPr lang="en-US" altLang="zh-TW" dirty="0"/>
              <a:t>(String path</a:t>
            </a:r>
            <a:r>
              <a:rPr lang="en-US" altLang="zh-TW" dirty="0" smtClean="0"/>
              <a:t>) {}</a:t>
            </a:r>
            <a:r>
              <a:rPr lang="zh-TW" altLang="en-US" dirty="0" smtClean="0"/>
              <a:t> 中，一律轉為小寫了</a:t>
            </a:r>
            <a:r>
              <a:rPr lang="zh-TW" altLang="en-US" dirty="0"/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大小寫是否有別 </a:t>
            </a:r>
            <a:r>
              <a:rPr lang="en-US" altLang="zh-TW" dirty="0" smtClean="0"/>
              <a:t>– CSV 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86" y="2803794"/>
            <a:ext cx="7245622" cy="36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 4"/>
          <p:cNvSpPr/>
          <p:nvPr/>
        </p:nvSpPr>
        <p:spPr>
          <a:xfrm rot="5400000">
            <a:off x="5654282" y="4943329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CSV omit keyword </a:t>
            </a:r>
            <a:r>
              <a:rPr lang="zh-TW" altLang="en-US" dirty="0" smtClean="0"/>
              <a:t>無分別大小寫</a:t>
            </a:r>
            <a:endParaRPr lang="en-US" altLang="zh-TW" dirty="0" smtClean="0"/>
          </a:p>
          <a:p>
            <a:r>
              <a:rPr lang="zh-TW" altLang="en-US" dirty="0"/>
              <a:t>在程式</a:t>
            </a:r>
            <a:r>
              <a:rPr lang="zh-TW" altLang="en-US" dirty="0" smtClean="0"/>
              <a:t>執行時依照字串長到短排好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LCSInput.CSVInput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erased</a:t>
            </a:r>
            <a:r>
              <a:rPr lang="zh-TW" altLang="en-US" dirty="0" smtClean="0"/>
              <a:t> 中已排並轉小寫</a:t>
            </a:r>
            <a:endParaRPr lang="en-US" altLang="zh-TW" dirty="0" smtClean="0"/>
          </a:p>
          <a:p>
            <a:pPr lvl="1"/>
            <a:r>
              <a:rPr lang="zh-TW" altLang="en-US" dirty="0"/>
              <a:t>字串取代時候</a:t>
            </a:r>
            <a:r>
              <a:rPr lang="zh-TW" altLang="en-US" dirty="0" smtClean="0"/>
              <a:t>將</a:t>
            </a:r>
            <a:r>
              <a:rPr lang="zh-TW" altLang="en-US" dirty="0"/>
              <a:t>會取代全部變成</a:t>
            </a:r>
            <a:r>
              <a:rPr lang="zh-TW" altLang="en-US" dirty="0" smtClean="0"/>
              <a:t>空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大小寫是否有別 </a:t>
            </a:r>
            <a:r>
              <a:rPr lang="en-US" altLang="zh-TW" dirty="0" smtClean="0"/>
              <a:t>– </a:t>
            </a:r>
            <a:r>
              <a:rPr lang="en-US" altLang="zh-TW" b="0" dirty="0" smtClean="0"/>
              <a:t>CSV </a:t>
            </a:r>
            <a:r>
              <a:rPr lang="zh-TW" altLang="en-US" b="0" dirty="0" smtClean="0"/>
              <a:t>忽略字串</a:t>
            </a:r>
            <a:r>
              <a:rPr lang="en-US" altLang="zh-TW" b="0" dirty="0" smtClean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8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LCSInput.java, inner class </a:t>
            </a:r>
            <a:r>
              <a:rPr lang="en-US" altLang="zh-TW" dirty="0" err="1" smtClean="0"/>
              <a:t>CSVInput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大小寫是否有別 </a:t>
            </a:r>
            <a:r>
              <a:rPr lang="en-US" altLang="zh-TW" dirty="0"/>
              <a:t>– </a:t>
            </a:r>
            <a:r>
              <a:rPr lang="en-US" altLang="zh-TW" b="0" dirty="0"/>
              <a:t>CSV </a:t>
            </a:r>
            <a:r>
              <a:rPr lang="zh-TW" altLang="en-US" b="0" dirty="0"/>
              <a:t>忽略字串</a:t>
            </a:r>
            <a:r>
              <a:rPr lang="en-US" altLang="zh-TW" b="0" dirty="0"/>
              <a:t>(1/2)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8" y="1916832"/>
            <a:ext cx="7419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 4"/>
          <p:cNvSpPr/>
          <p:nvPr/>
        </p:nvSpPr>
        <p:spPr>
          <a:xfrm rot="5400000">
            <a:off x="5582273" y="4291729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 flipH="1">
            <a:off x="1475656" y="2780928"/>
            <a:ext cx="292356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00041" y="3059668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最多取前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個字母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 rot="5400000">
            <a:off x="6988481" y="3049074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68340" y="4221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轉為小寫</a:t>
            </a:r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5400000">
            <a:off x="6136271" y="5371055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22338" y="5301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依序刪除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程式執行將會</a:t>
            </a:r>
            <a:r>
              <a:rPr lang="zh-TW" altLang="en-US" b="1" dirty="0" smtClean="0">
                <a:solidFill>
                  <a:srgbClr val="FF0000"/>
                </a:solidFill>
              </a:rPr>
              <a:t>刪除</a:t>
            </a:r>
            <a:r>
              <a:rPr lang="zh-TW" altLang="en-US" dirty="0" smtClean="0"/>
              <a:t>並重新建立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Log.txt</a:t>
            </a:r>
          </a:p>
          <a:p>
            <a:pPr lvl="1"/>
            <a:r>
              <a:rPr lang="zh-TW" altLang="en-US" dirty="0"/>
              <a:t>輸出檔名</a:t>
            </a:r>
            <a:r>
              <a:rPr lang="en-US" altLang="zh-TW" dirty="0"/>
              <a:t> </a:t>
            </a:r>
            <a:r>
              <a:rPr lang="en-US" altLang="zh-TW" dirty="0" err="1"/>
              <a:t>outputName</a:t>
            </a:r>
            <a:endParaRPr lang="en-US" altLang="zh-TW" dirty="0"/>
          </a:p>
          <a:p>
            <a:pPr lvl="2"/>
            <a:r>
              <a:rPr lang="en-US" altLang="zh-TW" dirty="0"/>
              <a:t>E.g. output.csv (</a:t>
            </a:r>
            <a:r>
              <a:rPr lang="zh-TW" altLang="en-US" dirty="0"/>
              <a:t>將會輸出到 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“\\”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outputName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近似檔名 </a:t>
            </a:r>
            <a:r>
              <a:rPr lang="en-US" altLang="zh-TW" dirty="0" err="1"/>
              <a:t>similarName</a:t>
            </a:r>
            <a:endParaRPr lang="en-US" altLang="zh-TW" dirty="0"/>
          </a:p>
          <a:p>
            <a:pPr lvl="2"/>
            <a:r>
              <a:rPr lang="en-US" altLang="zh-TW" dirty="0"/>
              <a:t>E.g. maybe.csv </a:t>
            </a:r>
          </a:p>
          <a:p>
            <a:pPr lvl="1"/>
            <a:r>
              <a:rPr lang="zh-TW" altLang="en-US" dirty="0"/>
              <a:t>無對應檔名 </a:t>
            </a:r>
            <a:r>
              <a:rPr lang="en-US" altLang="zh-TW" dirty="0"/>
              <a:t>mismatch</a:t>
            </a:r>
          </a:p>
          <a:p>
            <a:pPr lvl="2"/>
            <a:r>
              <a:rPr lang="en-US" altLang="zh-TW" dirty="0"/>
              <a:t>E.g. misMatch.csv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執行程式前注意事項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 一開始就刪除 </a:t>
            </a:r>
            <a:r>
              <a:rPr lang="en-US" altLang="zh-TW" dirty="0" smtClean="0"/>
              <a:t>log.txt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LCSJoin.java :</a:t>
            </a:r>
            <a:r>
              <a:rPr lang="zh-TW" altLang="en-US" dirty="0" smtClean="0"/>
              <a:t>所有輸出檔案將在寫檔前刪除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執行程式前</a:t>
            </a:r>
            <a:r>
              <a:rPr lang="zh-TW" altLang="en-US" dirty="0" smtClean="0"/>
              <a:t>注意事項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5743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 4"/>
          <p:cNvSpPr/>
          <p:nvPr/>
        </p:nvSpPr>
        <p:spPr>
          <a:xfrm>
            <a:off x="4572000" y="2492896"/>
            <a:ext cx="283709" cy="14401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15523"/>
            <a:ext cx="6660232" cy="209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左箭號 6"/>
          <p:cNvSpPr/>
          <p:nvPr/>
        </p:nvSpPr>
        <p:spPr>
          <a:xfrm>
            <a:off x="3208171" y="6093296"/>
            <a:ext cx="283709" cy="14401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請執行主要</a:t>
            </a:r>
            <a:r>
              <a:rPr lang="en-US" altLang="zh-TW" dirty="0" smtClean="0"/>
              <a:t>class Main.java</a:t>
            </a:r>
          </a:p>
          <a:p>
            <a:endParaRPr lang="en-US" altLang="zh-TW" dirty="0"/>
          </a:p>
          <a:p>
            <a:r>
              <a:rPr lang="zh-TW" altLang="en-US" dirty="0" smtClean="0"/>
              <a:t>然後您可以休息等結果了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若有出現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，再請將 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 的行數與內容</a:t>
            </a:r>
            <a:r>
              <a:rPr lang="zh-TW" altLang="en-US" dirty="0"/>
              <a:t>以圖或文字</a:t>
            </a:r>
            <a:r>
              <a:rPr lang="zh-TW" altLang="en-US" dirty="0" smtClean="0"/>
              <a:t>告知。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開始執行</a:t>
            </a:r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1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查看所有 </a:t>
            </a:r>
            <a:r>
              <a:rPr lang="en-US" altLang="zh-TW" dirty="0" smtClean="0"/>
              <a:t>commits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DataMatcher</a:t>
            </a:r>
            <a:r>
              <a:rPr lang="en-US" altLang="zh-TW" dirty="0" smtClean="0"/>
              <a:t> – Download (1/3)</a:t>
            </a:r>
            <a:endParaRPr lang="zh-TW" altLang="en-US" dirty="0"/>
          </a:p>
        </p:txBody>
      </p:sp>
      <p:pic>
        <p:nvPicPr>
          <p:cNvPr id="2050" name="Picture 2" descr="C:\Users\Flyingkite\Desktop\asd\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565178" cy="479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827584" y="4385035"/>
            <a:ext cx="360040" cy="1960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4385982"/>
            <a:ext cx="1224136" cy="267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63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將兩個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檔案，依照指定的欄位，</a:t>
            </a:r>
            <a:r>
              <a:rPr lang="zh-TW" altLang="en-US" dirty="0"/>
              <a:t>以文字比對</a:t>
            </a:r>
            <a:r>
              <a:rPr lang="zh-TW" altLang="en-US" dirty="0" smtClean="0"/>
              <a:t>方式找出最接近的對應並且輸出結果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Inputs </a:t>
            </a:r>
          </a:p>
          <a:p>
            <a:pPr lvl="1"/>
            <a:r>
              <a:rPr lang="en-US" altLang="zh-TW" dirty="0" smtClean="0"/>
              <a:t>2 CSV Files : (SDC.csv , DataStream.csv)</a:t>
            </a:r>
          </a:p>
          <a:p>
            <a:pPr lvl="1"/>
            <a:r>
              <a:rPr lang="en-US" altLang="zh-TW" dirty="0" smtClean="0"/>
              <a:t>2 Column names</a:t>
            </a:r>
            <a:r>
              <a:rPr lang="zh-TW" altLang="en-US" dirty="0" smtClean="0"/>
              <a:t> </a:t>
            </a:r>
            <a:r>
              <a:rPr lang="en-US" altLang="zh-TW" dirty="0" smtClean="0"/>
              <a:t>: (“Issuer”, “Full Name”)</a:t>
            </a:r>
          </a:p>
          <a:p>
            <a:pPr lvl="1"/>
            <a:r>
              <a:rPr lang="en-US" altLang="zh-TW" dirty="0" smtClean="0"/>
              <a:t>2 String Array : (Used to omit the texts in csv files)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Output: output.csv</a:t>
            </a:r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37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點選以查看當下的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DataMatcher</a:t>
            </a:r>
            <a:r>
              <a:rPr lang="en-US" altLang="zh-TW" dirty="0" smtClean="0"/>
              <a:t> – Download (2/3)</a:t>
            </a:r>
            <a:endParaRPr lang="zh-TW" altLang="en-US" dirty="0"/>
          </a:p>
        </p:txBody>
      </p:sp>
      <p:pic>
        <p:nvPicPr>
          <p:cNvPr id="3074" name="Picture 2" descr="C:\Users\Flyingkite\Desktop\asd\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1592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 flipH="1">
            <a:off x="7904007" y="5776316"/>
            <a:ext cx="360040" cy="1960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44308" y="5661248"/>
            <a:ext cx="396044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9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複製到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或是下載原始碼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DataMatcher</a:t>
            </a:r>
            <a:r>
              <a:rPr lang="en-US" altLang="zh-TW" dirty="0" smtClean="0"/>
              <a:t> – Download (3/3)</a:t>
            </a:r>
            <a:endParaRPr lang="zh-TW" altLang="en-US" dirty="0"/>
          </a:p>
        </p:txBody>
      </p:sp>
      <p:pic>
        <p:nvPicPr>
          <p:cNvPr id="4098" name="Picture 2" descr="C:\Users\Flyingkite\Desktop\asd\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8" y="1988840"/>
            <a:ext cx="7560077" cy="47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660232" y="4077072"/>
            <a:ext cx="1224136" cy="267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 flipH="1">
            <a:off x="7956376" y="4112602"/>
            <a:ext cx="360040" cy="1960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9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整合開發環境</a:t>
            </a:r>
            <a:r>
              <a:rPr lang="en-US" altLang="zh-TW" dirty="0" smtClean="0"/>
              <a:t>(IDE)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IntelliJ IDEA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0828"/>
            <a:ext cx="8640960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A.csv</a:t>
            </a:r>
          </a:p>
          <a:p>
            <a:pPr lvl="1"/>
            <a:r>
              <a:rPr lang="en-US" altLang="zh-TW" sz="2000" dirty="0" smtClean="0"/>
              <a:t>Name</a:t>
            </a:r>
          </a:p>
          <a:p>
            <a:pPr lvl="1"/>
            <a:r>
              <a:rPr lang="en-US" altLang="zh-TW" sz="1200" dirty="0" smtClean="0"/>
              <a:t>“company”, “industry”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B.csv</a:t>
            </a:r>
          </a:p>
          <a:p>
            <a:pPr lvl="1"/>
            <a:r>
              <a:rPr lang="en-US" altLang="zh-TW" sz="2000" dirty="0" smtClean="0"/>
              <a:t>Detail Name</a:t>
            </a:r>
            <a:endParaRPr lang="en-US" altLang="zh-TW" sz="2000" dirty="0"/>
          </a:p>
          <a:p>
            <a:pPr lvl="1"/>
            <a:r>
              <a:rPr lang="en-US" altLang="zh-TW" sz="1200" dirty="0"/>
              <a:t>“company”, “industry</a:t>
            </a:r>
            <a:r>
              <a:rPr lang="en-US" altLang="zh-TW" sz="1200" dirty="0" smtClean="0"/>
              <a:t>”, “</a:t>
            </a:r>
            <a:r>
              <a:rPr lang="en-US" altLang="zh-TW" sz="1200" dirty="0" err="1" smtClean="0"/>
              <a:t>Inc</a:t>
            </a:r>
            <a:r>
              <a:rPr lang="en-US" altLang="zh-TW" sz="1200" dirty="0" smtClean="0"/>
              <a:t>”</a:t>
            </a:r>
            <a:endParaRPr lang="en-US" altLang="zh-TW" sz="20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output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85905"/>
              </p:ext>
            </p:extLst>
          </p:nvPr>
        </p:nvGraphicFramePr>
        <p:xfrm>
          <a:off x="3707904" y="1441584"/>
          <a:ext cx="51845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of A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company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Apple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Banana industry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Banana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22153"/>
              </p:ext>
            </p:extLst>
          </p:nvPr>
        </p:nvGraphicFramePr>
        <p:xfrm>
          <a:off x="3707904" y="2881744"/>
          <a:ext cx="5184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Detail 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r>
                        <a:rPr lang="en-US" altLang="zh-TW" baseline="0" dirty="0" smtClean="0"/>
                        <a:t> of B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Company of Apple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Apple from</a:t>
                      </a:r>
                      <a:r>
                        <a:rPr lang="en-US" altLang="zh-TW" baseline="0" dirty="0" smtClean="0"/>
                        <a:t> US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Industry of Banana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Banana from China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AppBanaLe</a:t>
                      </a:r>
                      <a:r>
                        <a:rPr lang="en-US" altLang="zh-TW" dirty="0" err="1" smtClean="0"/>
                        <a:t>na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Inc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Pine</a:t>
                      </a:r>
                      <a:r>
                        <a:rPr lang="en-US" altLang="zh-TW" baseline="0" dirty="0" smtClean="0"/>
                        <a:t>apple from India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087"/>
              </p:ext>
            </p:extLst>
          </p:nvPr>
        </p:nvGraphicFramePr>
        <p:xfrm>
          <a:off x="1187784" y="4941168"/>
          <a:ext cx="76326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080120"/>
                <a:gridCol w="360040"/>
                <a:gridCol w="1080120"/>
                <a:gridCol w="1224136"/>
                <a:gridCol w="1440000"/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Name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Data</a:t>
                      </a:r>
                      <a:r>
                        <a:rPr lang="en-US" altLang="zh-TW" sz="1400" baseline="0" dirty="0" smtClean="0"/>
                        <a:t> of A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LCS Key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LCS Value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Detail Name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Data of B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Apple</a:t>
                      </a:r>
                      <a:r>
                        <a:rPr lang="en-US" altLang="zh-TW" sz="1400" baseline="0" dirty="0" smtClean="0"/>
                        <a:t> company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Apple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Apple</a:t>
                      </a:r>
                      <a:r>
                        <a:rPr lang="en-US" altLang="zh-TW" sz="1400" baseline="0" dirty="0" smtClean="0"/>
                        <a:t> company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Company of Apple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Company of Apple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Apple from</a:t>
                      </a:r>
                      <a:r>
                        <a:rPr lang="en-US" altLang="zh-TW" sz="1400" baseline="0" dirty="0" smtClean="0"/>
                        <a:t> US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Banana industry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Banana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Banana industry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Industry of Banana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Industry of Banana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Banana from China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左-右雙向箭號 7"/>
          <p:cNvSpPr/>
          <p:nvPr/>
        </p:nvSpPr>
        <p:spPr>
          <a:xfrm>
            <a:off x="1237330" y="4675438"/>
            <a:ext cx="2376264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A.csv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9" name="左-右雙向箭號 8"/>
          <p:cNvSpPr/>
          <p:nvPr/>
        </p:nvSpPr>
        <p:spPr>
          <a:xfrm>
            <a:off x="6300192" y="4675438"/>
            <a:ext cx="2376264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B.csv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10" name="左-右雙向箭號 9"/>
          <p:cNvSpPr/>
          <p:nvPr/>
        </p:nvSpPr>
        <p:spPr>
          <a:xfrm>
            <a:off x="3756391" y="4671298"/>
            <a:ext cx="2376264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計算的欄位數值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1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程式原始碼在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github.com/chenFlyingkite/DataMatcher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Longest Common Subsequence </a:t>
            </a:r>
          </a:p>
          <a:p>
            <a:pPr lvl="1"/>
            <a:r>
              <a:rPr lang="zh-TW" altLang="zh-TW" dirty="0" smtClean="0"/>
              <a:t>最</a:t>
            </a:r>
            <a:r>
              <a:rPr lang="zh-TW" altLang="zh-TW" dirty="0"/>
              <a:t>長公共子</a:t>
            </a:r>
            <a:r>
              <a:rPr lang="zh-TW" altLang="zh-TW" dirty="0" smtClean="0"/>
              <a:t>序列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LCS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en.wikipedia.org/wiki/Longest_common_subsequence_problem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/>
              <a:t>Levenshtein</a:t>
            </a:r>
            <a:r>
              <a:rPr lang="en-US" altLang="zh-TW" dirty="0"/>
              <a:t> </a:t>
            </a:r>
            <a:r>
              <a:rPr lang="en-US" altLang="zh-TW" dirty="0" smtClean="0"/>
              <a:t>distance</a:t>
            </a:r>
            <a:endParaRPr lang="en-US" altLang="zh-TW" dirty="0"/>
          </a:p>
          <a:p>
            <a:pPr lvl="1"/>
            <a:r>
              <a:rPr lang="zh-TW" altLang="zh-TW" dirty="0" smtClean="0"/>
              <a:t>萊</a:t>
            </a:r>
            <a:r>
              <a:rPr lang="zh-TW" altLang="zh-TW" dirty="0"/>
              <a:t>文斯坦</a:t>
            </a:r>
            <a:r>
              <a:rPr lang="zh-TW" altLang="zh-TW" dirty="0" smtClean="0"/>
              <a:t>距離</a:t>
            </a:r>
            <a:r>
              <a:rPr lang="zh-TW" altLang="en-US" dirty="0" smtClean="0"/>
              <a:t>，</a:t>
            </a:r>
            <a:r>
              <a:rPr lang="zh-TW" altLang="en-US" dirty="0"/>
              <a:t>編輯</a:t>
            </a:r>
            <a:r>
              <a:rPr lang="zh-TW" altLang="en-US" dirty="0" smtClean="0"/>
              <a:t>距離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en.wikipedia.org/wiki/Levenshtein_distance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DataMatcher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14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: Main.java</a:t>
            </a:r>
          </a:p>
          <a:p>
            <a:pPr lvl="1"/>
            <a:r>
              <a:rPr lang="en-US" altLang="zh-TW" dirty="0" err="1" smtClean="0"/>
              <a:t>datamatcher.Main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演算法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: LCSJoin.java</a:t>
            </a:r>
          </a:p>
          <a:p>
            <a:pPr lvl="1"/>
            <a:r>
              <a:rPr lang="en-US" altLang="zh-TW" dirty="0" err="1" smtClean="0"/>
              <a:t>datamatcher.solve.lcsjoin.LCSJoin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底層演算法 </a:t>
            </a:r>
            <a:r>
              <a:rPr lang="en-US" altLang="zh-TW" dirty="0" smtClean="0"/>
              <a:t>: datamatcher.algorithm.*</a:t>
            </a:r>
          </a:p>
          <a:p>
            <a:pPr lvl="1"/>
            <a:r>
              <a:rPr lang="en-US" altLang="zh-TW" dirty="0" smtClean="0"/>
              <a:t>LCS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datamatcher.algorithm.LCSString</a:t>
            </a:r>
            <a:endParaRPr lang="en-US" altLang="zh-TW" dirty="0"/>
          </a:p>
          <a:p>
            <a:pPr lvl="1"/>
            <a:r>
              <a:rPr lang="en-US" altLang="zh-TW" dirty="0" smtClean="0"/>
              <a:t>Lev </a:t>
            </a:r>
            <a:r>
              <a:rPr lang="en-US" altLang="zh-TW" dirty="0"/>
              <a:t>: </a:t>
            </a:r>
            <a:r>
              <a:rPr lang="en-US" altLang="zh-TW" dirty="0" err="1" smtClean="0"/>
              <a:t>datamatcher.algorithm.LevenshteinDistance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1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class : LCSInput.java</a:t>
            </a:r>
          </a:p>
          <a:p>
            <a:pPr lvl="1"/>
            <a:r>
              <a:rPr lang="en-US" altLang="zh-TW" dirty="0" err="1" smtClean="0"/>
              <a:t>datamatcher.solve.lcsjoin.LCSInput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其他未列舉檔案為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相關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 </a:t>
            </a:r>
            <a:r>
              <a:rPr lang="en-US" altLang="zh-TW" dirty="0" smtClean="0"/>
              <a:t>Input &amp; Utility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2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LCSInput.java</a:t>
            </a:r>
            <a:r>
              <a:rPr lang="zh-TW" altLang="en-US" dirty="0" smtClean="0"/>
              <a:t> 中，新建一個您的變數，並請依序填入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來源資料夾完整路徑 </a:t>
            </a:r>
            <a:r>
              <a:rPr lang="en-US" altLang="zh-TW" dirty="0" smtClean="0"/>
              <a:t>path</a:t>
            </a:r>
          </a:p>
          <a:p>
            <a:pPr lvl="2"/>
            <a:r>
              <a:rPr lang="en-US" altLang="zh-TW" dirty="0" smtClean="0"/>
              <a:t>E.g. "F</a:t>
            </a:r>
            <a:r>
              <a:rPr lang="en-US" altLang="zh-TW" dirty="0"/>
              <a:t>:\\GitHub\\DataMatcher\\data</a:t>
            </a:r>
            <a:r>
              <a:rPr lang="en-US" altLang="zh-TW" dirty="0" smtClean="0"/>
              <a:t>\\”</a:t>
            </a:r>
          </a:p>
          <a:p>
            <a:pPr lvl="1"/>
            <a:r>
              <a:rPr lang="zh-TW" altLang="en-US" dirty="0" smtClean="0"/>
              <a:t>輸出檔</a:t>
            </a:r>
            <a:r>
              <a:rPr lang="zh-TW" altLang="en-US" dirty="0"/>
              <a:t>名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outputName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E.g. output.csv </a:t>
            </a:r>
            <a:r>
              <a:rPr lang="en-US" altLang="zh-TW" dirty="0"/>
              <a:t>(</a:t>
            </a:r>
            <a:r>
              <a:rPr lang="zh-TW" altLang="en-US" dirty="0"/>
              <a:t>將會輸出到 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“\\”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outputName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近似檔名 </a:t>
            </a:r>
            <a:r>
              <a:rPr lang="en-US" altLang="zh-TW" dirty="0" err="1" smtClean="0"/>
              <a:t>similarName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E.g. maybe.csv </a:t>
            </a:r>
          </a:p>
          <a:p>
            <a:pPr lvl="1"/>
            <a:r>
              <a:rPr lang="zh-TW" altLang="en-US" dirty="0" smtClean="0"/>
              <a:t>無對應檔名 </a:t>
            </a:r>
            <a:r>
              <a:rPr lang="en-US" altLang="zh-TW" dirty="0" smtClean="0"/>
              <a:t>mismatch</a:t>
            </a:r>
          </a:p>
          <a:p>
            <a:pPr lvl="2"/>
            <a:r>
              <a:rPr lang="en-US" altLang="zh-TW" dirty="0" smtClean="0"/>
              <a:t>E.g. misMatch.csv</a:t>
            </a:r>
          </a:p>
          <a:p>
            <a:endParaRPr lang="en-US" altLang="zh-TW" dirty="0"/>
          </a:p>
          <a:p>
            <a:r>
              <a:rPr lang="zh-TW" altLang="en-US" dirty="0" smtClean="0"/>
              <a:t>檔案路徑將會在 </a:t>
            </a:r>
            <a:r>
              <a:rPr lang="en-US" altLang="zh-TW" dirty="0" smtClean="0"/>
              <a:t>LCSJoin.java </a:t>
            </a:r>
            <a:r>
              <a:rPr lang="zh-TW" altLang="en-US" dirty="0" smtClean="0"/>
              <a:t>上方的</a:t>
            </a:r>
            <a:r>
              <a:rPr lang="en-US" altLang="zh-TW" dirty="0" smtClean="0"/>
              <a:t>static final</a:t>
            </a:r>
            <a:r>
              <a:rPr lang="zh-TW" altLang="en-US" dirty="0" smtClean="0"/>
              <a:t> 變數區域幫您生成路徑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建立您的</a:t>
            </a:r>
            <a:r>
              <a:rPr lang="en-US" altLang="zh-TW" dirty="0" smtClean="0"/>
              <a:t>Input – 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3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繼續填入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檔案的內容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基準 </a:t>
            </a:r>
            <a:r>
              <a:rPr lang="en-US" altLang="zh-TW" dirty="0" smtClean="0"/>
              <a:t>CSV table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(Goal Example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A.csv)</a:t>
            </a:r>
          </a:p>
          <a:p>
            <a:pPr lvl="2"/>
            <a:r>
              <a:rPr lang="en-US" altLang="zh-TW" dirty="0" smtClean="0"/>
              <a:t>Csv 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E.g. SDC.csv</a:t>
            </a:r>
          </a:p>
          <a:p>
            <a:pPr lvl="2"/>
            <a:r>
              <a:rPr lang="en-US" altLang="zh-TW" dirty="0" smtClean="0"/>
              <a:t>Csv</a:t>
            </a:r>
            <a:r>
              <a:rPr lang="zh-TW" altLang="en-US" dirty="0" smtClean="0"/>
              <a:t> 使用欄位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無須大小寫符合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E.g. Issuer</a:t>
            </a:r>
          </a:p>
          <a:p>
            <a:pPr lvl="2"/>
            <a:r>
              <a:rPr lang="en-US" altLang="zh-TW" dirty="0" smtClean="0"/>
              <a:t>Csv </a:t>
            </a:r>
            <a:r>
              <a:rPr lang="zh-TW" altLang="en-US" dirty="0" smtClean="0"/>
              <a:t>忽略字串集合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正則表示式表示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3"/>
            <a:r>
              <a:rPr lang="en-US" altLang="zh-TW" dirty="0" smtClean="0"/>
              <a:t>E.g. new String[] {“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”, “ company”}</a:t>
            </a:r>
          </a:p>
          <a:p>
            <a:pPr lvl="1"/>
            <a:r>
              <a:rPr lang="zh-TW" altLang="en-US" dirty="0" smtClean="0"/>
              <a:t>對應 </a:t>
            </a:r>
            <a:r>
              <a:rPr lang="en-US" altLang="zh-TW" dirty="0" smtClean="0"/>
              <a:t>CSV table (Goal Example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B.csv)</a:t>
            </a:r>
          </a:p>
          <a:p>
            <a:pPr lvl="2"/>
            <a:r>
              <a:rPr lang="zh-TW" altLang="en-US" dirty="0"/>
              <a:t>同上</a:t>
            </a:r>
            <a:r>
              <a:rPr lang="zh-TW" altLang="en-US" dirty="0" smtClean="0"/>
              <a:t>規格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建立您的</a:t>
            </a:r>
            <a:r>
              <a:rPr lang="en-US" altLang="zh-TW" dirty="0" smtClean="0"/>
              <a:t>Input – 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60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請使用 </a:t>
            </a:r>
            <a:r>
              <a:rPr lang="en-US" altLang="zh-TW" dirty="0" smtClean="0"/>
              <a:t>.csv, </a:t>
            </a:r>
            <a:r>
              <a:rPr lang="zh-TW" altLang="en-US" dirty="0" smtClean="0"/>
              <a:t>勿用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xls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不保證可以讀取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原因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程式將會把檔案以文字方式讀入，並以逗點分隔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請確認每筆資料欄位數目都是一致的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所有資料的最後一個欄位都是有值且非空字串</a:t>
            </a:r>
            <a:endParaRPr lang="en-US" altLang="zh-TW" dirty="0" smtClean="0"/>
          </a:p>
          <a:p>
            <a:pPr lvl="1"/>
            <a:r>
              <a:rPr lang="zh-TW" altLang="en-US" dirty="0"/>
              <a:t>錯誤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00B050"/>
                </a:solidFill>
              </a:rPr>
              <a:t>正確</a:t>
            </a:r>
            <a:r>
              <a:rPr lang="zh-TW" altLang="en-US" b="1" dirty="0" smtClean="0">
                <a:solidFill>
                  <a:srgbClr val="00B050"/>
                </a:solidFill>
              </a:rPr>
              <a:t>輸入</a:t>
            </a:r>
            <a:r>
              <a:rPr lang="en-US" altLang="zh-TW" b="1" dirty="0" smtClean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輸入資料注意事項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35896"/>
            <a:ext cx="2524603" cy="12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 4"/>
          <p:cNvSpPr/>
          <p:nvPr/>
        </p:nvSpPr>
        <p:spPr>
          <a:xfrm>
            <a:off x="5080379" y="4149080"/>
            <a:ext cx="283709" cy="14401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5107783" y="4387406"/>
            <a:ext cx="283709" cy="14401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5152387" y="4653136"/>
            <a:ext cx="283709" cy="14401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07402" y="3789040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</a:t>
            </a:r>
            <a:r>
              <a:rPr lang="zh-TW" altLang="en-US" dirty="0"/>
              <a:t>列</a:t>
            </a:r>
            <a:r>
              <a:rPr lang="zh-TW" altLang="en-US" dirty="0" smtClean="0"/>
              <a:t>表示資料有５欄</a:t>
            </a:r>
            <a:endParaRPr lang="en-US" altLang="zh-TW" dirty="0" smtClean="0"/>
          </a:p>
          <a:p>
            <a:r>
              <a:rPr lang="zh-TW" altLang="en-US" dirty="0"/>
              <a:t>第二</a:t>
            </a:r>
            <a:r>
              <a:rPr lang="zh-TW" altLang="en-US" dirty="0" smtClean="0"/>
              <a:t>列</a:t>
            </a:r>
            <a:r>
              <a:rPr lang="en-US" altLang="zh-TW" dirty="0" smtClean="0"/>
              <a:t>E</a:t>
            </a:r>
            <a:r>
              <a:rPr lang="zh-TW" altLang="en-US" dirty="0" smtClean="0"/>
              <a:t>欄為空</a:t>
            </a:r>
            <a:endParaRPr lang="en-US" altLang="zh-TW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列非正確格式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缺少</a:t>
            </a:r>
            <a:r>
              <a:rPr lang="en-US" altLang="zh-TW" dirty="0" smtClean="0"/>
              <a:t>2</a:t>
            </a:r>
            <a:r>
              <a:rPr lang="zh-TW" altLang="en-US" dirty="0" smtClean="0"/>
              <a:t>欄而且</a:t>
            </a:r>
            <a:r>
              <a:rPr lang="en-US" altLang="zh-TW" dirty="0" smtClean="0"/>
              <a:t>E</a:t>
            </a:r>
            <a:r>
              <a:rPr lang="zh-TW" altLang="en-US" dirty="0" smtClean="0"/>
              <a:t>欄為空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錯誤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01208"/>
            <a:ext cx="27220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左箭號 10"/>
          <p:cNvSpPr/>
          <p:nvPr/>
        </p:nvSpPr>
        <p:spPr>
          <a:xfrm>
            <a:off x="5232779" y="5733256"/>
            <a:ext cx="283709" cy="14401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左箭號 11"/>
          <p:cNvSpPr/>
          <p:nvPr/>
        </p:nvSpPr>
        <p:spPr>
          <a:xfrm>
            <a:off x="5260183" y="5971582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732512" y="5469031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</a:t>
            </a:r>
            <a:r>
              <a:rPr lang="zh-TW" altLang="en-US" dirty="0"/>
              <a:t>列</a:t>
            </a:r>
            <a:r>
              <a:rPr lang="zh-TW" altLang="en-US" dirty="0" smtClean="0"/>
              <a:t>表示資料有５欄</a:t>
            </a:r>
            <a:endParaRPr lang="en-US" altLang="zh-TW" dirty="0" smtClean="0"/>
          </a:p>
          <a:p>
            <a:r>
              <a:rPr lang="zh-TW" altLang="en-US" dirty="0"/>
              <a:t>第二</a:t>
            </a:r>
            <a:r>
              <a:rPr lang="zh-TW" altLang="en-US" dirty="0" smtClean="0"/>
              <a:t>列</a:t>
            </a:r>
            <a:r>
              <a:rPr lang="en-US" altLang="zh-TW" dirty="0" smtClean="0"/>
              <a:t>E</a:t>
            </a:r>
            <a:r>
              <a:rPr lang="zh-TW" altLang="en-US" dirty="0" smtClean="0"/>
              <a:t>欄為空但</a:t>
            </a:r>
            <a:r>
              <a:rPr lang="en-US" altLang="zh-TW" dirty="0" smtClean="0"/>
              <a:t>D</a:t>
            </a:r>
            <a:r>
              <a:rPr lang="zh-TW" altLang="en-US" dirty="0" smtClean="0"/>
              <a:t>欄非空</a:t>
            </a:r>
            <a:endParaRPr lang="en-US" altLang="zh-TW" dirty="0" smtClean="0"/>
          </a:p>
          <a:p>
            <a:r>
              <a:rPr lang="zh-TW" altLang="en-US" dirty="0"/>
              <a:t>第三</a:t>
            </a:r>
            <a:r>
              <a:rPr lang="zh-TW" altLang="en-US" dirty="0" smtClean="0"/>
              <a:t>列</a:t>
            </a:r>
            <a:r>
              <a:rPr lang="en-US" altLang="zh-TW" dirty="0" smtClean="0"/>
              <a:t>A-E</a:t>
            </a:r>
            <a:r>
              <a:rPr lang="zh-TW" altLang="en-US" dirty="0" smtClean="0"/>
              <a:t>欄為空，</a:t>
            </a:r>
            <a:r>
              <a:rPr lang="en-US" altLang="zh-TW" dirty="0" smtClean="0"/>
              <a:t>D</a:t>
            </a:r>
            <a:r>
              <a:rPr lang="zh-TW" altLang="en-US" dirty="0" smtClean="0"/>
              <a:t>欄非空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B050"/>
                </a:solidFill>
              </a:rPr>
              <a:t>正確</a:t>
            </a:r>
          </a:p>
        </p:txBody>
      </p:sp>
      <p:sp>
        <p:nvSpPr>
          <p:cNvPr id="15" name="向左箭號 14"/>
          <p:cNvSpPr/>
          <p:nvPr/>
        </p:nvSpPr>
        <p:spPr>
          <a:xfrm>
            <a:off x="5292080" y="6237312"/>
            <a:ext cx="283709" cy="144016"/>
          </a:xfrm>
          <a:prstGeom prst="leftArrow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8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857</Words>
  <Application>Microsoft Office PowerPoint</Application>
  <PresentationFormat>如螢幕大小 (4:3)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匯合</vt:lpstr>
      <vt:lpstr>Data Matcher</vt:lpstr>
      <vt:lpstr>Goal</vt:lpstr>
      <vt:lpstr>Goal Example</vt:lpstr>
      <vt:lpstr>DataMatcher</vt:lpstr>
      <vt:lpstr>主程式 Main</vt:lpstr>
      <vt:lpstr>主程式 Input &amp; Utility</vt:lpstr>
      <vt:lpstr>建立您的Input – (1/2)</vt:lpstr>
      <vt:lpstr>建立您的Input – (2/2)</vt:lpstr>
      <vt:lpstr>輸入資料注意事項</vt:lpstr>
      <vt:lpstr>輸入資料建議事項(1/2)</vt:lpstr>
      <vt:lpstr>輸入資料建議事項 (2/2)</vt:lpstr>
      <vt:lpstr>大小寫是否有別 – CSV 欄位</vt:lpstr>
      <vt:lpstr>大小寫是否有別 – CSV 忽略字串(1/2)</vt:lpstr>
      <vt:lpstr>大小寫是否有別 – CSV 忽略字串(1/2)</vt:lpstr>
      <vt:lpstr>執行程式前注意事項 (1/2)</vt:lpstr>
      <vt:lpstr>執行程式前注意事項 (2/2)</vt:lpstr>
      <vt:lpstr>開始執行</vt:lpstr>
      <vt:lpstr>Appendix</vt:lpstr>
      <vt:lpstr>DataMatcher – Download (1/3)</vt:lpstr>
      <vt:lpstr>DataMatcher – Download (2/3)</vt:lpstr>
      <vt:lpstr>DataMatcher – Download (3/3)</vt:lpstr>
      <vt:lpstr>整合開發環境(IDE) – IntelliJ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Matcher</dc:title>
  <dc:creator>Windows 使用者</dc:creator>
  <cp:lastModifiedBy>Windows 使用者</cp:lastModifiedBy>
  <cp:revision>14</cp:revision>
  <dcterms:created xsi:type="dcterms:W3CDTF">2017-12-02T02:42:13Z</dcterms:created>
  <dcterms:modified xsi:type="dcterms:W3CDTF">2017-12-02T05:02:37Z</dcterms:modified>
</cp:coreProperties>
</file>