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77" r:id="rId3"/>
    <p:sldId id="278" r:id="rId4"/>
    <p:sldId id="279" r:id="rId5"/>
    <p:sldId id="283" r:id="rId6"/>
    <p:sldId id="280" r:id="rId7"/>
    <p:sldId id="290" r:id="rId8"/>
    <p:sldId id="284" r:id="rId9"/>
    <p:sldId id="285" r:id="rId10"/>
    <p:sldId id="287" r:id="rId11"/>
    <p:sldId id="288" r:id="rId12"/>
    <p:sldId id="289" r:id="rId13"/>
    <p:sldId id="282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88" autoAdjust="0"/>
  </p:normalViewPr>
  <p:slideViewPr>
    <p:cSldViewPr>
      <p:cViewPr varScale="1">
        <p:scale>
          <a:sx n="148" d="100"/>
          <a:sy n="148" d="100"/>
        </p:scale>
        <p:origin x="-56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263AD-5B69-4226-B676-1AF6496BC8FA}" type="datetimeFigureOut">
              <a:rPr lang="zh-TW" altLang="en-US" smtClean="0"/>
              <a:t>2017/12/21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0016C-0AC8-4030-83D0-F06429D8555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47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876551"/>
            <a:ext cx="7772400" cy="873919"/>
          </a:xfrm>
          <a:noFill/>
          <a:effectLst/>
        </p:spPr>
        <p:txBody>
          <a:bodyPr vert="horz" lIns="45720" rIns="45720" anchor="ctr">
            <a:noAutofit/>
          </a:bodyPr>
          <a:lstStyle>
            <a:lvl1pPr marL="115888" indent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0" lang="zh-TW" altLang="en-US" sz="3600" b="0" kern="1200" cap="none" spc="0" baseline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微軟正黑體" pitchFamily="34" charset="-120"/>
                <a:cs typeface="+mj-cs"/>
                <a:sym typeface="Calibri"/>
              </a:defRPr>
            </a:lvl1pPr>
          </a:lstStyle>
          <a:p>
            <a:pPr marL="115888" lvl="0" indent="0"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/>
            </a:pPr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4000500"/>
            <a:ext cx="64008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圖片 7" descr="Create+Play_1.jpg"/>
          <p:cNvPicPr>
            <a:picLocks noChangeAspect="1"/>
          </p:cNvPicPr>
          <p:nvPr/>
        </p:nvPicPr>
        <p:blipFill rotWithShape="1">
          <a:blip r:embed="rId2" cstate="print"/>
          <a:srcRect t="23940" b="16329"/>
          <a:stretch/>
        </p:blipFill>
        <p:spPr>
          <a:xfrm>
            <a:off x="0" y="0"/>
            <a:ext cx="9144000" cy="255856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空白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Larg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05978"/>
            <a:ext cx="8839200" cy="42267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42950"/>
            <a:ext cx="4419600" cy="3943350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300" b="1">
                <a:solidFill>
                  <a:schemeClr val="tx2"/>
                </a:solidFill>
              </a:defRPr>
            </a:lvl1pPr>
            <a:lvl2pPr marL="548640" indent="-182880">
              <a:buFont typeface="Arial" pitchFamily="34" charset="0"/>
              <a:buChar char="•"/>
              <a:defRPr sz="1500"/>
            </a:lvl2pPr>
            <a:lvl3pPr marL="914400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4648200" y="742950"/>
            <a:ext cx="4343400" cy="3943350"/>
          </a:xfrm>
        </p:spPr>
        <p:txBody>
          <a:bodyPr>
            <a:normAutofit/>
          </a:bodyPr>
          <a:lstStyle>
            <a:lvl1pPr>
              <a:buFontTx/>
              <a:buBlip>
                <a:blip r:embed="rId2"/>
              </a:buBlip>
              <a:defRPr sz="2300" b="1">
                <a:solidFill>
                  <a:schemeClr val="tx2"/>
                </a:solidFill>
              </a:defRPr>
            </a:lvl1pPr>
            <a:lvl2pPr marL="548640" indent="-182880">
              <a:buFont typeface="Arial" pitchFamily="34" charset="0"/>
              <a:buChar char="•"/>
              <a:defRPr sz="1500"/>
            </a:lvl2pPr>
            <a:lvl3pPr marL="914400"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標題投影片 (無背景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020491"/>
            <a:ext cx="7772400" cy="1102519"/>
          </a:xfrm>
          <a:noFill/>
          <a:effectLst/>
        </p:spPr>
        <p:txBody>
          <a:bodyPr vert="horz" lIns="45720" rIns="45720" anchor="ctr">
            <a:noAutofit/>
          </a:bodyPr>
          <a:lstStyle>
            <a:lvl1pPr marL="115888" indent="0" algn="ctr" defTabSz="914400" rtl="0" eaLnBrk="1" latinLnBrk="0" hangingPunct="1">
              <a:spcBef>
                <a:spcPct val="0"/>
              </a:spcBef>
              <a:buNone/>
              <a:defRPr kumimoji="0" lang="zh-TW" altLang="en-US" sz="3600" b="0" kern="1200" cap="none" spc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6286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62000" y="2914651"/>
            <a:ext cx="7772400" cy="1021556"/>
          </a:xfrm>
          <a:noFill/>
          <a:effectLst/>
        </p:spPr>
        <p:txBody>
          <a:bodyPr vert="horz" lIns="45720" rIns="45720" anchor="ctr">
            <a:noAutofit/>
          </a:bodyPr>
          <a:lstStyle>
            <a:lvl1pPr>
              <a:defRPr lang="zh-TW" altLang="en-US" dirty="0">
                <a:latin typeface="+mj-lt"/>
              </a:defRPr>
            </a:lvl1pPr>
          </a:lstStyle>
          <a:p>
            <a:pPr lvl="0"/>
            <a:r>
              <a:rPr lang="en-US" altLang="zh-TW" smtClean="0"/>
              <a:t>Click to edit Master title style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Z:\Upload\2MingYen\play\_archive2\play_ALL_0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0"/>
            <a:ext cx="9144000" cy="2194560"/>
          </a:xfrm>
          <a:prstGeom prst="rect">
            <a:avLst/>
          </a:prstGeom>
          <a:noFill/>
        </p:spPr>
      </p:pic>
      <p:pic>
        <p:nvPicPr>
          <p:cNvPr id="8" name="圖片 7" descr="play_ALL_ok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572003" y="1"/>
            <a:ext cx="4572001" cy="2212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sz="quarter" idx="10"/>
          </p:nvPr>
        </p:nvSpPr>
        <p:spPr>
          <a:xfrm>
            <a:off x="381000" y="914400"/>
            <a:ext cx="8382000" cy="3886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altLang="zh-TW" dirty="0" smtClean="0"/>
            </a:lvl1pPr>
            <a:lvl2pPr>
              <a:defRPr lang="en-US" altLang="zh-TW" dirty="0" smtClean="0"/>
            </a:lvl2pPr>
            <a:lvl3pPr>
              <a:defRPr lang="en-US" altLang="zh-TW" dirty="0" smtClean="0"/>
            </a:lvl3pPr>
            <a:lvl4pPr>
              <a:defRPr lang="en-US" altLang="zh-TW" dirty="0" smtClean="0"/>
            </a:lvl4pPr>
            <a:lvl5pPr>
              <a:defRPr lang="zh-TW" altLang="en-US" dirty="0"/>
            </a:lvl5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8" name="內容版面配置區 2"/>
          <p:cNvSpPr>
            <a:spLocks noGrp="1"/>
          </p:cNvSpPr>
          <p:nvPr>
            <p:ph sz="half" idx="13"/>
          </p:nvPr>
        </p:nvSpPr>
        <p:spPr>
          <a:xfrm>
            <a:off x="452438" y="3000379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9" name="內容版面配置區 3"/>
          <p:cNvSpPr>
            <a:spLocks noGrp="1"/>
          </p:cNvSpPr>
          <p:nvPr>
            <p:ph sz="half" idx="14"/>
          </p:nvPr>
        </p:nvSpPr>
        <p:spPr>
          <a:xfrm>
            <a:off x="4643438" y="3000379"/>
            <a:ext cx="4038600" cy="1660934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800100"/>
            <a:ext cx="4038600" cy="3943350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 sz="2000" b="1">
                <a:latin typeface="Calibri" pitchFamily="34" charset="0"/>
              </a:defRPr>
            </a:lvl1pPr>
            <a:lvl2pPr marL="403225" indent="-177800">
              <a:spcBef>
                <a:spcPts val="300"/>
              </a:spcBef>
              <a:defRPr sz="1800">
                <a:latin typeface="Calibri" pitchFamily="34" charset="0"/>
              </a:defRPr>
            </a:lvl2pPr>
            <a:lvl3pPr marL="688975" indent="-177800">
              <a:spcBef>
                <a:spcPts val="0"/>
              </a:spcBef>
              <a:defRPr sz="1600">
                <a:latin typeface="Calibri" pitchFamily="34" charset="0"/>
              </a:defRPr>
            </a:lvl3pPr>
            <a:lvl4pPr marL="968375" indent="-161925">
              <a:defRPr sz="1400">
                <a:latin typeface="Calibri" pitchFamily="34" charset="0"/>
              </a:defRPr>
            </a:lvl4pPr>
            <a:lvl5pPr marL="1200150" indent="-166688">
              <a:defRPr sz="14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800100"/>
            <a:ext cx="4038600" cy="3943350"/>
          </a:xfrm>
        </p:spPr>
        <p:txBody>
          <a:bodyPr>
            <a:noAutofit/>
          </a:bodyPr>
          <a:lstStyle>
            <a:lvl1pPr>
              <a:defRPr sz="2000" b="1">
                <a:latin typeface="Calibri" pitchFamily="34" charset="0"/>
              </a:defRPr>
            </a:lvl1pPr>
            <a:lvl2pPr marL="403225" indent="-177800">
              <a:spcBef>
                <a:spcPts val="300"/>
              </a:spcBef>
              <a:defRPr sz="1800">
                <a:latin typeface="Calibri" pitchFamily="34" charset="0"/>
              </a:defRPr>
            </a:lvl2pPr>
            <a:lvl3pPr marL="688975" indent="-177800">
              <a:spcBef>
                <a:spcPts val="0"/>
              </a:spcBef>
              <a:tabLst/>
              <a:defRPr sz="1600">
                <a:latin typeface="Calibri" pitchFamily="34" charset="0"/>
              </a:defRPr>
            </a:lvl3pPr>
            <a:lvl4pPr marL="968375" indent="-173038">
              <a:defRPr sz="1400">
                <a:latin typeface="Calibri" pitchFamily="34" charset="0"/>
              </a:defRPr>
            </a:lvl4pPr>
            <a:lvl5pPr marL="1200150" indent="-166688">
              <a:defRPr sz="140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49352" y="4869657"/>
            <a:ext cx="381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95536" y="735546"/>
            <a:ext cx="4040188" cy="37804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536" y="1167595"/>
            <a:ext cx="4040188" cy="3427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4011" y="735546"/>
            <a:ext cx="4041775" cy="378042"/>
          </a:xfrm>
        </p:spPr>
        <p:txBody>
          <a:bodyPr anchor="t" anchorCtr="0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167595"/>
            <a:ext cx="4041775" cy="34270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 dirty="0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ben_hall\Desktop\PowerDVD 14\Headers\PDVD14_cover.jpg"/>
          <p:cNvPicPr>
            <a:picLocks noChangeAspect="1" noChangeArrowheads="1"/>
          </p:cNvPicPr>
          <p:nvPr/>
        </p:nvPicPr>
        <p:blipFill>
          <a:blip r:embed="rId18" cstate="print"/>
          <a:srcRect t="90949"/>
          <a:stretch>
            <a:fillRect/>
          </a:stretch>
        </p:blipFill>
        <p:spPr bwMode="auto">
          <a:xfrm>
            <a:off x="0" y="4785996"/>
            <a:ext cx="9144000" cy="357504"/>
          </a:xfrm>
          <a:prstGeom prst="rect">
            <a:avLst/>
          </a:prstGeom>
          <a:noFill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376062" y="228600"/>
            <a:ext cx="8391876" cy="571500"/>
          </a:xfrm>
          <a:prstGeom prst="rect">
            <a:avLst/>
          </a:prstGeom>
          <a:noFill/>
          <a:effectLst/>
        </p:spPr>
        <p:txBody>
          <a:bodyPr vert="horz" lIns="45720" rIns="45720" anchor="ctr">
            <a:no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07179" y="895350"/>
            <a:ext cx="8329642" cy="382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4343400" y="4836944"/>
            <a:ext cx="457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4" descr="http://sites.amd.com/PublishingImages/Public/Logo_CorporateLogos/160W/cyberlink-logo-apr08.pn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88900" y="4818460"/>
            <a:ext cx="901700" cy="289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7" descr="CREATE-PLAY.png"/>
          <p:cNvPicPr>
            <a:picLocks noChangeAspect="1"/>
          </p:cNvPicPr>
          <p:nvPr/>
        </p:nvPicPr>
        <p:blipFill>
          <a:blip r:embed="rId20" cstate="print">
            <a:lum bright="100000"/>
          </a:blip>
          <a:srcRect/>
          <a:stretch>
            <a:fillRect/>
          </a:stretch>
        </p:blipFill>
        <p:spPr bwMode="auto">
          <a:xfrm>
            <a:off x="7086602" y="4823070"/>
            <a:ext cx="2038369" cy="30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marL="115888" indent="0" algn="ctr" defTabSz="914400" rtl="0" eaLnBrk="1" latinLnBrk="0" hangingPunct="1">
        <a:spcBef>
          <a:spcPct val="0"/>
        </a:spcBef>
        <a:buNone/>
        <a:defRPr kumimoji="0" lang="zh-TW" altLang="en-US" sz="2800" b="0" kern="1200" cap="none" spc="0" baseline="0" dirty="0">
          <a:ln>
            <a:noFill/>
          </a:ln>
          <a:solidFill>
            <a:srgbClr val="C00000"/>
          </a:solidFill>
          <a:effectLst/>
          <a:latin typeface="Calibri" pitchFamily="34" charset="0"/>
          <a:ea typeface="+mj-ea"/>
          <a:cs typeface="+mj-cs"/>
        </a:defRPr>
      </a:lvl1pPr>
    </p:titleStyle>
    <p:bodyStyle>
      <a:lvl1pPr marL="282575" indent="-282575" algn="l" defTabSz="914400" rtl="0" eaLnBrk="1" latinLnBrk="0" hangingPunct="1">
        <a:spcBef>
          <a:spcPts val="1200"/>
        </a:spcBef>
        <a:buClr>
          <a:srgbClr val="C00000"/>
        </a:buClr>
        <a:buSzPct val="60000"/>
        <a:buFont typeface="Wingdings" pitchFamily="2" charset="2"/>
        <a:buChar char="u"/>
        <a:defRPr sz="2400" kern="1200" baseline="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561975" indent="-214313" algn="l" defTabSz="914400" rtl="0" eaLnBrk="1" latinLnBrk="0" hangingPunct="1">
        <a:spcBef>
          <a:spcPts val="200"/>
        </a:spcBef>
        <a:buClr>
          <a:srgbClr val="375BB0"/>
        </a:buClr>
        <a:buSzPct val="60000"/>
        <a:buFont typeface="Wingdings" pitchFamily="2" charset="2"/>
        <a:buChar char="n"/>
        <a:defRPr sz="2000" kern="1200">
          <a:solidFill>
            <a:srgbClr val="254061"/>
          </a:solidFill>
          <a:latin typeface="+mj-lt"/>
          <a:ea typeface="+mn-ea"/>
          <a:cs typeface="+mn-cs"/>
        </a:defRPr>
      </a:lvl2pPr>
      <a:lvl3pPr marL="914400" indent="-231775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l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312863" indent="-282575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1546225" indent="-233363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 smtClean="0"/>
              <a:t>ActionDirector</a:t>
            </a:r>
            <a:r>
              <a:rPr lang="en-US" altLang="zh-TW" dirty="0" smtClean="0"/>
              <a:t> Mobile</a:t>
            </a:r>
            <a:br>
              <a:rPr lang="en-US" altLang="zh-TW" dirty="0" smtClean="0"/>
            </a:br>
            <a:r>
              <a:rPr lang="en-US" altLang="zh-TW" dirty="0" smtClean="0"/>
              <a:t>v2.10 Proposal</a:t>
            </a:r>
            <a:endParaRPr lang="zh-TW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PM: Elvis Chen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613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12698"/>
            <a:ext cx="2693194" cy="478790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9600">
            <a:off x="4902275" y="50189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52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12698"/>
            <a:ext cx="2693194" cy="478790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9600">
            <a:off x="6307456" y="-5970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11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6" y="12698"/>
            <a:ext cx="2693194" cy="478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177047" y="5715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Multi Music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流程圖: 接點 5"/>
          <p:cNvSpPr/>
          <p:nvPr/>
        </p:nvSpPr>
        <p:spPr>
          <a:xfrm>
            <a:off x="4635857" y="3943350"/>
            <a:ext cx="365760" cy="365760"/>
          </a:xfrm>
          <a:prstGeom prst="flowChartConnector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4" descr="「add music icon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「add music icon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「add music icon」的圖片搜尋結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5" name="Picture 13" descr="「add music icon」的圖片搜尋結果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41" y="4017511"/>
            <a:ext cx="211991" cy="21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236" y="3244672"/>
            <a:ext cx="2667001" cy="45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93" t="67086" r="22784" b="23365"/>
          <a:stretch/>
        </p:blipFill>
        <p:spPr bwMode="auto">
          <a:xfrm>
            <a:off x="4711219" y="3229984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251158" y="3312851"/>
            <a:ext cx="533400" cy="309162"/>
          </a:xfrm>
          <a:prstGeom prst="rect">
            <a:avLst/>
          </a:prstGeom>
          <a:solidFill>
            <a:srgbClr val="92D050">
              <a:alpha val="47000"/>
            </a:srgb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圖說文字 20"/>
          <p:cNvSpPr/>
          <p:nvPr/>
        </p:nvSpPr>
        <p:spPr>
          <a:xfrm>
            <a:off x="6266094" y="3169675"/>
            <a:ext cx="2684383" cy="629510"/>
          </a:xfrm>
          <a:prstGeom prst="wedgeRectCallout">
            <a:avLst>
              <a:gd name="adj1" fmla="val -79854"/>
              <a:gd name="adj2" fmla="val 2128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Back to timeline and select to the new clip</a:t>
            </a:r>
            <a:endParaRPr lang="zh-TW" altLang="en-US" dirty="0"/>
          </a:p>
        </p:txBody>
      </p:sp>
      <p:sp>
        <p:nvSpPr>
          <p:cNvPr id="22" name="矩形圖說文字 21"/>
          <p:cNvSpPr/>
          <p:nvPr/>
        </p:nvSpPr>
        <p:spPr>
          <a:xfrm>
            <a:off x="796560" y="3994355"/>
            <a:ext cx="2684383" cy="629510"/>
          </a:xfrm>
          <a:prstGeom prst="wedgeRectCallout">
            <a:avLst>
              <a:gd name="adj1" fmla="val 77915"/>
              <a:gd name="adj2" fmla="val -11632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User may switch to another clip to edit</a:t>
            </a:r>
            <a:endParaRPr lang="zh-TW" altLang="en-US" dirty="0"/>
          </a:p>
        </p:txBody>
      </p:sp>
      <p:sp>
        <p:nvSpPr>
          <p:cNvPr id="23" name="矩形圖說文字 22"/>
          <p:cNvSpPr/>
          <p:nvPr/>
        </p:nvSpPr>
        <p:spPr>
          <a:xfrm>
            <a:off x="6141768" y="465138"/>
            <a:ext cx="2896663" cy="629510"/>
          </a:xfrm>
          <a:prstGeom prst="wedgeRectCallout">
            <a:avLst>
              <a:gd name="adj1" fmla="val -53151"/>
              <a:gd name="adj2" fmla="val -768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OK to Audio page (slide 2)</a:t>
            </a:r>
            <a:endParaRPr lang="zh-TW" altLang="en-US" dirty="0"/>
          </a:p>
        </p:txBody>
      </p:sp>
      <p:pic>
        <p:nvPicPr>
          <p:cNvPr id="25" name="Picture 5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484430"/>
            <a:ext cx="803619" cy="52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6" name="直線單箭頭接點 25"/>
          <p:cNvCxnSpPr/>
          <p:nvPr/>
        </p:nvCxnSpPr>
        <p:spPr>
          <a:xfrm>
            <a:off x="4993212" y="3760562"/>
            <a:ext cx="237085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6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6" y="12698"/>
            <a:ext cx="2693194" cy="478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177047" y="5715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Multi Music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流程圖: 接點 5"/>
          <p:cNvSpPr/>
          <p:nvPr/>
        </p:nvSpPr>
        <p:spPr>
          <a:xfrm>
            <a:off x="4635857" y="3943350"/>
            <a:ext cx="365760" cy="365760"/>
          </a:xfrm>
          <a:prstGeom prst="flowChartConnector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4" descr="「add music icon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「add music icon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「add music icon」的圖片搜尋結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5" name="Picture 13" descr="「add music icon」的圖片搜尋結果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41" y="4017511"/>
            <a:ext cx="211991" cy="21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9600">
            <a:off x="5205902" y="3490896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圓角矩形 1"/>
          <p:cNvSpPr/>
          <p:nvPr/>
        </p:nvSpPr>
        <p:spPr>
          <a:xfrm>
            <a:off x="3733800" y="1428750"/>
            <a:ext cx="2209800" cy="457200"/>
          </a:xfrm>
          <a:prstGeom prst="round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/>
              <a:t>Cannot overlap another audio clip</a:t>
            </a:r>
            <a:endParaRPr lang="zh-TW" altLang="en-US" sz="1200" dirty="0"/>
          </a:p>
        </p:txBody>
      </p:sp>
      <p:sp>
        <p:nvSpPr>
          <p:cNvPr id="12" name="矩形圖說文字 11"/>
          <p:cNvSpPr/>
          <p:nvPr/>
        </p:nvSpPr>
        <p:spPr>
          <a:xfrm>
            <a:off x="376062" y="3333750"/>
            <a:ext cx="3485106" cy="1200150"/>
          </a:xfrm>
          <a:prstGeom prst="wedgeRectCallout">
            <a:avLst>
              <a:gd name="adj1" fmla="val 70610"/>
              <a:gd name="adj2" fmla="val 2184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Error handling:</a:t>
            </a:r>
          </a:p>
          <a:p>
            <a:pPr algn="ctr"/>
            <a:r>
              <a:rPr lang="en-US" altLang="zh-TW" dirty="0" smtClean="0"/>
              <a:t>Pop up a toast when user trying to overlap another audio clip</a:t>
            </a:r>
            <a:endParaRPr lang="zh-TW" altLang="en-US" dirty="0"/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664" y="3484430"/>
            <a:ext cx="803619" cy="52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直線單箭頭接點 19"/>
          <p:cNvCxnSpPr/>
          <p:nvPr/>
        </p:nvCxnSpPr>
        <p:spPr>
          <a:xfrm>
            <a:off x="5008476" y="3760562"/>
            <a:ext cx="237085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30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 smtClean="0"/>
              <a:t>v2.10 </a:t>
            </a:r>
            <a:r>
              <a:rPr lang="en-US" altLang="zh-TW" smtClean="0"/>
              <a:t>(</a:t>
            </a:r>
            <a:r>
              <a:rPr lang="en-US" altLang="zh-TW" smtClean="0"/>
              <a:t>1/10</a:t>
            </a:r>
            <a:r>
              <a:rPr lang="zh-TW" altLang="en-US" smtClean="0"/>
              <a:t> </a:t>
            </a:r>
            <a:r>
              <a:rPr lang="en-US" altLang="zh-TW" dirty="0" smtClean="0"/>
              <a:t>GM)</a:t>
            </a:r>
          </a:p>
          <a:p>
            <a:r>
              <a:rPr lang="en-US" altLang="zh-TW" dirty="0" smtClean="0"/>
              <a:t>Allow user to add multiple music</a:t>
            </a:r>
            <a:endParaRPr lang="en-US" altLang="zh-TW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Schedule &amp; Scope</a:t>
            </a: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內容版面配置區 7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12698"/>
            <a:ext cx="2693194" cy="478790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框架 8"/>
          <p:cNvSpPr/>
          <p:nvPr/>
        </p:nvSpPr>
        <p:spPr>
          <a:xfrm>
            <a:off x="5638800" y="3257550"/>
            <a:ext cx="609600" cy="609600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12698"/>
            <a:ext cx="2693194" cy="4787902"/>
          </a:xfrm>
        </p:spPr>
      </p:pic>
      <p:sp>
        <p:nvSpPr>
          <p:cNvPr id="6" name="矩形 5"/>
          <p:cNvSpPr/>
          <p:nvPr/>
        </p:nvSpPr>
        <p:spPr>
          <a:xfrm>
            <a:off x="3483198" y="895350"/>
            <a:ext cx="2693194" cy="3581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內容版面配置區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2" b="74934"/>
          <a:stretch/>
        </p:blipFill>
        <p:spPr>
          <a:xfrm>
            <a:off x="3483198" y="1619518"/>
            <a:ext cx="2693194" cy="266432"/>
          </a:xfrm>
          <a:prstGeom prst="rect">
            <a:avLst/>
          </a:prstGeom>
        </p:spPr>
      </p:pic>
      <p:pic>
        <p:nvPicPr>
          <p:cNvPr id="10" name="內容版面配置區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9" t="59113" r="10717" b="25114"/>
          <a:stretch/>
        </p:blipFill>
        <p:spPr>
          <a:xfrm>
            <a:off x="4770551" y="792015"/>
            <a:ext cx="1114021" cy="755292"/>
          </a:xfrm>
          <a:prstGeom prst="rect">
            <a:avLst/>
          </a:prstGeom>
        </p:spPr>
      </p:pic>
      <p:pic>
        <p:nvPicPr>
          <p:cNvPr id="11" name="內容版面配置區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0" t="59113" r="72698" b="25114"/>
          <a:stretch/>
        </p:blipFill>
        <p:spPr>
          <a:xfrm>
            <a:off x="4308392" y="805430"/>
            <a:ext cx="520111" cy="755292"/>
          </a:xfrm>
          <a:prstGeom prst="rect">
            <a:avLst/>
          </a:prstGeom>
        </p:spPr>
      </p:pic>
      <p:pic>
        <p:nvPicPr>
          <p:cNvPr id="12" name="內容版面配置區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02" b="43882"/>
          <a:stretch/>
        </p:blipFill>
        <p:spPr>
          <a:xfrm>
            <a:off x="3483198" y="1885950"/>
            <a:ext cx="2693194" cy="1403797"/>
          </a:xfrm>
          <a:prstGeom prst="rect">
            <a:avLst/>
          </a:prstGeom>
        </p:spPr>
      </p:pic>
      <p:pic>
        <p:nvPicPr>
          <p:cNvPr id="5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9600">
            <a:off x="6155055" y="1106694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9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12698"/>
            <a:ext cx="2693194" cy="478790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9600">
            <a:off x="4902275" y="50189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142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12698"/>
            <a:ext cx="2693194" cy="4787902"/>
          </a:xfrm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9600">
            <a:off x="6307456" y="-5970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93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6" y="12698"/>
            <a:ext cx="2693194" cy="4787902"/>
          </a:xfrm>
        </p:spPr>
      </p:pic>
      <p:sp>
        <p:nvSpPr>
          <p:cNvPr id="6" name="矩形 5"/>
          <p:cNvSpPr/>
          <p:nvPr/>
        </p:nvSpPr>
        <p:spPr>
          <a:xfrm>
            <a:off x="3483198" y="895350"/>
            <a:ext cx="2693194" cy="3581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內容版面配置區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02" b="74934"/>
          <a:stretch/>
        </p:blipFill>
        <p:spPr>
          <a:xfrm>
            <a:off x="3483198" y="1619518"/>
            <a:ext cx="2693194" cy="266432"/>
          </a:xfrm>
          <a:prstGeom prst="rect">
            <a:avLst/>
          </a:prstGeom>
        </p:spPr>
      </p:pic>
      <p:pic>
        <p:nvPicPr>
          <p:cNvPr id="10" name="內容版面配置區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19" t="59113" r="10717" b="25114"/>
          <a:stretch/>
        </p:blipFill>
        <p:spPr>
          <a:xfrm>
            <a:off x="4770551" y="792015"/>
            <a:ext cx="1114021" cy="755292"/>
          </a:xfrm>
          <a:prstGeom prst="rect">
            <a:avLst/>
          </a:prstGeom>
        </p:spPr>
      </p:pic>
      <p:pic>
        <p:nvPicPr>
          <p:cNvPr id="11" name="內容版面配置區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0" t="59113" r="72698" b="25114"/>
          <a:stretch/>
        </p:blipFill>
        <p:spPr>
          <a:xfrm>
            <a:off x="4308392" y="805430"/>
            <a:ext cx="520111" cy="755292"/>
          </a:xfrm>
          <a:prstGeom prst="rect">
            <a:avLst/>
          </a:prstGeom>
        </p:spPr>
      </p:pic>
      <p:pic>
        <p:nvPicPr>
          <p:cNvPr id="12" name="內容版面配置區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02" b="43882"/>
          <a:stretch/>
        </p:blipFill>
        <p:spPr>
          <a:xfrm>
            <a:off x="3483198" y="2419350"/>
            <a:ext cx="2693194" cy="140379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267200" y="2114550"/>
            <a:ext cx="1219200" cy="228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/>
              <a:t>Add more music</a:t>
            </a:r>
            <a:endParaRPr lang="en-US" sz="10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78" r="-2112" b="72245"/>
          <a:stretch/>
        </p:blipFill>
        <p:spPr bwMode="auto">
          <a:xfrm>
            <a:off x="3483198" y="1590809"/>
            <a:ext cx="2750076" cy="425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9600">
            <a:off x="5697856" y="1640093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圖說文字 14"/>
          <p:cNvSpPr/>
          <p:nvPr/>
        </p:nvSpPr>
        <p:spPr>
          <a:xfrm>
            <a:off x="457200" y="2208727"/>
            <a:ext cx="2789953" cy="838200"/>
          </a:xfrm>
          <a:prstGeom prst="wedgeRectCallout">
            <a:avLst>
              <a:gd name="adj1" fmla="val 86776"/>
              <a:gd name="adj2" fmla="val -4902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Display the new entry to Multi Music mode by adding more music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36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6" y="12698"/>
            <a:ext cx="2693194" cy="478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177047" y="5715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Multi Music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流程圖: 接點 5"/>
          <p:cNvSpPr/>
          <p:nvPr/>
        </p:nvSpPr>
        <p:spPr>
          <a:xfrm>
            <a:off x="4635857" y="3943350"/>
            <a:ext cx="365760" cy="365760"/>
          </a:xfrm>
          <a:prstGeom prst="flowChartConnector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5" name="Picture 13" descr="「add music icon」的圖片搜尋結果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41" y="4017511"/>
            <a:ext cx="211991" cy="21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236" y="3257550"/>
            <a:ext cx="2667001" cy="45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圖說文字 16"/>
          <p:cNvSpPr/>
          <p:nvPr/>
        </p:nvSpPr>
        <p:spPr>
          <a:xfrm>
            <a:off x="765175" y="3773620"/>
            <a:ext cx="2592782" cy="762000"/>
          </a:xfrm>
          <a:prstGeom prst="wedgeRectCallout">
            <a:avLst>
              <a:gd name="adj1" fmla="val 81773"/>
              <a:gd name="adj2" fmla="val -5203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Drag the handle to move audio clip on timeline</a:t>
            </a:r>
            <a:endParaRPr lang="zh-TW" altLang="en-US" dirty="0"/>
          </a:p>
        </p:txBody>
      </p:sp>
      <p:sp>
        <p:nvSpPr>
          <p:cNvPr id="18" name="矩形圖說文字 17"/>
          <p:cNvSpPr/>
          <p:nvPr/>
        </p:nvSpPr>
        <p:spPr>
          <a:xfrm>
            <a:off x="765175" y="3028950"/>
            <a:ext cx="2592782" cy="479690"/>
          </a:xfrm>
          <a:prstGeom prst="wedgeRectCallout">
            <a:avLst>
              <a:gd name="adj1" fmla="val 83784"/>
              <a:gd name="adj2" fmla="val 3611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Drag to mark in/out</a:t>
            </a:r>
            <a:endParaRPr lang="zh-TW" altLang="en-US" dirty="0"/>
          </a:p>
        </p:txBody>
      </p:sp>
      <p:sp>
        <p:nvSpPr>
          <p:cNvPr id="19" name="矩形圖說文字 18"/>
          <p:cNvSpPr/>
          <p:nvPr/>
        </p:nvSpPr>
        <p:spPr>
          <a:xfrm>
            <a:off x="659784" y="1504950"/>
            <a:ext cx="2684383" cy="629510"/>
          </a:xfrm>
          <a:prstGeom prst="wedgeRectCallout">
            <a:avLst>
              <a:gd name="adj1" fmla="val 143794"/>
              <a:gd name="adj2" fmla="val 161443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Enable/Disable fade in/out</a:t>
            </a:r>
            <a:endParaRPr lang="zh-TW" altLang="en-US" dirty="0"/>
          </a:p>
        </p:txBody>
      </p:sp>
      <p:sp>
        <p:nvSpPr>
          <p:cNvPr id="20" name="矩形圖說文字 19"/>
          <p:cNvSpPr/>
          <p:nvPr/>
        </p:nvSpPr>
        <p:spPr>
          <a:xfrm>
            <a:off x="765175" y="2277848"/>
            <a:ext cx="2542502" cy="486122"/>
          </a:xfrm>
          <a:prstGeom prst="wedgeRectCallout">
            <a:avLst>
              <a:gd name="adj1" fmla="val 62668"/>
              <a:gd name="adj2" fmla="val 8221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Delete selected audio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4192473" y="3484430"/>
            <a:ext cx="803619" cy="526509"/>
            <a:chOff x="4192473" y="3484430"/>
            <a:chExt cx="803619" cy="526509"/>
          </a:xfrm>
        </p:grpSpPr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5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  <a14:imgEffect>
                        <a14:brightnessContrast bright="-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2473" y="3484430"/>
              <a:ext cx="803619" cy="5265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直線單箭頭接點 14"/>
            <p:cNvCxnSpPr/>
            <p:nvPr/>
          </p:nvCxnSpPr>
          <p:spPr>
            <a:xfrm>
              <a:off x="4461285" y="3760562"/>
              <a:ext cx="237085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649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006" y="12698"/>
            <a:ext cx="2693194" cy="4787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4177047" y="5715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chemeClr val="bg1">
                    <a:lumMod val="85000"/>
                  </a:schemeClr>
                </a:solidFill>
              </a:rPr>
              <a:t>Multi Music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流程圖: 接點 5"/>
          <p:cNvSpPr/>
          <p:nvPr/>
        </p:nvSpPr>
        <p:spPr>
          <a:xfrm>
            <a:off x="4635857" y="3943350"/>
            <a:ext cx="365760" cy="365760"/>
          </a:xfrm>
          <a:prstGeom prst="flowChartConnector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4" descr="「add music icon」的圖片搜尋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「add music icon」的圖片搜尋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0" descr="「add music icon」的圖片搜尋結果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5" name="Picture 13" descr="「add music icon」的圖片搜尋結果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741" y="4017511"/>
            <a:ext cx="211991" cy="21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236" y="3257550"/>
            <a:ext cx="2667001" cy="453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elvis_chen\Dropbox\PDRM\gesture_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49600">
            <a:off x="5205902" y="3490896"/>
            <a:ext cx="837890" cy="14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圖說文字 18"/>
          <p:cNvSpPr/>
          <p:nvPr/>
        </p:nvSpPr>
        <p:spPr>
          <a:xfrm>
            <a:off x="6266094" y="3169675"/>
            <a:ext cx="2684383" cy="629510"/>
          </a:xfrm>
          <a:prstGeom prst="wedgeRectCallout">
            <a:avLst>
              <a:gd name="adj1" fmla="val -93898"/>
              <a:gd name="adj2" fmla="val 7352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Tap to open library to add another clip</a:t>
            </a:r>
            <a:endParaRPr lang="zh-TW" altLang="en-US" dirty="0"/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2473" y="3484430"/>
            <a:ext cx="803619" cy="526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直線單箭頭接點 21"/>
          <p:cNvCxnSpPr/>
          <p:nvPr/>
        </p:nvCxnSpPr>
        <p:spPr>
          <a:xfrm>
            <a:off x="4461285" y="3760562"/>
            <a:ext cx="237085" cy="0"/>
          </a:xfrm>
          <a:prstGeom prst="straightConnector1">
            <a:avLst/>
          </a:prstGeom>
          <a:ln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052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CREATE_Director_Famil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CyberLink Template 2016 09 (Wide)</Template>
  <TotalTime>14715</TotalTime>
  <Words>127</Words>
  <Application>Microsoft Office PowerPoint</Application>
  <PresentationFormat>如螢幕大小 (16:9)</PresentationFormat>
  <Paragraphs>34</Paragraphs>
  <Slides>13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4" baseType="lpstr">
      <vt:lpstr>CREATE_Director_Family</vt:lpstr>
      <vt:lpstr>ActionDirector Mobile v2.10 Proposal</vt:lpstr>
      <vt:lpstr>Schedule &amp; Scope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ActionDirector Mobile Feature Proposal</dc:title>
  <dc:creator>Elvis Chen (PM)</dc:creator>
  <cp:lastModifiedBy>Elvis Chen (PM)</cp:lastModifiedBy>
  <cp:revision>115</cp:revision>
  <dcterms:created xsi:type="dcterms:W3CDTF">2006-08-16T00:00:00Z</dcterms:created>
  <dcterms:modified xsi:type="dcterms:W3CDTF">2017-12-22T02:46:20Z</dcterms:modified>
</cp:coreProperties>
</file>