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7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8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F19E-5385-4645-B5B7-7878EFD96AE2}" type="datetimeFigureOut">
              <a:rPr lang="zh-TW" altLang="en-US" smtClean="0"/>
              <a:t>2017/2/21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B4C7C-4C0A-4AFD-929C-7B5C59F6E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01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B4C7C-4C0A-4AFD-929C-7B5C59F6E6F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80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B4C7C-4C0A-4AFD-929C-7B5C59F6E6F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22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76550"/>
            <a:ext cx="7772400" cy="8739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zh-TW" altLang="en-US" sz="3600" b="0" kern="1200" cap="none" spc="0" baseline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微軟正黑體" pitchFamily="34" charset="-120"/>
                <a:cs typeface="+mj-cs"/>
                <a:sym typeface="Calibri"/>
              </a:defRPr>
            </a:lvl1pPr>
          </a:lstStyle>
          <a:p>
            <a:pPr marL="115888" lvl="0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050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 descr="Create+Play_1.jpg"/>
          <p:cNvPicPr>
            <a:picLocks noChangeAspect="1"/>
          </p:cNvPicPr>
          <p:nvPr/>
        </p:nvPicPr>
        <p:blipFill rotWithShape="1">
          <a:blip r:embed="rId2" cstate="print"/>
          <a:srcRect t="23940" b="16329"/>
          <a:stretch/>
        </p:blipFill>
        <p:spPr>
          <a:xfrm>
            <a:off x="0" y="0"/>
            <a:ext cx="9144000" cy="2558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Larg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8839200" cy="4226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4196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8200" y="742950"/>
            <a:ext cx="43434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I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664" tIns="54831" rIns="109664" bIns="54831" rtlCol="0" anchor="ctr"/>
          <a:lstStyle/>
          <a:p>
            <a:pPr algn="ctr"/>
            <a:endParaRPr lang="en-US" sz="1900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86800" y="4816055"/>
            <a:ext cx="457200" cy="286827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0" y="1"/>
            <a:ext cx="9144000" cy="157074"/>
          </a:xfrm>
          <a:prstGeom prst="rect">
            <a:avLst/>
          </a:prstGeom>
          <a:gradFill>
            <a:gsLst>
              <a:gs pos="25000">
                <a:schemeClr val="tx1"/>
              </a:gs>
              <a:gs pos="72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_PM\Images\_img_library\logo\New folder\CyberLink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1628" y="23285"/>
            <a:ext cx="487392" cy="135861"/>
          </a:xfrm>
          <a:prstGeom prst="rect">
            <a:avLst/>
          </a:prstGeom>
          <a:noFill/>
        </p:spPr>
      </p:pic>
      <p:sp>
        <p:nvSpPr>
          <p:cNvPr id="8" name="標題 5"/>
          <p:cNvSpPr>
            <a:spLocks noGrp="1"/>
          </p:cNvSpPr>
          <p:nvPr>
            <p:ph type="title"/>
          </p:nvPr>
        </p:nvSpPr>
        <p:spPr>
          <a:xfrm>
            <a:off x="13062" y="7075"/>
            <a:ext cx="8391876" cy="29990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9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標題投影片 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spcBef>
                <a:spcPct val="0"/>
              </a:spcBef>
              <a:buNone/>
              <a:defRPr kumimoji="0" lang="zh-TW" altLang="en-US" sz="3600" b="0" kern="1200" cap="none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62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914651"/>
            <a:ext cx="7772400" cy="1021556"/>
          </a:xfrm>
          <a:noFill/>
          <a:effectLst/>
        </p:spPr>
        <p:txBody>
          <a:bodyPr vert="horz" lIns="45720" rIns="45720" anchor="ctr">
            <a:noAutofit/>
          </a:bodyPr>
          <a:lstStyle>
            <a:lvl1pPr>
              <a:defRPr lang="zh-TW" altLang="en-US" dirty="0"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Upload\2MingYen\play\_archive2\play_ALL_0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2194560"/>
          </a:xfrm>
          <a:prstGeom prst="rect">
            <a:avLst/>
          </a:prstGeom>
          <a:noFill/>
        </p:spPr>
      </p:pic>
      <p:pic>
        <p:nvPicPr>
          <p:cNvPr id="8" name="圖片 7" descr="play_ALL_ok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72001" y="0"/>
            <a:ext cx="4572001" cy="221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/>
          </p:nvPr>
        </p:nvSpPr>
        <p:spPr>
          <a:xfrm>
            <a:off x="381000" y="914400"/>
            <a:ext cx="8382000" cy="3886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zh-TW" dirty="0" smtClean="0"/>
            </a:lvl1pPr>
            <a:lvl2pPr>
              <a:defRPr lang="en-US" altLang="zh-TW" dirty="0" smtClean="0"/>
            </a:lvl2pPr>
            <a:lvl3pPr>
              <a:defRPr lang="en-US" altLang="zh-TW" dirty="0" smtClean="0"/>
            </a:lvl3pPr>
            <a:lvl4pPr>
              <a:defRPr lang="en-US" altLang="zh-TW" dirty="0" smtClean="0"/>
            </a:lvl4pPr>
            <a:lvl5pPr>
              <a:defRPr lang="zh-TW" altLang="en-US" dirty="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452438" y="3000378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內容版面配置區 3"/>
          <p:cNvSpPr>
            <a:spLocks noGrp="1"/>
          </p:cNvSpPr>
          <p:nvPr>
            <p:ph sz="half" idx="14"/>
          </p:nvPr>
        </p:nvSpPr>
        <p:spPr>
          <a:xfrm>
            <a:off x="4643438" y="3000378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94335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defRPr sz="1600">
                <a:latin typeface="Calibri" pitchFamily="34" charset="0"/>
              </a:defRPr>
            </a:lvl3pPr>
            <a:lvl4pPr marL="968375" indent="-161925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943350"/>
          </a:xfrm>
        </p:spPr>
        <p:txBody>
          <a:bodyPr>
            <a:noAutofit/>
          </a:bodyPr>
          <a:lstStyle>
            <a:lvl1pPr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tabLst/>
              <a:defRPr sz="1600">
                <a:latin typeface="Calibri" pitchFamily="34" charset="0"/>
              </a:defRPr>
            </a:lvl3pPr>
            <a:lvl4pPr marL="968375" indent="-173038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9352" y="4869657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735546"/>
            <a:ext cx="4040188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167595"/>
            <a:ext cx="4040188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9" y="735546"/>
            <a:ext cx="4041775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167595"/>
            <a:ext cx="4041775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en_hall\Desktop\PowerDVD 14\Headers\PDVD14_cover.jpg"/>
          <p:cNvPicPr>
            <a:picLocks noChangeAspect="1" noChangeArrowheads="1"/>
          </p:cNvPicPr>
          <p:nvPr/>
        </p:nvPicPr>
        <p:blipFill>
          <a:blip r:embed="rId19" cstate="print"/>
          <a:srcRect t="90949"/>
          <a:stretch>
            <a:fillRect/>
          </a:stretch>
        </p:blipFill>
        <p:spPr bwMode="auto">
          <a:xfrm>
            <a:off x="0" y="4785996"/>
            <a:ext cx="9144000" cy="357504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76062" y="228600"/>
            <a:ext cx="8391876" cy="571500"/>
          </a:xfrm>
          <a:prstGeom prst="rect">
            <a:avLst/>
          </a:prstGeom>
          <a:noFill/>
          <a:effectLst/>
        </p:spPr>
        <p:txBody>
          <a:bodyPr vert="horz" lIns="45720" rIns="4572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7179" y="895350"/>
            <a:ext cx="8329642" cy="382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43400" y="4836943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sites.amd.com/PublishingImages/Public/Logo_CorporateLogos/160W/cyberlink-logo-apr08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8900" y="4818460"/>
            <a:ext cx="901700" cy="2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REATE-PLAY.png"/>
          <p:cNvPicPr>
            <a:picLocks noChangeAspect="1"/>
          </p:cNvPicPr>
          <p:nvPr/>
        </p:nvPicPr>
        <p:blipFill>
          <a:blip r:embed="rId21" cstate="print">
            <a:lum bright="100000"/>
          </a:blip>
          <a:srcRect/>
          <a:stretch>
            <a:fillRect/>
          </a:stretch>
        </p:blipFill>
        <p:spPr bwMode="auto">
          <a:xfrm>
            <a:off x="7086600" y="4823069"/>
            <a:ext cx="2038369" cy="3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marL="115888" indent="0" algn="ctr" defTabSz="914400" rtl="0" eaLnBrk="1" latinLnBrk="0" hangingPunct="1">
        <a:spcBef>
          <a:spcPct val="0"/>
        </a:spcBef>
        <a:buNone/>
        <a:defRPr kumimoji="0" lang="zh-TW" altLang="en-US" sz="2800" b="0" kern="1200" cap="none" spc="0" baseline="0" dirty="0">
          <a:ln>
            <a:noFill/>
          </a:ln>
          <a:solidFill>
            <a:srgbClr val="C00000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200"/>
        </a:spcBef>
        <a:buClr>
          <a:srgbClr val="C00000"/>
        </a:buClr>
        <a:buSzPct val="60000"/>
        <a:buFont typeface="Wingdings" pitchFamily="2" charset="2"/>
        <a:buChar char="u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975" indent="-214313" algn="l" defTabSz="914400" rtl="0" eaLnBrk="1" latinLnBrk="0" hangingPunct="1">
        <a:spcBef>
          <a:spcPts val="200"/>
        </a:spcBef>
        <a:buClr>
          <a:srgbClr val="375BB0"/>
        </a:buClr>
        <a:buSzPct val="60000"/>
        <a:buFont typeface="Wingdings" pitchFamily="2" charset="2"/>
        <a:buChar char="n"/>
        <a:defRPr sz="2000" kern="1200">
          <a:solidFill>
            <a:srgbClr val="254061"/>
          </a:solidFill>
          <a:latin typeface="+mj-lt"/>
          <a:ea typeface="+mn-ea"/>
          <a:cs typeface="+mn-cs"/>
        </a:defRPr>
      </a:lvl2pPr>
      <a:lvl3pPr marL="914400" indent="-231775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2863" indent="-2825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6225" indent="-233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ActionDirector</a:t>
            </a:r>
            <a:r>
              <a:rPr lang="en-US" altLang="zh-TW" dirty="0" smtClean="0"/>
              <a:t> Android</a:t>
            </a:r>
            <a:br>
              <a:rPr lang="en-US" altLang="zh-TW" dirty="0" smtClean="0"/>
            </a:br>
            <a:r>
              <a:rPr lang="en-US" altLang="zh-TW" dirty="0" smtClean="0"/>
              <a:t>v2.3 Proposal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PM: Elvis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4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Supports photo </a:t>
            </a:r>
            <a:r>
              <a:rPr lang="en-US" altLang="zh-TW" dirty="0" smtClean="0"/>
              <a:t>editing</a:t>
            </a:r>
          </a:p>
          <a:p>
            <a:pPr lvl="1"/>
            <a:r>
              <a:rPr lang="en-US" altLang="zh-TW" dirty="0" smtClean="0"/>
              <a:t>Ken Burns</a:t>
            </a:r>
          </a:p>
          <a:p>
            <a:pPr lvl="1"/>
            <a:r>
              <a:rPr lang="en-US" altLang="zh-TW" dirty="0" smtClean="0"/>
              <a:t>Crop</a:t>
            </a:r>
          </a:p>
          <a:p>
            <a:pPr lvl="1"/>
            <a:r>
              <a:rPr lang="en-US" altLang="zh-TW" dirty="0" smtClean="0"/>
              <a:t>Rotate</a:t>
            </a:r>
          </a:p>
          <a:p>
            <a:pPr lvl="1"/>
            <a:r>
              <a:rPr lang="en-US" altLang="zh-TW" dirty="0" smtClean="0"/>
              <a:t>Flip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olor adjustment</a:t>
            </a:r>
          </a:p>
          <a:p>
            <a:pPr lvl="2"/>
            <a:r>
              <a:rPr lang="en-US" altLang="zh-TW" dirty="0" smtClean="0"/>
              <a:t>Brightness, Contrast, Saturation</a:t>
            </a:r>
          </a:p>
          <a:p>
            <a:pPr lvl="1"/>
            <a:r>
              <a:rPr lang="en-US" altLang="zh-TW" dirty="0" smtClean="0"/>
              <a:t>Duration adjustment</a:t>
            </a:r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9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Capture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pic>
        <p:nvPicPr>
          <p:cNvPr id="4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1219">
            <a:off x="4324122" y="2663959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766225" y="2343150"/>
            <a:ext cx="1973095" cy="990600"/>
            <a:chOff x="3766225" y="2343150"/>
            <a:chExt cx="1973095" cy="990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3766225" y="2343150"/>
              <a:ext cx="1600200" cy="990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1" name="Picture 3" descr="C:\Users\Elvis_Chen\Desktop\Photo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4644" y="2514015"/>
              <a:ext cx="538695" cy="538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http://icons.iconarchive.com/icons/designbolts/free-multimedia/1024/Old-Video-Cam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059" y="2527267"/>
              <a:ext cx="514733" cy="514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96447" y="3028950"/>
              <a:ext cx="1742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Photo                       Video</a:t>
              </a:r>
              <a:endParaRPr lang="zh-TW" altLang="en-US" sz="800" dirty="0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6172200" y="3047215"/>
            <a:ext cx="2362200" cy="1111390"/>
          </a:xfrm>
          <a:prstGeom prst="wedgeRectCallout">
            <a:avLst>
              <a:gd name="adj1" fmla="val -93495"/>
              <a:gd name="adj2" fmla="val -329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needs to choose to capture photo or video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then inter-op camera 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4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 Media Library</a:t>
            </a:r>
            <a:endParaRPr lang="zh-TW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11" name="Rectangular Callout 10"/>
          <p:cNvSpPr/>
          <p:nvPr/>
        </p:nvSpPr>
        <p:spPr>
          <a:xfrm>
            <a:off x="1219200" y="3105150"/>
            <a:ext cx="1638300" cy="1111390"/>
          </a:xfrm>
          <a:prstGeom prst="wedgeRectCallout">
            <a:avLst>
              <a:gd name="adj1" fmla="val 92573"/>
              <a:gd name="adj2" fmla="val 475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 captured photo to timeline</a:t>
            </a:r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60260" y="132661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>
                    <a:lumMod val="95000"/>
                  </a:schemeClr>
                </a:solidFill>
              </a:rPr>
              <a:t>IMG_20170203_180000.JPG</a:t>
            </a:r>
            <a:endParaRPr lang="zh-TW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3417650" y="1200150"/>
            <a:ext cx="2336260" cy="457200"/>
          </a:xfrm>
          <a:prstGeom prst="fram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172200" y="1434332"/>
            <a:ext cx="2057400" cy="799705"/>
          </a:xfrm>
          <a:prstGeom prst="wedgeRectCallout">
            <a:avLst>
              <a:gd name="adj1" fmla="val -78431"/>
              <a:gd name="adj2" fmla="val -365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 duration display (as 0 when sorting)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3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2" y="895350"/>
            <a:ext cx="2185988" cy="38862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95351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 Page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388140" y="3682325"/>
            <a:ext cx="76200" cy="762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2430827" y="3637109"/>
            <a:ext cx="76200" cy="762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89704" y="3783804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 smtClean="0">
                <a:solidFill>
                  <a:srgbClr val="00B0F0"/>
                </a:solidFill>
              </a:rPr>
              <a:t>Pan &amp; Zoom</a:t>
            </a:r>
            <a:endParaRPr lang="zh-TW" altLang="en-US" sz="600" dirty="0">
              <a:solidFill>
                <a:srgbClr val="00B0F0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4038600" y="2767924"/>
            <a:ext cx="1247252" cy="457200"/>
          </a:xfrm>
          <a:prstGeom prst="wedgeRectCallout">
            <a:avLst>
              <a:gd name="adj1" fmla="val 57322"/>
              <a:gd name="adj2" fmla="val 1362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Flip</a:t>
            </a:r>
            <a:endParaRPr lang="zh-TW" alt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7620000" y="2837234"/>
            <a:ext cx="1247252" cy="457200"/>
          </a:xfrm>
          <a:prstGeom prst="wedgeRectCallout">
            <a:avLst>
              <a:gd name="adj1" fmla="val -61227"/>
              <a:gd name="adj2" fmla="val 1064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Rotate</a:t>
            </a:r>
            <a:endParaRPr lang="zh-TW" alt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7645939" y="1439310"/>
            <a:ext cx="1250495" cy="595934"/>
          </a:xfrm>
          <a:prstGeom prst="wedgeRectCallout">
            <a:avLst>
              <a:gd name="adj1" fmla="val -137179"/>
              <a:gd name="adj2" fmla="val 761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Remove play button</a:t>
            </a:r>
            <a:endParaRPr lang="zh-TW" altLang="en-US" sz="16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052266"/>
            <a:ext cx="2176669" cy="27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62800" y="4122254"/>
            <a:ext cx="371681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5.0</a:t>
            </a:r>
            <a:endParaRPr lang="zh-TW" altLang="en-US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61" y="3943487"/>
            <a:ext cx="2157674" cy="56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1219">
            <a:off x="2113659" y="3551469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 Page</a:t>
            </a:r>
            <a:endParaRPr lang="zh-TW" altLang="en-US" dirty="0"/>
          </a:p>
        </p:txBody>
      </p:sp>
      <p:cxnSp>
        <p:nvCxnSpPr>
          <p:cNvPr id="6" name="Straight Arrow Connector 5"/>
          <p:cNvCxnSpPr>
            <a:stCxn id="9" idx="0"/>
          </p:cNvCxnSpPr>
          <p:nvPr/>
        </p:nvCxnSpPr>
        <p:spPr>
          <a:xfrm flipV="1">
            <a:off x="4572000" y="3867152"/>
            <a:ext cx="0" cy="23733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660065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Adjust image duration.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705600" y="1449442"/>
            <a:ext cx="1752600" cy="969907"/>
          </a:xfrm>
          <a:prstGeom prst="wedgeRectCallout">
            <a:avLst>
              <a:gd name="adj1" fmla="val -128668"/>
              <a:gd name="adj2" fmla="val 25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Tips for photo editing</a:t>
            </a:r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665" y="4104486"/>
            <a:ext cx="2176669" cy="27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284304" y="4168636"/>
            <a:ext cx="371681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5.0</a:t>
            </a:r>
            <a:endParaRPr lang="zh-TW" altLang="en-US" sz="800" dirty="0"/>
          </a:p>
        </p:txBody>
      </p:sp>
      <p:sp>
        <p:nvSpPr>
          <p:cNvPr id="2" name="Rectangle 1"/>
          <p:cNvSpPr/>
          <p:nvPr/>
        </p:nvSpPr>
        <p:spPr>
          <a:xfrm>
            <a:off x="4088296" y="2667000"/>
            <a:ext cx="1196008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 smtClean="0"/>
              <a:t>Pinch </a:t>
            </a:r>
            <a:r>
              <a:rPr lang="en-US" altLang="zh-TW" sz="900" dirty="0" smtClean="0"/>
              <a:t>to crop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6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95351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Ken Burns Page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388140" y="3682325"/>
            <a:ext cx="76200" cy="762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2430827" y="3637109"/>
            <a:ext cx="76200" cy="762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89704" y="3783804"/>
            <a:ext cx="685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 smtClean="0">
                <a:solidFill>
                  <a:srgbClr val="00B0F0"/>
                </a:solidFill>
              </a:rPr>
              <a:t>Pan &amp; Zoom</a:t>
            </a:r>
            <a:endParaRPr lang="zh-TW" altLang="en-US" sz="600" dirty="0">
              <a:solidFill>
                <a:srgbClr val="00B0F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7200" y="2735904"/>
            <a:ext cx="1247252" cy="457200"/>
          </a:xfrm>
          <a:prstGeom prst="wedgeRectCallout">
            <a:avLst>
              <a:gd name="adj1" fmla="val 104638"/>
              <a:gd name="adj2" fmla="val 1390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Ken Burns</a:t>
            </a:r>
            <a:endParaRPr lang="zh-TW" altLang="en-US" dirty="0"/>
          </a:p>
        </p:txBody>
      </p:sp>
      <p:pic>
        <p:nvPicPr>
          <p:cNvPr id="2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14400"/>
            <a:ext cx="2185987" cy="3886200"/>
          </a:xfrm>
          <a:prstGeom prst="rect">
            <a:avLst/>
          </a:prstGeom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34" y="3867150"/>
            <a:ext cx="304800" cy="54046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94" y="3867150"/>
            <a:ext cx="304800" cy="54046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499624" y="4407612"/>
            <a:ext cx="864000" cy="145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Start Position</a:t>
            </a:r>
            <a:endParaRPr lang="zh-TW" alt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6490222" y="4407610"/>
            <a:ext cx="864000" cy="1453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End Position</a:t>
            </a:r>
            <a:endParaRPr lang="zh-TW" alt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512594" y="3867150"/>
            <a:ext cx="838200" cy="5404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Rectangle 25"/>
          <p:cNvSpPr/>
          <p:nvPr/>
        </p:nvSpPr>
        <p:spPr>
          <a:xfrm>
            <a:off x="6503194" y="3867150"/>
            <a:ext cx="838200" cy="5404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20054" y="93912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</a:rPr>
              <a:t>Pan &amp; Zoom</a:t>
            </a:r>
            <a:endParaRPr lang="zh-TW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7696200" y="3148378"/>
            <a:ext cx="1250495" cy="595934"/>
          </a:xfrm>
          <a:prstGeom prst="wedgeRectCallout">
            <a:avLst>
              <a:gd name="adj1" fmla="val -96555"/>
              <a:gd name="adj2" fmla="val -468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Behavior is the same as PDR</a:t>
            </a:r>
            <a:endParaRPr lang="zh-TW" altLang="en-US" sz="14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43" y="991201"/>
            <a:ext cx="180364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ular Callout 29"/>
          <p:cNvSpPr/>
          <p:nvPr/>
        </p:nvSpPr>
        <p:spPr>
          <a:xfrm>
            <a:off x="4191000" y="1428750"/>
            <a:ext cx="1250495" cy="595934"/>
          </a:xfrm>
          <a:prstGeom prst="wedgeRectCallout">
            <a:avLst>
              <a:gd name="adj1" fmla="val 61132"/>
              <a:gd name="adj2" fmla="val -906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Reset the positions</a:t>
            </a:r>
            <a:endParaRPr lang="zh-TW" altLang="en-US" sz="1400" dirty="0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61" y="3943487"/>
            <a:ext cx="2157674" cy="56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1219">
            <a:off x="2597463" y="3551470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5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Ken Burns Page</a:t>
            </a:r>
            <a:endParaRPr lang="zh-TW" altLang="en-US" dirty="0"/>
          </a:p>
        </p:txBody>
      </p:sp>
      <p:pic>
        <p:nvPicPr>
          <p:cNvPr id="2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05" y="914400"/>
            <a:ext cx="2185987" cy="3886200"/>
          </a:xfrm>
          <a:prstGeom prst="rect">
            <a:avLst/>
          </a:prstGeom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39" y="3867150"/>
            <a:ext cx="304800" cy="54046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99" y="3867150"/>
            <a:ext cx="304800" cy="54046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639529" y="4407612"/>
            <a:ext cx="864000" cy="145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Start Position</a:t>
            </a:r>
            <a:endParaRPr lang="zh-TW" alt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4630127" y="4407610"/>
            <a:ext cx="864000" cy="1453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End Position</a:t>
            </a:r>
            <a:endParaRPr lang="zh-TW" alt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3652499" y="3867150"/>
            <a:ext cx="838200" cy="5404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Rectangle 25"/>
          <p:cNvSpPr/>
          <p:nvPr/>
        </p:nvSpPr>
        <p:spPr>
          <a:xfrm>
            <a:off x="4643099" y="3867150"/>
            <a:ext cx="838200" cy="5404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59959" y="93912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</a:rPr>
              <a:t>Pan &amp; Zoom</a:t>
            </a:r>
            <a:endParaRPr lang="zh-TW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48" y="991201"/>
            <a:ext cx="180364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Process 6"/>
          <p:cNvSpPr/>
          <p:nvPr/>
        </p:nvSpPr>
        <p:spPr>
          <a:xfrm>
            <a:off x="3473905" y="1206599"/>
            <a:ext cx="2185987" cy="2660551"/>
          </a:xfrm>
          <a:prstGeom prst="flowChartProcess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9" r="233" b="54491"/>
          <a:stretch/>
        </p:blipFill>
        <p:spPr>
          <a:xfrm>
            <a:off x="3479007" y="1581150"/>
            <a:ext cx="2180885" cy="1476375"/>
          </a:xfrm>
        </p:spPr>
      </p:pic>
      <p:cxnSp>
        <p:nvCxnSpPr>
          <p:cNvPr id="34" name="Straight Arrow Connector 33"/>
          <p:cNvCxnSpPr>
            <a:endCxn id="35" idx="1"/>
          </p:cNvCxnSpPr>
          <p:nvPr/>
        </p:nvCxnSpPr>
        <p:spPr>
          <a:xfrm>
            <a:off x="3907039" y="1206600"/>
            <a:ext cx="100520" cy="145822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07559" y="1244700"/>
            <a:ext cx="167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Reset current settings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007559" y="3562350"/>
            <a:ext cx="204280" cy="22860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52499" y="3257550"/>
            <a:ext cx="190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Tap the thumbnail to jump to start/end position.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6705600" y="1449442"/>
            <a:ext cx="1752600" cy="969907"/>
          </a:xfrm>
          <a:prstGeom prst="wedgeRectCallout">
            <a:avLst>
              <a:gd name="adj1" fmla="val -128668"/>
              <a:gd name="adj2" fmla="val 25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Tips for photo editing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91941" y="2933016"/>
            <a:ext cx="1907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Pinch to select focus area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59" y="895350"/>
            <a:ext cx="2185988" cy="3886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Settings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244" y="2362605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Default </a:t>
            </a:r>
            <a:r>
              <a:rPr lang="en-US" altLang="zh-TW" sz="900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mage Duration</a:t>
            </a:r>
            <a:endParaRPr lang="zh-TW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1729" y="2502035"/>
            <a:ext cx="152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zh-TW" sz="700" dirty="0" smtClean="0">
                <a:solidFill>
                  <a:schemeClr val="bg1">
                    <a:lumMod val="75000"/>
                  </a:schemeClr>
                </a:solidFill>
              </a:rPr>
              <a:t>.0 second(s)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2002" y="2767084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Default </a:t>
            </a:r>
            <a:r>
              <a:rPr lang="en-US" altLang="zh-TW" sz="900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mage </a:t>
            </a:r>
            <a:r>
              <a:rPr lang="en-US" altLang="zh-TW" sz="900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ffect</a:t>
            </a:r>
            <a:endParaRPr lang="zh-TW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8487" y="2906514"/>
            <a:ext cx="152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 smtClean="0">
                <a:solidFill>
                  <a:schemeClr val="bg1">
                    <a:lumMod val="75000"/>
                  </a:schemeClr>
                </a:solidFill>
              </a:rPr>
              <a:t>Pan &amp; Zoom (Ken Burns)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1738499" y="2266950"/>
            <a:ext cx="2236248" cy="945667"/>
          </a:xfrm>
          <a:prstGeom prst="frame">
            <a:avLst>
              <a:gd name="adj1" fmla="val 632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457200" y="1449321"/>
            <a:ext cx="1250495" cy="685800"/>
          </a:xfrm>
          <a:prstGeom prst="wedgeRectCallout">
            <a:avLst>
              <a:gd name="adj1" fmla="val 51796"/>
              <a:gd name="adj2" fmla="val 821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Add 2 options to Settings</a:t>
            </a:r>
          </a:p>
        </p:txBody>
      </p:sp>
      <p:pic>
        <p:nvPicPr>
          <p:cNvPr id="22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3705">
            <a:off x="4027189" y="2132590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60" y="895350"/>
            <a:ext cx="2185988" cy="38862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90745" y="2362605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Default </a:t>
            </a:r>
            <a:r>
              <a:rPr lang="en-US" altLang="zh-TW" sz="900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mage Duration</a:t>
            </a:r>
            <a:endParaRPr lang="zh-TW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97230" y="2502035"/>
            <a:ext cx="152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 smtClean="0">
                <a:solidFill>
                  <a:schemeClr val="bg1">
                    <a:lumMod val="75000"/>
                  </a:schemeClr>
                </a:solidFill>
              </a:rPr>
              <a:t>5.0 second(s)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7503" y="2767084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Default </a:t>
            </a:r>
            <a:r>
              <a:rPr lang="en-US" altLang="zh-TW" sz="900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mage </a:t>
            </a:r>
            <a:r>
              <a:rPr lang="en-US" altLang="zh-TW" sz="900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ffect</a:t>
            </a:r>
            <a:endParaRPr lang="zh-TW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3988" y="2906514"/>
            <a:ext cx="152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 smtClean="0">
                <a:solidFill>
                  <a:schemeClr val="bg1">
                    <a:lumMod val="75000"/>
                  </a:schemeClr>
                </a:solidFill>
              </a:rPr>
              <a:t>Pan &amp; Zoom (Ken Burns)</a:t>
            </a:r>
            <a:endParaRPr lang="zh-TW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84260" y="895350"/>
            <a:ext cx="2185988" cy="36575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79" y="2691927"/>
            <a:ext cx="2176669" cy="27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162800" y="2750654"/>
            <a:ext cx="371681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3</a:t>
            </a:r>
            <a:r>
              <a:rPr lang="en-US" altLang="zh-TW" sz="800" dirty="0" smtClean="0"/>
              <a:t>.0</a:t>
            </a:r>
            <a:endParaRPr lang="zh-TW" altLang="en-US" sz="800" dirty="0"/>
          </a:p>
        </p:txBody>
      </p:sp>
      <p:sp>
        <p:nvSpPr>
          <p:cNvPr id="19" name="Rectangular Callout 18"/>
          <p:cNvSpPr/>
          <p:nvPr/>
        </p:nvSpPr>
        <p:spPr>
          <a:xfrm>
            <a:off x="381000" y="2997916"/>
            <a:ext cx="1250495" cy="685800"/>
          </a:xfrm>
          <a:prstGeom prst="wedgeRectCallout">
            <a:avLst>
              <a:gd name="adj1" fmla="val 68553"/>
              <a:gd name="adj2" fmla="val -970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Default is 3 sec</a:t>
            </a:r>
          </a:p>
        </p:txBody>
      </p:sp>
    </p:spTree>
    <p:extLst>
      <p:ext uri="{BB962C8B-B14F-4D97-AF65-F5344CB8AC3E}">
        <p14:creationId xmlns:p14="http://schemas.microsoft.com/office/powerpoint/2010/main" val="25805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2" grpId="0"/>
      <p:bldP spid="33" grpId="0"/>
      <p:bldP spid="34" grpId="0"/>
      <p:bldP spid="35" grpId="0"/>
      <p:bldP spid="36" grpId="0" animBg="1"/>
      <p:bldP spid="38" grpId="0" animBg="1"/>
      <p:bldP spid="19" grpId="0" animBg="1"/>
    </p:bldLst>
  </p:timing>
</p:sld>
</file>

<file path=ppt/theme/theme1.xml><?xml version="1.0" encoding="utf-8"?>
<a:theme xmlns:a="http://schemas.openxmlformats.org/drawingml/2006/main" name="CREATE_Director_Fami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CyberLink Template 2016 09 (Wide)</Template>
  <TotalTime>1007</TotalTime>
  <Words>185</Words>
  <Application>Microsoft Office PowerPoint</Application>
  <PresentationFormat>On-screen Show (16:9)</PresentationFormat>
  <Paragraphs>59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CREATE_Director_Family</vt:lpstr>
      <vt:lpstr>ActionDirector Android v2.3 Proposal</vt:lpstr>
      <vt:lpstr>New Features</vt:lpstr>
      <vt:lpstr>Capture</vt:lpstr>
      <vt:lpstr>To Media Library</vt:lpstr>
      <vt:lpstr>Edit Page</vt:lpstr>
      <vt:lpstr>Edit Page</vt:lpstr>
      <vt:lpstr>Ken Burns Page</vt:lpstr>
      <vt:lpstr>Ken Burns Page</vt:lpstr>
      <vt:lpstr>Settings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ActionDirector Android v2.3 Proposal</dc:title>
  <dc:creator>Elvis Chen (PM)</dc:creator>
  <cp:lastModifiedBy>Elvis Chen (PM)</cp:lastModifiedBy>
  <cp:revision>25</cp:revision>
  <dcterms:created xsi:type="dcterms:W3CDTF">2006-08-16T00:00:00Z</dcterms:created>
  <dcterms:modified xsi:type="dcterms:W3CDTF">2017-02-21T10:49:26Z</dcterms:modified>
</cp:coreProperties>
</file>