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2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82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DF19E-5385-4645-B5B7-7878EFD96AE2}" type="datetimeFigureOut">
              <a:rPr lang="zh-TW" altLang="en-US" smtClean="0"/>
              <a:t>2017/3/21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B4C7C-4C0A-4AFD-929C-7B5C59F6E6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5013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B4C7C-4C0A-4AFD-929C-7B5C59F6E6F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780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876550"/>
            <a:ext cx="7772400" cy="873919"/>
          </a:xfrm>
          <a:noFill/>
          <a:effectLst/>
        </p:spPr>
        <p:txBody>
          <a:bodyPr vert="horz" lIns="45720" rIns="45720" anchor="ctr">
            <a:noAutofit/>
          </a:bodyPr>
          <a:lstStyle>
            <a:lvl1pPr marL="115888" indent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zh-TW" altLang="en-US" sz="3600" b="0" kern="1200" cap="none" spc="0" baseline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微軟正黑體" pitchFamily="34" charset="-120"/>
                <a:cs typeface="+mj-cs"/>
                <a:sym typeface="Calibri"/>
              </a:defRPr>
            </a:lvl1pPr>
          </a:lstStyle>
          <a:p>
            <a:pPr marL="115888" lvl="0" indent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/>
            </a:pPr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000500"/>
            <a:ext cx="6400800" cy="5715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圖片 7" descr="Create+Play_1.jpg"/>
          <p:cNvPicPr>
            <a:picLocks noChangeAspect="1"/>
          </p:cNvPicPr>
          <p:nvPr/>
        </p:nvPicPr>
        <p:blipFill rotWithShape="1">
          <a:blip r:embed="rId2" cstate="print"/>
          <a:srcRect t="23940" b="16329"/>
          <a:stretch/>
        </p:blipFill>
        <p:spPr>
          <a:xfrm>
            <a:off x="0" y="0"/>
            <a:ext cx="9144000" cy="25585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Larg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8"/>
            <a:ext cx="8839200" cy="42267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42950"/>
            <a:ext cx="4419600" cy="3943350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300" b="1">
                <a:solidFill>
                  <a:schemeClr val="tx2"/>
                </a:solidFill>
              </a:defRPr>
            </a:lvl1pPr>
            <a:lvl2pPr marL="548640" indent="-182880">
              <a:buFont typeface="Arial" pitchFamily="34" charset="0"/>
              <a:buChar char="•"/>
              <a:defRPr sz="1500"/>
            </a:lvl2pPr>
            <a:lvl3pPr marL="914400"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48200" y="742950"/>
            <a:ext cx="4343400" cy="3943350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300" b="1">
                <a:solidFill>
                  <a:schemeClr val="tx2"/>
                </a:solidFill>
              </a:defRPr>
            </a:lvl1pPr>
            <a:lvl2pPr marL="548640" indent="-182880">
              <a:buFont typeface="Arial" pitchFamily="34" charset="0"/>
              <a:buChar char="•"/>
              <a:defRPr sz="1500"/>
            </a:lvl2pPr>
            <a:lvl3pPr marL="914400"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I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552950"/>
            <a:ext cx="9144000" cy="590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664" tIns="54831" rIns="109664" bIns="54831" rtlCol="0" anchor="ctr"/>
          <a:lstStyle/>
          <a:p>
            <a:pPr algn="ctr"/>
            <a:endParaRPr lang="en-US" sz="1900" dirty="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86800" y="4816055"/>
            <a:ext cx="457200" cy="286827"/>
          </a:xfrm>
          <a:prstGeom prst="rect">
            <a:avLst/>
          </a:prstGeom>
        </p:spPr>
        <p:txBody>
          <a:bodyPr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 flipH="1">
            <a:off x="0" y="1"/>
            <a:ext cx="9144000" cy="157074"/>
          </a:xfrm>
          <a:prstGeom prst="rect">
            <a:avLst/>
          </a:prstGeom>
          <a:gradFill>
            <a:gsLst>
              <a:gs pos="25000">
                <a:schemeClr val="tx1"/>
              </a:gs>
              <a:gs pos="72000">
                <a:schemeClr val="tx1">
                  <a:alpha val="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3" descr="C:\_PM\Images\_img_library\logo\New folder\CyberLink_White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91628" y="23285"/>
            <a:ext cx="487392" cy="135861"/>
          </a:xfrm>
          <a:prstGeom prst="rect">
            <a:avLst/>
          </a:prstGeom>
          <a:noFill/>
        </p:spPr>
      </p:pic>
      <p:sp>
        <p:nvSpPr>
          <p:cNvPr id="8" name="標題 5"/>
          <p:cNvSpPr>
            <a:spLocks noGrp="1"/>
          </p:cNvSpPr>
          <p:nvPr>
            <p:ph type="title"/>
          </p:nvPr>
        </p:nvSpPr>
        <p:spPr>
          <a:xfrm>
            <a:off x="13062" y="7075"/>
            <a:ext cx="8391876" cy="299903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592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標題投影片 (無背景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020490"/>
            <a:ext cx="7772400" cy="1102519"/>
          </a:xfrm>
          <a:noFill/>
          <a:effectLst/>
        </p:spPr>
        <p:txBody>
          <a:bodyPr vert="horz" lIns="45720" rIns="45720" anchor="ctr">
            <a:noAutofit/>
          </a:bodyPr>
          <a:lstStyle>
            <a:lvl1pPr marL="115888" indent="0" algn="ctr" defTabSz="914400" rtl="0" eaLnBrk="1" latinLnBrk="0" hangingPunct="1">
              <a:spcBef>
                <a:spcPct val="0"/>
              </a:spcBef>
              <a:buNone/>
              <a:defRPr kumimoji="0" lang="zh-TW" altLang="en-US" sz="3600" b="0" kern="1200" cap="none" spc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6286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2914651"/>
            <a:ext cx="7772400" cy="1021556"/>
          </a:xfrm>
          <a:noFill/>
          <a:effectLst/>
        </p:spPr>
        <p:txBody>
          <a:bodyPr vert="horz" lIns="45720" rIns="45720" anchor="ctr">
            <a:noAutofit/>
          </a:bodyPr>
          <a:lstStyle>
            <a:lvl1pPr>
              <a:defRPr lang="zh-TW" altLang="en-US" dirty="0">
                <a:latin typeface="+mj-lt"/>
              </a:defRPr>
            </a:lvl1pPr>
          </a:lstStyle>
          <a:p>
            <a:pPr lvl="0"/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Z:\Upload\2MingYen\play\_archive2\play_ALL_02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2194560"/>
          </a:xfrm>
          <a:prstGeom prst="rect">
            <a:avLst/>
          </a:prstGeom>
          <a:noFill/>
        </p:spPr>
      </p:pic>
      <p:pic>
        <p:nvPicPr>
          <p:cNvPr id="8" name="圖片 7" descr="play_ALL_ok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572001" y="0"/>
            <a:ext cx="4572001" cy="2212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0"/>
          </p:nvPr>
        </p:nvSpPr>
        <p:spPr>
          <a:xfrm>
            <a:off x="381000" y="914400"/>
            <a:ext cx="8382000" cy="3886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altLang="zh-TW" dirty="0" smtClean="0"/>
            </a:lvl1pPr>
            <a:lvl2pPr>
              <a:defRPr lang="en-US" altLang="zh-TW" dirty="0" smtClean="0"/>
            </a:lvl2pPr>
            <a:lvl3pPr>
              <a:defRPr lang="en-US" altLang="zh-TW" dirty="0" smtClean="0"/>
            </a:lvl3pPr>
            <a:lvl4pPr>
              <a:defRPr lang="en-US" altLang="zh-TW" dirty="0" smtClean="0"/>
            </a:lvl4pPr>
            <a:lvl5pPr>
              <a:defRPr lang="zh-TW" altLang="en-US" dirty="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sz="half" idx="13"/>
          </p:nvPr>
        </p:nvSpPr>
        <p:spPr>
          <a:xfrm>
            <a:off x="452438" y="3000378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9" name="內容版面配置區 3"/>
          <p:cNvSpPr>
            <a:spLocks noGrp="1"/>
          </p:cNvSpPr>
          <p:nvPr>
            <p:ph sz="half" idx="14"/>
          </p:nvPr>
        </p:nvSpPr>
        <p:spPr>
          <a:xfrm>
            <a:off x="4643438" y="3000378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800100"/>
            <a:ext cx="4038600" cy="394335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2000" b="1">
                <a:latin typeface="Calibri" pitchFamily="34" charset="0"/>
              </a:defRPr>
            </a:lvl1pPr>
            <a:lvl2pPr marL="403225" indent="-177800">
              <a:spcBef>
                <a:spcPts val="300"/>
              </a:spcBef>
              <a:defRPr sz="1800">
                <a:latin typeface="Calibri" pitchFamily="34" charset="0"/>
              </a:defRPr>
            </a:lvl2pPr>
            <a:lvl3pPr marL="688975" indent="-177800">
              <a:spcBef>
                <a:spcPts val="0"/>
              </a:spcBef>
              <a:defRPr sz="1600">
                <a:latin typeface="Calibri" pitchFamily="34" charset="0"/>
              </a:defRPr>
            </a:lvl3pPr>
            <a:lvl4pPr marL="968375" indent="-161925">
              <a:defRPr sz="1400">
                <a:latin typeface="Calibri" pitchFamily="34" charset="0"/>
              </a:defRPr>
            </a:lvl4pPr>
            <a:lvl5pPr marL="1200150" indent="-166688">
              <a:defRPr sz="14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800100"/>
            <a:ext cx="4038600" cy="3943350"/>
          </a:xfrm>
        </p:spPr>
        <p:txBody>
          <a:bodyPr>
            <a:noAutofit/>
          </a:bodyPr>
          <a:lstStyle>
            <a:lvl1pPr>
              <a:defRPr sz="2000" b="1">
                <a:latin typeface="Calibri" pitchFamily="34" charset="0"/>
              </a:defRPr>
            </a:lvl1pPr>
            <a:lvl2pPr marL="403225" indent="-177800">
              <a:spcBef>
                <a:spcPts val="300"/>
              </a:spcBef>
              <a:defRPr sz="1800">
                <a:latin typeface="Calibri" pitchFamily="34" charset="0"/>
              </a:defRPr>
            </a:lvl2pPr>
            <a:lvl3pPr marL="688975" indent="-177800">
              <a:spcBef>
                <a:spcPts val="0"/>
              </a:spcBef>
              <a:tabLst/>
              <a:defRPr sz="1600">
                <a:latin typeface="Calibri" pitchFamily="34" charset="0"/>
              </a:defRPr>
            </a:lvl3pPr>
            <a:lvl4pPr marL="968375" indent="-173038">
              <a:defRPr sz="1400">
                <a:latin typeface="Calibri" pitchFamily="34" charset="0"/>
              </a:defRPr>
            </a:lvl4pPr>
            <a:lvl5pPr marL="1200150" indent="-166688">
              <a:defRPr sz="14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49352" y="4869657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5536" y="735546"/>
            <a:ext cx="4040188" cy="37804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6" y="1167595"/>
            <a:ext cx="4040188" cy="34270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09" y="735546"/>
            <a:ext cx="4041775" cy="37804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167595"/>
            <a:ext cx="4041775" cy="34270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en_hall\Desktop\PowerDVD 14\Headers\PDVD14_cover.jpg"/>
          <p:cNvPicPr>
            <a:picLocks noChangeAspect="1" noChangeArrowheads="1"/>
          </p:cNvPicPr>
          <p:nvPr/>
        </p:nvPicPr>
        <p:blipFill>
          <a:blip r:embed="rId19" cstate="print"/>
          <a:srcRect t="90949"/>
          <a:stretch>
            <a:fillRect/>
          </a:stretch>
        </p:blipFill>
        <p:spPr bwMode="auto">
          <a:xfrm>
            <a:off x="0" y="4785996"/>
            <a:ext cx="9144000" cy="357504"/>
          </a:xfrm>
          <a:prstGeom prst="rect">
            <a:avLst/>
          </a:prstGeom>
          <a:noFill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76062" y="228600"/>
            <a:ext cx="8391876" cy="571500"/>
          </a:xfrm>
          <a:prstGeom prst="rect">
            <a:avLst/>
          </a:prstGeom>
          <a:noFill/>
          <a:effectLst/>
        </p:spPr>
        <p:txBody>
          <a:bodyPr vert="horz" lIns="45720" rIns="4572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07179" y="895350"/>
            <a:ext cx="8329642" cy="382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343400" y="4836943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4" descr="http://sites.amd.com/PublishingImages/Public/Logo_CorporateLogos/160W/cyberlink-logo-apr08.pn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8900" y="4818460"/>
            <a:ext cx="901700" cy="28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 descr="CREATE-PLAY.png"/>
          <p:cNvPicPr>
            <a:picLocks noChangeAspect="1"/>
          </p:cNvPicPr>
          <p:nvPr/>
        </p:nvPicPr>
        <p:blipFill>
          <a:blip r:embed="rId21" cstate="print">
            <a:lum bright="100000"/>
          </a:blip>
          <a:srcRect/>
          <a:stretch>
            <a:fillRect/>
          </a:stretch>
        </p:blipFill>
        <p:spPr bwMode="auto">
          <a:xfrm>
            <a:off x="7086600" y="4823069"/>
            <a:ext cx="2038369" cy="30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marL="115888" indent="0" algn="ctr" defTabSz="914400" rtl="0" eaLnBrk="1" latinLnBrk="0" hangingPunct="1">
        <a:spcBef>
          <a:spcPct val="0"/>
        </a:spcBef>
        <a:buNone/>
        <a:defRPr kumimoji="0" lang="zh-TW" altLang="en-US" sz="2800" b="0" kern="1200" cap="none" spc="0" baseline="0" dirty="0">
          <a:ln>
            <a:noFill/>
          </a:ln>
          <a:solidFill>
            <a:srgbClr val="C00000"/>
          </a:solidFill>
          <a:effectLst/>
          <a:latin typeface="Calibri" pitchFamily="34" charset="0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200"/>
        </a:spcBef>
        <a:buClr>
          <a:srgbClr val="C00000"/>
        </a:buClr>
        <a:buSzPct val="60000"/>
        <a:buFont typeface="Wingdings" pitchFamily="2" charset="2"/>
        <a:buChar char="u"/>
        <a:defRPr sz="24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1975" indent="-214313" algn="l" defTabSz="914400" rtl="0" eaLnBrk="1" latinLnBrk="0" hangingPunct="1">
        <a:spcBef>
          <a:spcPts val="200"/>
        </a:spcBef>
        <a:buClr>
          <a:srgbClr val="375BB0"/>
        </a:buClr>
        <a:buSzPct val="60000"/>
        <a:buFont typeface="Wingdings" pitchFamily="2" charset="2"/>
        <a:buChar char="n"/>
        <a:defRPr sz="2000" kern="1200">
          <a:solidFill>
            <a:srgbClr val="254061"/>
          </a:solidFill>
          <a:latin typeface="+mj-lt"/>
          <a:ea typeface="+mn-ea"/>
          <a:cs typeface="+mn-cs"/>
        </a:defRPr>
      </a:lvl2pPr>
      <a:lvl3pPr marL="914400" indent="-231775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l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312863" indent="-28257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1546225" indent="-233363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ActionDirector</a:t>
            </a:r>
            <a:r>
              <a:rPr lang="en-US" altLang="zh-TW" dirty="0" smtClean="0"/>
              <a:t> Android</a:t>
            </a:r>
            <a:r>
              <a:rPr lang="en-US" altLang="zh-TW" smtClean="0"/>
              <a:t/>
            </a:r>
            <a:br>
              <a:rPr lang="en-US" altLang="zh-TW" smtClean="0"/>
            </a:br>
            <a:r>
              <a:rPr lang="en-US" altLang="zh-TW" smtClean="0"/>
              <a:t>v2.4 </a:t>
            </a:r>
            <a:r>
              <a:rPr lang="en-US" altLang="zh-TW" dirty="0" smtClean="0"/>
              <a:t>Proposal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PM: Elvis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94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/>
              <a:t>Stickers</a:t>
            </a:r>
          </a:p>
          <a:p>
            <a:pPr lvl="1"/>
            <a:r>
              <a:rPr lang="en-US" altLang="zh-TW" dirty="0" smtClean="0"/>
              <a:t>Free stickers from PDR: 8 in the app and 84 for download</a:t>
            </a:r>
          </a:p>
          <a:p>
            <a:pPr lvl="1"/>
            <a:r>
              <a:rPr lang="en-US" altLang="zh-TW" dirty="0" smtClean="0"/>
              <a:t>Premium stickers for IAP will be later</a:t>
            </a:r>
            <a:endParaRPr lang="zh-TW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 Features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19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/>
              <a:t>Entry Point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smtClean="0"/>
              <a:t>Add </a:t>
            </a:r>
            <a:r>
              <a:rPr lang="en-US" altLang="zh-TW" sz="2400" dirty="0"/>
              <a:t>a sticker </a:t>
            </a:r>
            <a:r>
              <a:rPr lang="en-US" altLang="zh-TW" sz="2400" dirty="0" err="1"/>
              <a:t>btn</a:t>
            </a:r>
            <a:r>
              <a:rPr lang="en-US" altLang="zh-TW" sz="2400" dirty="0"/>
              <a:t> next to title </a:t>
            </a:r>
            <a:endParaRPr lang="zh-TW" altLang="en-US" sz="2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06" y="914400"/>
            <a:ext cx="218598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70770" y="3619463"/>
            <a:ext cx="304800" cy="3153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412" y="3620485"/>
            <a:ext cx="205635" cy="198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197137" y="3780151"/>
            <a:ext cx="6654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>
                <a:solidFill>
                  <a:srgbClr val="00B0F0"/>
                </a:solidFill>
              </a:rPr>
              <a:t>Sticker</a:t>
            </a:r>
            <a:endParaRPr lang="zh-TW" altLang="en-US" sz="800" dirty="0">
              <a:solidFill>
                <a:srgbClr val="00B0F0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204626" y="3562350"/>
            <a:ext cx="2710774" cy="1085068"/>
          </a:xfrm>
          <a:prstGeom prst="wedgeRectCallout">
            <a:avLst>
              <a:gd name="adj1" fmla="val -72317"/>
              <a:gd name="adj2" fmla="val -303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Need to scroll to access </a:t>
            </a:r>
            <a:r>
              <a:rPr lang="en-US" altLang="zh-TW" sz="1600" dirty="0" smtClean="0"/>
              <a:t>music</a:t>
            </a:r>
          </a:p>
          <a:p>
            <a:pPr algn="ctr"/>
            <a:r>
              <a:rPr lang="en-US" altLang="zh-TW" sz="1600" dirty="0" smtClean="0"/>
              <a:t>(add fading effect to the edge to attract user to scroll)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9658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Sticker Library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06" y="914400"/>
            <a:ext cx="218598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66745" y="914805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</a:rPr>
              <a:t>Sticker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4110" y="4331021"/>
            <a:ext cx="1009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>
                <a:solidFill>
                  <a:schemeClr val="bg1"/>
                </a:solidFill>
              </a:rPr>
              <a:t>Get more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5300" y="4331021"/>
            <a:ext cx="1009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>
                <a:solidFill>
                  <a:schemeClr val="bg1"/>
                </a:solidFill>
              </a:rPr>
              <a:t>Like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4337506"/>
            <a:ext cx="1009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>
                <a:solidFill>
                  <a:schemeClr val="bg1"/>
                </a:solidFill>
              </a:rPr>
              <a:t>Road Trip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019800" y="3406855"/>
            <a:ext cx="2362200" cy="685800"/>
          </a:xfrm>
          <a:prstGeom prst="wedgeRectCallout">
            <a:avLst>
              <a:gd name="adj1" fmla="val -76349"/>
              <a:gd name="adj2" fmla="val 5479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Including default stickers as PDR</a:t>
            </a:r>
            <a:endParaRPr lang="zh-TW" altLang="en-US" sz="16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8" t="79183" r="40062" b="8302"/>
          <a:stretch/>
        </p:blipFill>
        <p:spPr bwMode="auto">
          <a:xfrm>
            <a:off x="4153304" y="3997754"/>
            <a:ext cx="636351" cy="48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ular Callout 12"/>
          <p:cNvSpPr/>
          <p:nvPr/>
        </p:nvSpPr>
        <p:spPr>
          <a:xfrm>
            <a:off x="1181910" y="3181350"/>
            <a:ext cx="2362200" cy="685800"/>
          </a:xfrm>
          <a:prstGeom prst="wedgeRectCallout">
            <a:avLst>
              <a:gd name="adj1" fmla="val 83157"/>
              <a:gd name="adj2" fmla="val 737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Tap to preview/add to timeline as title</a:t>
            </a:r>
            <a:endParaRPr lang="zh-TW" altLang="en-US" sz="1600" dirty="0"/>
          </a:p>
        </p:txBody>
      </p:sp>
      <p:sp>
        <p:nvSpPr>
          <p:cNvPr id="14" name="Rectangular Callout 13"/>
          <p:cNvSpPr/>
          <p:nvPr/>
        </p:nvSpPr>
        <p:spPr>
          <a:xfrm>
            <a:off x="5617723" y="2325316"/>
            <a:ext cx="2362200" cy="685800"/>
          </a:xfrm>
          <a:prstGeom prst="wedgeRectCallout">
            <a:avLst>
              <a:gd name="adj1" fmla="val -75525"/>
              <a:gd name="adj2" fmla="val 13801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Timeline view as Title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5556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Sticker Library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06" y="914400"/>
            <a:ext cx="218598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44110" y="4331021"/>
            <a:ext cx="1009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>
                <a:solidFill>
                  <a:schemeClr val="bg1"/>
                </a:solidFill>
              </a:rPr>
              <a:t>Get more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5300" y="4331021"/>
            <a:ext cx="1009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>
                <a:solidFill>
                  <a:schemeClr val="bg1"/>
                </a:solidFill>
              </a:rPr>
              <a:t>Like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4337506"/>
            <a:ext cx="1009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>
                <a:solidFill>
                  <a:schemeClr val="bg1"/>
                </a:solidFill>
              </a:rPr>
              <a:t>Road Trip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762000" y="3380638"/>
            <a:ext cx="2362200" cy="685800"/>
          </a:xfrm>
          <a:prstGeom prst="wedgeRectCallout">
            <a:avLst>
              <a:gd name="adj1" fmla="val 73823"/>
              <a:gd name="adj2" fmla="val 604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To download page (share with PDR)</a:t>
            </a:r>
            <a:endParaRPr lang="zh-TW" altLang="en-US" sz="1600" dirty="0"/>
          </a:p>
        </p:txBody>
      </p:sp>
      <p:pic>
        <p:nvPicPr>
          <p:cNvPr id="11" name="Picture 2" descr="C:\Users\elvis_chen\Dropbox\PDRM\gesture_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75270">
            <a:off x="3955550" y="4006364"/>
            <a:ext cx="610711" cy="109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866745" y="914805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</a:rPr>
              <a:t>Sticker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8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Sticker Library</a:t>
            </a:r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06" y="914400"/>
            <a:ext cx="218598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44110" y="4331021"/>
            <a:ext cx="1009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>
                <a:solidFill>
                  <a:schemeClr val="bg1"/>
                </a:solidFill>
              </a:rPr>
              <a:t>Get more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5300" y="4331021"/>
            <a:ext cx="1009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>
                <a:solidFill>
                  <a:schemeClr val="bg1"/>
                </a:solidFill>
              </a:rPr>
              <a:t>Like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4337506"/>
            <a:ext cx="1009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smtClean="0">
                <a:solidFill>
                  <a:schemeClr val="bg1"/>
                </a:solidFill>
              </a:rPr>
              <a:t>Road Trip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81422" y="971550"/>
            <a:ext cx="257378" cy="22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Rectangle 5"/>
          <p:cNvSpPr/>
          <p:nvPr/>
        </p:nvSpPr>
        <p:spPr>
          <a:xfrm>
            <a:off x="3473583" y="1200149"/>
            <a:ext cx="2196000" cy="3346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866745" y="914805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</a:rPr>
              <a:t>Sticker</a:t>
            </a:r>
            <a:endParaRPr lang="zh-TW" altLang="en-US" sz="1200" dirty="0">
              <a:solidFill>
                <a:schemeClr val="bg1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038" y="1200150"/>
            <a:ext cx="2165217" cy="558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039" y="1885950"/>
            <a:ext cx="2145762" cy="544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939"/>
          <a:stretch/>
        </p:blipFill>
        <p:spPr bwMode="auto">
          <a:xfrm>
            <a:off x="3507630" y="2518551"/>
            <a:ext cx="1369170" cy="55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518552"/>
            <a:ext cx="691185" cy="553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630" y="3181350"/>
            <a:ext cx="1369170" cy="52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916" y="3181350"/>
            <a:ext cx="649891" cy="520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200" y="931239"/>
            <a:ext cx="242527" cy="260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ular Callout 25"/>
          <p:cNvSpPr/>
          <p:nvPr/>
        </p:nvSpPr>
        <p:spPr>
          <a:xfrm>
            <a:off x="6193277" y="1233455"/>
            <a:ext cx="2362200" cy="685800"/>
          </a:xfrm>
          <a:prstGeom prst="wedgeRectCallout">
            <a:avLst>
              <a:gd name="adj1" fmla="val -76623"/>
              <a:gd name="adj2" fmla="val -6624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Sorting option</a:t>
            </a:r>
          </a:p>
          <a:p>
            <a:pPr algn="ctr"/>
            <a:r>
              <a:rPr lang="en-US" altLang="zh-TW" sz="1600" dirty="0" smtClean="0"/>
              <a:t>(Default: Sort by date)</a:t>
            </a:r>
            <a:endParaRPr lang="zh-TW" altLang="en-US" sz="1600" dirty="0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534" y="1205521"/>
            <a:ext cx="952648" cy="113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840320" y="1461175"/>
            <a:ext cx="10092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>
                <a:solidFill>
                  <a:schemeClr val="bg1"/>
                </a:solidFill>
              </a:rPr>
              <a:t>Download</a:t>
            </a:r>
            <a:endParaRPr lang="zh-TW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Rectangular Callout 28"/>
          <p:cNvSpPr/>
          <p:nvPr/>
        </p:nvSpPr>
        <p:spPr>
          <a:xfrm>
            <a:off x="762000" y="3103020"/>
            <a:ext cx="2590800" cy="685800"/>
          </a:xfrm>
          <a:prstGeom prst="wedgeRectCallout">
            <a:avLst>
              <a:gd name="adj1" fmla="val 63665"/>
              <a:gd name="adj2" fmla="val -8137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Tap to download</a:t>
            </a:r>
          </a:p>
          <a:p>
            <a:pPr algn="ctr"/>
            <a:r>
              <a:rPr lang="en-US" altLang="zh-TW" sz="1600" dirty="0" smtClean="0"/>
              <a:t>(the same behavior as PDR)</a:t>
            </a:r>
            <a:endParaRPr lang="zh-TW" altLang="en-US" sz="1600" dirty="0"/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523" y="2518552"/>
            <a:ext cx="692692" cy="45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 descr="C:\Users\elvis_chen\Dropbox\PDRM\gesture_3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75270">
            <a:off x="4022428" y="2529957"/>
            <a:ext cx="610711" cy="109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62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9" grpId="0" animBg="1"/>
    </p:bldLst>
  </p:timing>
</p:sld>
</file>

<file path=ppt/theme/theme1.xml><?xml version="1.0" encoding="utf-8"?>
<a:theme xmlns:a="http://schemas.openxmlformats.org/drawingml/2006/main" name="CREATE_Director_Fami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CyberLink Template 2016 09 (Wide)</Template>
  <TotalTime>1736</TotalTime>
  <Words>120</Words>
  <Application>Microsoft Office PowerPoint</Application>
  <PresentationFormat>On-screen Show (16:9)</PresentationFormat>
  <Paragraphs>35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CREATE_Director_Family</vt:lpstr>
      <vt:lpstr>ActionDirector Android v2.4 Proposal</vt:lpstr>
      <vt:lpstr>New Features</vt:lpstr>
      <vt:lpstr>Entry Point Add a sticker btn next to title </vt:lpstr>
      <vt:lpstr>Sticker Library</vt:lpstr>
      <vt:lpstr>Sticker Library</vt:lpstr>
      <vt:lpstr>Sticker Library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ActionDirector Android v2.3 Proposal</dc:title>
  <dc:creator>Elvis Chen (PM)</dc:creator>
  <cp:lastModifiedBy>Elvis Chen (PM)</cp:lastModifiedBy>
  <cp:revision>39</cp:revision>
  <dcterms:created xsi:type="dcterms:W3CDTF">2006-08-16T00:00:00Z</dcterms:created>
  <dcterms:modified xsi:type="dcterms:W3CDTF">2017-03-21T09:06:11Z</dcterms:modified>
</cp:coreProperties>
</file>