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75" r:id="rId11"/>
    <p:sldId id="27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263AD-5B69-4226-B676-1AF6496BC8FA}" type="datetimeFigureOut">
              <a:rPr lang="zh-TW" altLang="en-US" smtClean="0"/>
              <a:t>2017/4/18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016C-0AC8-4030-83D0-F06429D8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76551"/>
            <a:ext cx="7772400" cy="8739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zh-TW" altLang="en-US" sz="3600" b="0" kern="1200" cap="none" spc="0" baseline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微軟正黑體" pitchFamily="34" charset="-120"/>
                <a:cs typeface="+mj-cs"/>
                <a:sym typeface="Calibri"/>
              </a:defRPr>
            </a:lvl1pPr>
          </a:lstStyle>
          <a:p>
            <a:pPr marL="115888" lvl="0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0050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 descr="Create+Play_1.jpg"/>
          <p:cNvPicPr>
            <a:picLocks noChangeAspect="1"/>
          </p:cNvPicPr>
          <p:nvPr/>
        </p:nvPicPr>
        <p:blipFill rotWithShape="1">
          <a:blip r:embed="rId2" cstate="print"/>
          <a:srcRect t="23940" b="16329"/>
          <a:stretch/>
        </p:blipFill>
        <p:spPr>
          <a:xfrm>
            <a:off x="0" y="0"/>
            <a:ext cx="9144000" cy="2558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Larg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8"/>
            <a:ext cx="8839200" cy="42267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44196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48200" y="742950"/>
            <a:ext cx="43434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標題投影片 (無背景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spcBef>
                <a:spcPct val="0"/>
              </a:spcBef>
              <a:buNone/>
              <a:defRPr kumimoji="0" lang="zh-TW" altLang="en-US" sz="3600" b="0" kern="1200" cap="none" spc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628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2914651"/>
            <a:ext cx="7772400" cy="1021556"/>
          </a:xfrm>
          <a:noFill/>
          <a:effectLst/>
        </p:spPr>
        <p:txBody>
          <a:bodyPr vert="horz" lIns="45720" rIns="45720" anchor="ctr">
            <a:noAutofit/>
          </a:bodyPr>
          <a:lstStyle>
            <a:lvl1pPr>
              <a:defRPr lang="zh-TW" altLang="en-US" dirty="0">
                <a:latin typeface="+mj-lt"/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Z:\Upload\2MingYen\play\_archive2\play_ALL_0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2194560"/>
          </a:xfrm>
          <a:prstGeom prst="rect">
            <a:avLst/>
          </a:prstGeom>
          <a:noFill/>
        </p:spPr>
      </p:pic>
      <p:pic>
        <p:nvPicPr>
          <p:cNvPr id="8" name="圖片 7" descr="play_ALL_ok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572003" y="1"/>
            <a:ext cx="4572001" cy="221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0"/>
          </p:nvPr>
        </p:nvSpPr>
        <p:spPr>
          <a:xfrm>
            <a:off x="381000" y="914400"/>
            <a:ext cx="8382000" cy="3886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zh-TW" dirty="0" smtClean="0"/>
            </a:lvl1pPr>
            <a:lvl2pPr>
              <a:defRPr lang="en-US" altLang="zh-TW" dirty="0" smtClean="0"/>
            </a:lvl2pPr>
            <a:lvl3pPr>
              <a:defRPr lang="en-US" altLang="zh-TW" dirty="0" smtClean="0"/>
            </a:lvl3pPr>
            <a:lvl4pPr>
              <a:defRPr lang="en-US" altLang="zh-TW" dirty="0" smtClean="0"/>
            </a:lvl4pPr>
            <a:lvl5pPr>
              <a:defRPr lang="zh-TW" altLang="en-US" dirty="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452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9" name="內容版面配置區 3"/>
          <p:cNvSpPr>
            <a:spLocks noGrp="1"/>
          </p:cNvSpPr>
          <p:nvPr>
            <p:ph sz="half" idx="14"/>
          </p:nvPr>
        </p:nvSpPr>
        <p:spPr>
          <a:xfrm>
            <a:off x="4643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94335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defRPr sz="1600">
                <a:latin typeface="Calibri" pitchFamily="34" charset="0"/>
              </a:defRPr>
            </a:lvl3pPr>
            <a:lvl4pPr marL="968375" indent="-161925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943350"/>
          </a:xfrm>
        </p:spPr>
        <p:txBody>
          <a:bodyPr>
            <a:noAutofit/>
          </a:bodyPr>
          <a:lstStyle>
            <a:lvl1pPr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tabLst/>
              <a:defRPr sz="1600">
                <a:latin typeface="Calibri" pitchFamily="34" charset="0"/>
              </a:defRPr>
            </a:lvl3pPr>
            <a:lvl4pPr marL="968375" indent="-173038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9352" y="4869657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735546"/>
            <a:ext cx="4040188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167595"/>
            <a:ext cx="4040188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11" y="735546"/>
            <a:ext cx="4041775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167595"/>
            <a:ext cx="4041775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en_hall\Desktop\PowerDVD 14\Headers\PDVD14_cover.jpg"/>
          <p:cNvPicPr>
            <a:picLocks noChangeAspect="1" noChangeArrowheads="1"/>
          </p:cNvPicPr>
          <p:nvPr/>
        </p:nvPicPr>
        <p:blipFill>
          <a:blip r:embed="rId18" cstate="print"/>
          <a:srcRect t="90949"/>
          <a:stretch>
            <a:fillRect/>
          </a:stretch>
        </p:blipFill>
        <p:spPr bwMode="auto">
          <a:xfrm>
            <a:off x="0" y="4785996"/>
            <a:ext cx="9144000" cy="357504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76062" y="228600"/>
            <a:ext cx="8391876" cy="571500"/>
          </a:xfrm>
          <a:prstGeom prst="rect">
            <a:avLst/>
          </a:prstGeom>
          <a:noFill/>
          <a:effectLst/>
        </p:spPr>
        <p:txBody>
          <a:bodyPr vert="horz" lIns="45720" rIns="4572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7179" y="895350"/>
            <a:ext cx="8329642" cy="382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43400" y="4836944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4" descr="http://sites.amd.com/PublishingImages/Public/Logo_CorporateLogos/160W/cyberlink-logo-apr08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8900" y="4818460"/>
            <a:ext cx="901700" cy="28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CREATE-PLAY.png"/>
          <p:cNvPicPr>
            <a:picLocks noChangeAspect="1"/>
          </p:cNvPicPr>
          <p:nvPr/>
        </p:nvPicPr>
        <p:blipFill>
          <a:blip r:embed="rId20" cstate="print">
            <a:lum bright="100000"/>
          </a:blip>
          <a:srcRect/>
          <a:stretch>
            <a:fillRect/>
          </a:stretch>
        </p:blipFill>
        <p:spPr bwMode="auto">
          <a:xfrm>
            <a:off x="7086602" y="4823070"/>
            <a:ext cx="2038369" cy="30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marL="115888" indent="0" algn="ctr" defTabSz="914400" rtl="0" eaLnBrk="1" latinLnBrk="0" hangingPunct="1">
        <a:spcBef>
          <a:spcPct val="0"/>
        </a:spcBef>
        <a:buNone/>
        <a:defRPr kumimoji="0" lang="zh-TW" altLang="en-US" sz="2800" b="0" kern="1200" cap="none" spc="0" baseline="0" dirty="0">
          <a:ln>
            <a:noFill/>
          </a:ln>
          <a:solidFill>
            <a:srgbClr val="C00000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200"/>
        </a:spcBef>
        <a:buClr>
          <a:srgbClr val="C00000"/>
        </a:buClr>
        <a:buSzPct val="60000"/>
        <a:buFont typeface="Wingdings" pitchFamily="2" charset="2"/>
        <a:buChar char="u"/>
        <a:defRPr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975" indent="-214313" algn="l" defTabSz="914400" rtl="0" eaLnBrk="1" latinLnBrk="0" hangingPunct="1">
        <a:spcBef>
          <a:spcPts val="200"/>
        </a:spcBef>
        <a:buClr>
          <a:srgbClr val="375BB0"/>
        </a:buClr>
        <a:buSzPct val="60000"/>
        <a:buFont typeface="Wingdings" pitchFamily="2" charset="2"/>
        <a:buChar char="n"/>
        <a:defRPr sz="2000" kern="1200">
          <a:solidFill>
            <a:srgbClr val="254061"/>
          </a:solidFill>
          <a:latin typeface="+mj-lt"/>
          <a:ea typeface="+mn-ea"/>
          <a:cs typeface="+mn-cs"/>
        </a:defRPr>
      </a:lvl2pPr>
      <a:lvl3pPr marL="914400" indent="-231775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l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2863" indent="-2825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46225" indent="-2333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ActionDirector</a:t>
            </a:r>
            <a:r>
              <a:rPr lang="en-US" altLang="zh-TW" dirty="0" smtClean="0"/>
              <a:t> Mobile</a:t>
            </a:r>
            <a:br>
              <a:rPr lang="en-US" altLang="zh-TW" dirty="0" smtClean="0"/>
            </a:br>
            <a:r>
              <a:rPr lang="en-US" altLang="zh-TW" dirty="0" smtClean="0"/>
              <a:t>v2.5 UI Spec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PM: Elvis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1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675" y="895350"/>
            <a:ext cx="2185987" cy="38862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Advertisement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93675" y="3409950"/>
            <a:ext cx="762000" cy="81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Native ad</a:t>
            </a:r>
            <a:endParaRPr lang="zh-TW" altLang="en-US" sz="16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7" name="Content Placeholder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551" b="77092" l="62279" r="743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766" t="69733" r="24104" b="22090"/>
          <a:stretch/>
        </p:blipFill>
        <p:spPr>
          <a:xfrm>
            <a:off x="3596534" y="4298356"/>
            <a:ext cx="211408" cy="203117"/>
          </a:xfrm>
          <a:prstGeom prst="rect">
            <a:avLst/>
          </a:prstGeom>
        </p:spPr>
      </p:pic>
      <p:pic>
        <p:nvPicPr>
          <p:cNvPr id="18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3" y="895350"/>
            <a:ext cx="2185987" cy="38862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891213" y="3409950"/>
            <a:ext cx="762000" cy="819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Native ad</a:t>
            </a:r>
            <a:endParaRPr lang="zh-TW" altLang="en-US" sz="16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54698" y="901833"/>
            <a:ext cx="2185987" cy="3636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38" y="1901734"/>
            <a:ext cx="1883060" cy="187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ular Callout 22"/>
          <p:cNvSpPr/>
          <p:nvPr/>
        </p:nvSpPr>
        <p:spPr>
          <a:xfrm>
            <a:off x="6973111" y="3425278"/>
            <a:ext cx="1828800" cy="533400"/>
          </a:xfrm>
          <a:prstGeom prst="wedgeRectCallout">
            <a:avLst>
              <a:gd name="adj1" fmla="val -100833"/>
              <a:gd name="adj2" fmla="val 15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Back key to leave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2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Advertisement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18860"/>
            <a:ext cx="2172764" cy="38626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53000" y="3333750"/>
            <a:ext cx="190500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Native ad</a:t>
            </a:r>
            <a:endParaRPr lang="zh-TW" altLang="en-US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18860"/>
            <a:ext cx="2172763" cy="38626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59018" y="1282835"/>
            <a:ext cx="98822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Native ad</a:t>
            </a:r>
            <a:endParaRPr lang="zh-TW" altLang="en-US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0728" y="2293296"/>
            <a:ext cx="304800" cy="1459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Animated GIF </a:t>
            </a:r>
            <a:r>
              <a:rPr lang="en-US" altLang="zh-TW" dirty="0" smtClean="0"/>
              <a:t>support</a:t>
            </a:r>
          </a:p>
          <a:p>
            <a:pPr lvl="1"/>
            <a:r>
              <a:rPr lang="en-US" altLang="zh-TW" dirty="0" smtClean="0"/>
              <a:t>Import</a:t>
            </a:r>
          </a:p>
          <a:p>
            <a:pPr lvl="1"/>
            <a:r>
              <a:rPr lang="en-US" altLang="zh-TW" dirty="0" smtClean="0"/>
              <a:t>Preview</a:t>
            </a:r>
          </a:p>
          <a:p>
            <a:pPr lvl="1"/>
            <a:r>
              <a:rPr lang="en-US" altLang="zh-TW" dirty="0" smtClean="0"/>
              <a:t>Edit (the same as in PDR)</a:t>
            </a:r>
            <a:endParaRPr lang="zh-TW" altLang="zh-TW" dirty="0"/>
          </a:p>
          <a:p>
            <a:r>
              <a:rPr lang="en-US" altLang="zh-TW" dirty="0"/>
              <a:t>Transition duration adjustment</a:t>
            </a:r>
            <a:endParaRPr lang="zh-TW" altLang="zh-TW" dirty="0"/>
          </a:p>
          <a:p>
            <a:r>
              <a:rPr lang="en-US" altLang="zh-TW" dirty="0" smtClean="0"/>
              <a:t>Ad</a:t>
            </a:r>
          </a:p>
          <a:p>
            <a:pPr lvl="1"/>
            <a:r>
              <a:rPr lang="en-US" altLang="zh-TW" dirty="0" smtClean="0"/>
              <a:t>4 places</a:t>
            </a:r>
            <a:endParaRPr lang="zh-TW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V2.5 Features (5/4</a:t>
            </a:r>
            <a:r>
              <a:rPr lang="zh-TW" altLang="en-US" dirty="0" smtClean="0"/>
              <a:t> </a:t>
            </a:r>
            <a:r>
              <a:rPr lang="en-US" altLang="zh-TW" dirty="0" smtClean="0"/>
              <a:t>GM)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Animated GIF Support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5316855" y="2324482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Animated GIF Support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pic>
        <p:nvPicPr>
          <p:cNvPr id="6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5697857" y="788322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53070" y="1365802"/>
            <a:ext cx="347870" cy="1856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GIF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389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Animated GIF Support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pic>
        <p:nvPicPr>
          <p:cNvPr id="6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5850254" y="1638681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951672"/>
            <a:ext cx="4572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GIF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89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Animated GIF Support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838200" y="2571750"/>
            <a:ext cx="2514600" cy="762000"/>
          </a:xfrm>
          <a:prstGeom prst="wedgeRectCallout">
            <a:avLst>
              <a:gd name="adj1" fmla="val 68103"/>
              <a:gd name="adj2" fmla="val 82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Same features/behavior as in PDR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3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Transition </a:t>
            </a:r>
            <a:r>
              <a:rPr lang="en-US" altLang="zh-TW" dirty="0" smtClean="0"/>
              <a:t>Duration Adjustment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35021" y="2114550"/>
            <a:ext cx="2514600" cy="762000"/>
          </a:xfrm>
          <a:prstGeom prst="wedgeRectCallout">
            <a:avLst>
              <a:gd name="adj1" fmla="val 68103"/>
              <a:gd name="adj2" fmla="val 820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 </a:t>
            </a:r>
            <a:r>
              <a:rPr lang="en-US" altLang="zh-TW" dirty="0" smtClean="0"/>
              <a:t>a duration </a:t>
            </a:r>
            <a:r>
              <a:rPr lang="en-US" altLang="zh-TW" dirty="0" smtClean="0"/>
              <a:t>button</a:t>
            </a:r>
            <a:endParaRPr lang="zh-TW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791200" y="3671467"/>
            <a:ext cx="2514600" cy="762000"/>
          </a:xfrm>
          <a:prstGeom prst="wedgeRectCallout">
            <a:avLst>
              <a:gd name="adj1" fmla="val -87410"/>
              <a:gd name="adj2" fmla="val 386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Tap to seek to the start of transition.</a:t>
            </a:r>
            <a:endParaRPr lang="zh-TW" altLang="en-US" dirty="0"/>
          </a:p>
        </p:txBody>
      </p:sp>
      <p:pic>
        <p:nvPicPr>
          <p:cNvPr id="1026" name="Picture 2" descr="http://www.finalcode.com/en/wp-content/uploads/icon-c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74" y="314122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4011729" y="2571312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/>
          <p:cNvSpPr/>
          <p:nvPr/>
        </p:nvSpPr>
        <p:spPr>
          <a:xfrm>
            <a:off x="228600" y="3790950"/>
            <a:ext cx="2848583" cy="990600"/>
          </a:xfrm>
          <a:prstGeom prst="wedgeRectCallout">
            <a:avLst>
              <a:gd name="adj1" fmla="val 75804"/>
              <a:gd name="adj2" fmla="val -410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After selecting transition, don’t hide the transition library until user tab the transition button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978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Transition </a:t>
            </a:r>
            <a:r>
              <a:rPr lang="en-US" altLang="zh-TW" dirty="0" smtClean="0"/>
              <a:t>Duration Adjustment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http://www.finalcode.com/en/wp-content/uploads/icon-c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74" y="314122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98715" y="940745"/>
            <a:ext cx="2133600" cy="35814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460" y="2631893"/>
            <a:ext cx="2057400" cy="19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6019800" y="1885950"/>
            <a:ext cx="2514600" cy="685800"/>
          </a:xfrm>
          <a:prstGeom prst="wedgeRectCallout">
            <a:avLst>
              <a:gd name="adj1" fmla="val -64715"/>
              <a:gd name="adj2" fmla="val 684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Default is 2 sec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62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Transition Duration Adjustment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9696" y="2394729"/>
            <a:ext cx="175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Transition Duration</a:t>
            </a:r>
            <a:endParaRPr lang="zh-TW" alt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5322" y="2525027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zh-TW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62000" y="1888662"/>
            <a:ext cx="2514600" cy="685800"/>
          </a:xfrm>
          <a:prstGeom prst="wedgeRectCallout">
            <a:avLst>
              <a:gd name="adj1" fmla="val 61767"/>
              <a:gd name="adj2" fmla="val 356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 the option to settings.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9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REATE_Director_Fami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CyberLink Template 2016 09 (Wide)</Template>
  <TotalTime>4101</TotalTime>
  <Words>124</Words>
  <Application>Microsoft Office PowerPoint</Application>
  <PresentationFormat>On-screen Show (16:9)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CREATE_Director_Family</vt:lpstr>
      <vt:lpstr>ActionDirector Mobile v2.5 UI Spec</vt:lpstr>
      <vt:lpstr>V2.5 Features (5/4 GM)</vt:lpstr>
      <vt:lpstr>Animated GIF Support</vt:lpstr>
      <vt:lpstr>Animated GIF Support</vt:lpstr>
      <vt:lpstr>Animated GIF Support</vt:lpstr>
      <vt:lpstr>Animated GIF Support</vt:lpstr>
      <vt:lpstr>Transition Duration Adjustment</vt:lpstr>
      <vt:lpstr>Transition Duration Adjustment</vt:lpstr>
      <vt:lpstr>Transition Duration Adjustment</vt:lpstr>
      <vt:lpstr>Advertisement</vt:lpstr>
      <vt:lpstr>Advertisement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ActionDirector Mobile Feature Proposal</dc:title>
  <dc:creator>Elvis Chen (PM)</dc:creator>
  <cp:lastModifiedBy>Elvis Chen (PM)</cp:lastModifiedBy>
  <cp:revision>40</cp:revision>
  <dcterms:created xsi:type="dcterms:W3CDTF">2006-08-16T00:00:00Z</dcterms:created>
  <dcterms:modified xsi:type="dcterms:W3CDTF">2017-04-18T07:48:35Z</dcterms:modified>
</cp:coreProperties>
</file>