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77" r:id="rId3"/>
    <p:sldId id="279" r:id="rId4"/>
    <p:sldId id="278" r:id="rId5"/>
    <p:sldId id="281" r:id="rId6"/>
    <p:sldId id="280" r:id="rId7"/>
    <p:sldId id="282" r:id="rId8"/>
    <p:sldId id="283" r:id="rId9"/>
    <p:sldId id="28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82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263AD-5B69-4226-B676-1AF6496BC8FA}" type="datetimeFigureOut">
              <a:rPr lang="zh-TW" altLang="en-US" smtClean="0"/>
              <a:t>2017/6/22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0016C-0AC8-4030-83D0-F06429D85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73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876551"/>
            <a:ext cx="7772400" cy="873919"/>
          </a:xfrm>
          <a:noFill/>
          <a:effectLst/>
        </p:spPr>
        <p:txBody>
          <a:bodyPr vert="horz" lIns="45720" rIns="45720" anchor="ctr">
            <a:noAutofit/>
          </a:bodyPr>
          <a:lstStyle>
            <a:lvl1pPr marL="115888" indent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zh-TW" altLang="en-US" sz="3600" b="0" kern="1200" cap="none" spc="0" baseline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微軟正黑體" pitchFamily="34" charset="-120"/>
                <a:cs typeface="+mj-cs"/>
                <a:sym typeface="Calibri"/>
              </a:defRPr>
            </a:lvl1pPr>
          </a:lstStyle>
          <a:p>
            <a:pPr marL="115888" lvl="0" indent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/>
            </a:pPr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00050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圖片 7" descr="Create+Play_1.jpg"/>
          <p:cNvPicPr>
            <a:picLocks noChangeAspect="1"/>
          </p:cNvPicPr>
          <p:nvPr/>
        </p:nvPicPr>
        <p:blipFill rotWithShape="1">
          <a:blip r:embed="rId2" cstate="print"/>
          <a:srcRect t="23940" b="16329"/>
          <a:stretch/>
        </p:blipFill>
        <p:spPr>
          <a:xfrm>
            <a:off x="0" y="0"/>
            <a:ext cx="9144000" cy="25585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Larg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8"/>
            <a:ext cx="8839200" cy="42267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2950"/>
            <a:ext cx="4419600" cy="3943350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300" b="1">
                <a:solidFill>
                  <a:schemeClr val="tx2"/>
                </a:solidFill>
              </a:defRPr>
            </a:lvl1pPr>
            <a:lvl2pPr marL="548640" indent="-182880">
              <a:buFont typeface="Arial" pitchFamily="34" charset="0"/>
              <a:buChar char="•"/>
              <a:defRPr sz="1500"/>
            </a:lvl2pPr>
            <a:lvl3pPr marL="914400"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48200" y="742950"/>
            <a:ext cx="4343400" cy="3943350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300" b="1">
                <a:solidFill>
                  <a:schemeClr val="tx2"/>
                </a:solidFill>
              </a:defRPr>
            </a:lvl1pPr>
            <a:lvl2pPr marL="548640" indent="-182880">
              <a:buFont typeface="Arial" pitchFamily="34" charset="0"/>
              <a:buChar char="•"/>
              <a:defRPr sz="1500"/>
            </a:lvl2pPr>
            <a:lvl3pPr marL="914400"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標題投影片 (無背景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  <a:noFill/>
          <a:effectLst/>
        </p:spPr>
        <p:txBody>
          <a:bodyPr vert="horz" lIns="45720" rIns="45720" anchor="ctr">
            <a:noAutofit/>
          </a:bodyPr>
          <a:lstStyle>
            <a:lvl1pPr marL="115888" indent="0" algn="ctr" defTabSz="914400" rtl="0" eaLnBrk="1" latinLnBrk="0" hangingPunct="1">
              <a:spcBef>
                <a:spcPct val="0"/>
              </a:spcBef>
              <a:buNone/>
              <a:defRPr kumimoji="0" lang="zh-TW" altLang="en-US" sz="3600" b="0" kern="1200" cap="none" spc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6286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2914651"/>
            <a:ext cx="7772400" cy="1021556"/>
          </a:xfrm>
          <a:noFill/>
          <a:effectLst/>
        </p:spPr>
        <p:txBody>
          <a:bodyPr vert="horz" lIns="45720" rIns="45720" anchor="ctr">
            <a:noAutofit/>
          </a:bodyPr>
          <a:lstStyle>
            <a:lvl1pPr>
              <a:defRPr lang="zh-TW" altLang="en-US" dirty="0">
                <a:latin typeface="+mj-lt"/>
              </a:defRPr>
            </a:lvl1pPr>
          </a:lstStyle>
          <a:p>
            <a:pPr lvl="0"/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Z:\Upload\2MingYen\play\_archive2\play_ALL_02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2194560"/>
          </a:xfrm>
          <a:prstGeom prst="rect">
            <a:avLst/>
          </a:prstGeom>
          <a:noFill/>
        </p:spPr>
      </p:pic>
      <p:pic>
        <p:nvPicPr>
          <p:cNvPr id="8" name="圖片 7" descr="play_ALL_ok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572003" y="1"/>
            <a:ext cx="4572001" cy="2212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0"/>
          </p:nvPr>
        </p:nvSpPr>
        <p:spPr>
          <a:xfrm>
            <a:off x="381000" y="914400"/>
            <a:ext cx="8382000" cy="3886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altLang="zh-TW" dirty="0" smtClean="0"/>
            </a:lvl1pPr>
            <a:lvl2pPr>
              <a:defRPr lang="en-US" altLang="zh-TW" dirty="0" smtClean="0"/>
            </a:lvl2pPr>
            <a:lvl3pPr>
              <a:defRPr lang="en-US" altLang="zh-TW" dirty="0" smtClean="0"/>
            </a:lvl3pPr>
            <a:lvl4pPr>
              <a:defRPr lang="en-US" altLang="zh-TW" dirty="0" smtClean="0"/>
            </a:lvl4pPr>
            <a:lvl5pPr>
              <a:defRPr lang="zh-TW" altLang="en-US" dirty="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sz="half" idx="13"/>
          </p:nvPr>
        </p:nvSpPr>
        <p:spPr>
          <a:xfrm>
            <a:off x="452438" y="3000379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9" name="內容版面配置區 3"/>
          <p:cNvSpPr>
            <a:spLocks noGrp="1"/>
          </p:cNvSpPr>
          <p:nvPr>
            <p:ph sz="half" idx="14"/>
          </p:nvPr>
        </p:nvSpPr>
        <p:spPr>
          <a:xfrm>
            <a:off x="4643438" y="3000379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00100"/>
            <a:ext cx="4038600" cy="394335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2000" b="1">
                <a:latin typeface="Calibri" pitchFamily="34" charset="0"/>
              </a:defRPr>
            </a:lvl1pPr>
            <a:lvl2pPr marL="403225" indent="-177800">
              <a:spcBef>
                <a:spcPts val="300"/>
              </a:spcBef>
              <a:defRPr sz="1800">
                <a:latin typeface="Calibri" pitchFamily="34" charset="0"/>
              </a:defRPr>
            </a:lvl2pPr>
            <a:lvl3pPr marL="688975" indent="-177800">
              <a:spcBef>
                <a:spcPts val="0"/>
              </a:spcBef>
              <a:defRPr sz="1600">
                <a:latin typeface="Calibri" pitchFamily="34" charset="0"/>
              </a:defRPr>
            </a:lvl3pPr>
            <a:lvl4pPr marL="968375" indent="-161925">
              <a:defRPr sz="1400">
                <a:latin typeface="Calibri" pitchFamily="34" charset="0"/>
              </a:defRPr>
            </a:lvl4pPr>
            <a:lvl5pPr marL="1200150" indent="-166688">
              <a:defRPr sz="14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00100"/>
            <a:ext cx="4038600" cy="3943350"/>
          </a:xfrm>
        </p:spPr>
        <p:txBody>
          <a:bodyPr>
            <a:noAutofit/>
          </a:bodyPr>
          <a:lstStyle>
            <a:lvl1pPr>
              <a:defRPr sz="2000" b="1">
                <a:latin typeface="Calibri" pitchFamily="34" charset="0"/>
              </a:defRPr>
            </a:lvl1pPr>
            <a:lvl2pPr marL="403225" indent="-177800">
              <a:spcBef>
                <a:spcPts val="300"/>
              </a:spcBef>
              <a:defRPr sz="1800">
                <a:latin typeface="Calibri" pitchFamily="34" charset="0"/>
              </a:defRPr>
            </a:lvl2pPr>
            <a:lvl3pPr marL="688975" indent="-177800">
              <a:spcBef>
                <a:spcPts val="0"/>
              </a:spcBef>
              <a:tabLst/>
              <a:defRPr sz="1600">
                <a:latin typeface="Calibri" pitchFamily="34" charset="0"/>
              </a:defRPr>
            </a:lvl3pPr>
            <a:lvl4pPr marL="968375" indent="-173038">
              <a:defRPr sz="1400">
                <a:latin typeface="Calibri" pitchFamily="34" charset="0"/>
              </a:defRPr>
            </a:lvl4pPr>
            <a:lvl5pPr marL="1200150" indent="-166688">
              <a:defRPr sz="14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49352" y="4869657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735546"/>
            <a:ext cx="4040188" cy="37804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1167595"/>
            <a:ext cx="4040188" cy="3427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11" y="735546"/>
            <a:ext cx="4041775" cy="37804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167595"/>
            <a:ext cx="4041775" cy="3427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en_hall\Desktop\PowerDVD 14\Headers\PDVD14_cover.jpg"/>
          <p:cNvPicPr>
            <a:picLocks noChangeAspect="1" noChangeArrowheads="1"/>
          </p:cNvPicPr>
          <p:nvPr/>
        </p:nvPicPr>
        <p:blipFill>
          <a:blip r:embed="rId18" cstate="print"/>
          <a:srcRect t="90949"/>
          <a:stretch>
            <a:fillRect/>
          </a:stretch>
        </p:blipFill>
        <p:spPr bwMode="auto">
          <a:xfrm>
            <a:off x="0" y="4785996"/>
            <a:ext cx="9144000" cy="357504"/>
          </a:xfrm>
          <a:prstGeom prst="rect">
            <a:avLst/>
          </a:prstGeom>
          <a:noFill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76062" y="228600"/>
            <a:ext cx="8391876" cy="571500"/>
          </a:xfrm>
          <a:prstGeom prst="rect">
            <a:avLst/>
          </a:prstGeom>
          <a:noFill/>
          <a:effectLst/>
        </p:spPr>
        <p:txBody>
          <a:bodyPr vert="horz" lIns="45720" rIns="4572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07179" y="895350"/>
            <a:ext cx="8329642" cy="382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343400" y="4836944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4" descr="http://sites.amd.com/PublishingImages/Public/Logo_CorporateLogos/160W/cyberlink-logo-apr08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8900" y="4818460"/>
            <a:ext cx="901700" cy="28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CREATE-PLAY.png"/>
          <p:cNvPicPr>
            <a:picLocks noChangeAspect="1"/>
          </p:cNvPicPr>
          <p:nvPr/>
        </p:nvPicPr>
        <p:blipFill>
          <a:blip r:embed="rId20" cstate="print">
            <a:lum bright="100000"/>
          </a:blip>
          <a:srcRect/>
          <a:stretch>
            <a:fillRect/>
          </a:stretch>
        </p:blipFill>
        <p:spPr bwMode="auto">
          <a:xfrm>
            <a:off x="7086602" y="4823070"/>
            <a:ext cx="2038369" cy="30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marL="115888" indent="0" algn="ctr" defTabSz="914400" rtl="0" eaLnBrk="1" latinLnBrk="0" hangingPunct="1">
        <a:spcBef>
          <a:spcPct val="0"/>
        </a:spcBef>
        <a:buNone/>
        <a:defRPr kumimoji="0" lang="zh-TW" altLang="en-US" sz="2800" b="0" kern="1200" cap="none" spc="0" baseline="0" dirty="0">
          <a:ln>
            <a:noFill/>
          </a:ln>
          <a:solidFill>
            <a:srgbClr val="C00000"/>
          </a:solidFill>
          <a:effectLst/>
          <a:latin typeface="Calibri" pitchFamily="34" charset="0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200"/>
        </a:spcBef>
        <a:buClr>
          <a:srgbClr val="C00000"/>
        </a:buClr>
        <a:buSzPct val="60000"/>
        <a:buFont typeface="Wingdings" pitchFamily="2" charset="2"/>
        <a:buChar char="u"/>
        <a:defRPr sz="24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1975" indent="-214313" algn="l" defTabSz="914400" rtl="0" eaLnBrk="1" latinLnBrk="0" hangingPunct="1">
        <a:spcBef>
          <a:spcPts val="200"/>
        </a:spcBef>
        <a:buClr>
          <a:srgbClr val="375BB0"/>
        </a:buClr>
        <a:buSzPct val="60000"/>
        <a:buFont typeface="Wingdings" pitchFamily="2" charset="2"/>
        <a:buChar char="n"/>
        <a:defRPr sz="2000" kern="1200">
          <a:solidFill>
            <a:srgbClr val="254061"/>
          </a:solidFill>
          <a:latin typeface="+mj-lt"/>
          <a:ea typeface="+mn-ea"/>
          <a:cs typeface="+mn-cs"/>
        </a:defRPr>
      </a:lvl2pPr>
      <a:lvl3pPr marL="914400" indent="-231775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l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312863" indent="-2825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1546225" indent="-233363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ActionDirector</a:t>
            </a:r>
            <a:r>
              <a:rPr lang="en-US" altLang="zh-TW" dirty="0" smtClean="0"/>
              <a:t> Mobile</a:t>
            </a:r>
            <a:br>
              <a:rPr lang="en-US" altLang="zh-TW" dirty="0" smtClean="0"/>
            </a:br>
            <a:r>
              <a:rPr lang="en-US" altLang="zh-TW" dirty="0" smtClean="0"/>
              <a:t>v2.7 &amp; v2.8 UI Spec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PM: Elvis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1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v2.7 (7/6</a:t>
            </a:r>
            <a:r>
              <a:rPr lang="zh-TW" altLang="en-US" dirty="0" smtClean="0"/>
              <a:t> </a:t>
            </a:r>
            <a:r>
              <a:rPr lang="en-US" altLang="zh-TW" dirty="0" smtClean="0"/>
              <a:t>GM)</a:t>
            </a:r>
            <a:endParaRPr lang="zh-TW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smtClean="0"/>
              <a:t>Video cropping</a:t>
            </a:r>
          </a:p>
          <a:p>
            <a:r>
              <a:rPr lang="en-US" altLang="zh-TW" dirty="0" smtClean="0"/>
              <a:t>Fade options for sticker</a:t>
            </a:r>
          </a:p>
          <a:p>
            <a:r>
              <a:rPr lang="en-US" altLang="zh-TW" dirty="0" smtClean="0"/>
              <a:t>Free stickers to download</a:t>
            </a:r>
            <a:endParaRPr lang="zh-TW" altLang="zh-TW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V2.8 (8/3 GM)</a:t>
            </a:r>
            <a:endParaRPr lang="zh-TW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 smtClean="0"/>
              <a:t>More color presets</a:t>
            </a:r>
          </a:p>
          <a:p>
            <a:r>
              <a:rPr lang="en-US" altLang="zh-TW" dirty="0" smtClean="0"/>
              <a:t>Custom </a:t>
            </a:r>
            <a:r>
              <a:rPr lang="en-US" altLang="zh-TW" dirty="0" smtClean="0"/>
              <a:t>fonts</a:t>
            </a:r>
          </a:p>
          <a:p>
            <a:pPr lvl="1"/>
            <a:r>
              <a:rPr lang="en-US" altLang="zh-TW" dirty="0" smtClean="0"/>
              <a:t>No UI</a:t>
            </a:r>
          </a:p>
          <a:p>
            <a:pPr lvl="1"/>
            <a:r>
              <a:rPr lang="en-US" altLang="zh-TW" dirty="0" smtClean="0"/>
              <a:t>Have </a:t>
            </a:r>
            <a:r>
              <a:rPr lang="en-US" altLang="zh-TW" smtClean="0"/>
              <a:t>demo video/FAQ </a:t>
            </a:r>
            <a:r>
              <a:rPr lang="en-US" altLang="zh-TW" dirty="0" smtClean="0"/>
              <a:t>only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ACDA Schedule </a:t>
            </a:r>
            <a:r>
              <a:rPr lang="en-US" altLang="zh-TW" dirty="0" smtClean="0"/>
              <a:t>&amp; Scope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41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914400"/>
            <a:ext cx="2185987" cy="3886200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Video Cropping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49600">
            <a:off x="4021456" y="3086482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ular Callout 11"/>
          <p:cNvSpPr/>
          <p:nvPr/>
        </p:nvSpPr>
        <p:spPr>
          <a:xfrm>
            <a:off x="1600200" y="2876550"/>
            <a:ext cx="1219200" cy="609601"/>
          </a:xfrm>
          <a:prstGeom prst="wedgeRectCallout">
            <a:avLst>
              <a:gd name="adj1" fmla="val 106295"/>
              <a:gd name="adj2" fmla="val 6888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Entry: Edit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835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914400"/>
            <a:ext cx="2185987" cy="3886200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Video Cropping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30" name="Picture 6" descr="「crop icon」的圖片搜尋結果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575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49600">
            <a:off x="3945255" y="2736239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ular Callout 18"/>
          <p:cNvSpPr/>
          <p:nvPr/>
        </p:nvSpPr>
        <p:spPr>
          <a:xfrm>
            <a:off x="1066800" y="2495551"/>
            <a:ext cx="1752600" cy="685800"/>
          </a:xfrm>
          <a:prstGeom prst="wedgeRectCallout">
            <a:avLst>
              <a:gd name="adj1" fmla="val 87424"/>
              <a:gd name="adj2" fmla="val 660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Tap to enable cropping mode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071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914400"/>
            <a:ext cx="2185987" cy="3886200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Video Cropping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30" name="Picture 6" descr="「crop icon」的圖片搜尋結果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575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43400" y="971550"/>
            <a:ext cx="1028700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51" y="1911890"/>
            <a:ext cx="2165309" cy="12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43400" y="93953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</a:rPr>
              <a:t>Crop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3851" y="939530"/>
            <a:ext cx="2165309" cy="36134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223" y="1200151"/>
            <a:ext cx="1452563" cy="20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807" y="1733550"/>
            <a:ext cx="1074533" cy="945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56807" y="2746240"/>
            <a:ext cx="1315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</a:rPr>
              <a:t>Pinch to crop video.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5200" y="3257550"/>
            <a:ext cx="2286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le 13"/>
          <p:cNvSpPr/>
          <p:nvPr/>
        </p:nvSpPr>
        <p:spPr>
          <a:xfrm>
            <a:off x="5372100" y="3264035"/>
            <a:ext cx="2286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914400"/>
            <a:ext cx="2185987" cy="3886200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Video Cropping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30" name="Picture 6" descr="「crop icon」的圖片搜尋結果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25755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343400" y="971550"/>
            <a:ext cx="1028700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851" y="1911890"/>
            <a:ext cx="2165309" cy="12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43400" y="939530"/>
            <a:ext cx="457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chemeClr val="bg1"/>
                </a:solidFill>
              </a:rPr>
              <a:t>Crop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05200" y="3257550"/>
            <a:ext cx="2286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Rectangle 10"/>
          <p:cNvSpPr/>
          <p:nvPr/>
        </p:nvSpPr>
        <p:spPr>
          <a:xfrm>
            <a:off x="5372100" y="3264035"/>
            <a:ext cx="2286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Rectangular Callout 13"/>
          <p:cNvSpPr/>
          <p:nvPr/>
        </p:nvSpPr>
        <p:spPr>
          <a:xfrm>
            <a:off x="5980889" y="1428750"/>
            <a:ext cx="1752600" cy="685800"/>
          </a:xfrm>
          <a:prstGeom prst="wedgeRectCallout">
            <a:avLst>
              <a:gd name="adj1" fmla="val -72058"/>
              <a:gd name="adj2" fmla="val -975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Tap to apply and back to Edit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013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914400"/>
            <a:ext cx="2185987" cy="3886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Fade Options for Sticker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49600">
            <a:off x="4804254" y="3543683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「transition icon」的圖片搜尋結果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41" y="3244176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334000" y="3181350"/>
            <a:ext cx="325160" cy="242826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58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914400"/>
            <a:ext cx="2185987" cy="3886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Fade Options for Sticker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4" descr="「transition icon」的圖片搜尋結果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41" y="3244176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49600">
            <a:off x="5876195" y="2674265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ular Callout 8"/>
          <p:cNvSpPr/>
          <p:nvPr/>
        </p:nvSpPr>
        <p:spPr>
          <a:xfrm>
            <a:off x="5867400" y="2131980"/>
            <a:ext cx="1752600" cy="685800"/>
          </a:xfrm>
          <a:prstGeom prst="wedgeRectCallout">
            <a:avLst>
              <a:gd name="adj1" fmla="val -65397"/>
              <a:gd name="adj2" fmla="val 10670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Tap to pop up Fade options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601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914400"/>
            <a:ext cx="2185987" cy="3886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Fade Options for Sticker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4" descr="「transition icon」的圖片搜尋結果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41" y="3244176"/>
            <a:ext cx="1800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493851" y="939530"/>
            <a:ext cx="2165309" cy="36134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Rectangle 1"/>
          <p:cNvSpPr/>
          <p:nvPr/>
        </p:nvSpPr>
        <p:spPr>
          <a:xfrm>
            <a:off x="3645421" y="2038350"/>
            <a:ext cx="1880720" cy="11541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96055" y="2127565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Fade in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39830" y="2435837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solidFill>
                  <a:schemeClr val="bg1"/>
                </a:solidFill>
              </a:rPr>
              <a:t>Fade out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056" y="2121080"/>
            <a:ext cx="314325" cy="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570" y="2432320"/>
            <a:ext cx="314325" cy="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016230" y="2876550"/>
            <a:ext cx="622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F0"/>
                </a:solidFill>
              </a:rPr>
              <a:t>OK</a:t>
            </a:r>
            <a:endParaRPr lang="zh-TW" altLang="en-US" sz="1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8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EATE_Director_Fami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CyberLink Template 2016 09 (Wide)</Template>
  <TotalTime>4492</TotalTime>
  <Words>102</Words>
  <Application>Microsoft Office PowerPoint</Application>
  <PresentationFormat>On-screen Show (16:9)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CREATE_Director_Family</vt:lpstr>
      <vt:lpstr>ActionDirector Mobile v2.7 &amp; v2.8 UI Spec</vt:lpstr>
      <vt:lpstr>ACDA Schedule &amp; Scope</vt:lpstr>
      <vt:lpstr>Video Cropping</vt:lpstr>
      <vt:lpstr>Video Cropping</vt:lpstr>
      <vt:lpstr>Video Cropping</vt:lpstr>
      <vt:lpstr>Video Cropping</vt:lpstr>
      <vt:lpstr>Fade Options for Sticker</vt:lpstr>
      <vt:lpstr>Fade Options for Sticker</vt:lpstr>
      <vt:lpstr>Fade Options for Sticker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ActionDirector Mobile Feature Proposal</dc:title>
  <dc:creator>Elvis Chen (PM)</dc:creator>
  <cp:lastModifiedBy>Elvis Chen (PM)</cp:lastModifiedBy>
  <cp:revision>53</cp:revision>
  <dcterms:created xsi:type="dcterms:W3CDTF">2006-08-16T00:00:00Z</dcterms:created>
  <dcterms:modified xsi:type="dcterms:W3CDTF">2017-06-22T08:11:06Z</dcterms:modified>
</cp:coreProperties>
</file>