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77" r:id="rId3"/>
    <p:sldId id="285" r:id="rId4"/>
    <p:sldId id="286" r:id="rId5"/>
    <p:sldId id="27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88" autoAdjust="0"/>
  </p:normalViewPr>
  <p:slideViewPr>
    <p:cSldViewPr>
      <p:cViewPr varScale="1">
        <p:scale>
          <a:sx n="148" d="100"/>
          <a:sy n="148" d="100"/>
        </p:scale>
        <p:origin x="-60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263AD-5B69-4226-B676-1AF6496BC8FA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0016C-0AC8-4030-83D0-F06429D85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7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876551"/>
            <a:ext cx="7772400" cy="873919"/>
          </a:xfrm>
          <a:noFill/>
          <a:effectLst/>
        </p:spPr>
        <p:txBody>
          <a:bodyPr vert="horz" lIns="45720" rIns="45720" anchor="ctr">
            <a:noAutofit/>
          </a:bodyPr>
          <a:lstStyle>
            <a:lvl1pPr marL="115888" indent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zh-TW" altLang="en-US" sz="3600" b="0" kern="1200" cap="none" spc="0" baseline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微軟正黑體" pitchFamily="34" charset="-120"/>
                <a:cs typeface="+mj-cs"/>
                <a:sym typeface="Calibri"/>
              </a:defRPr>
            </a:lvl1pPr>
          </a:lstStyle>
          <a:p>
            <a:pPr marL="115888" lvl="0" indent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/>
            </a:pPr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0050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圖片 7" descr="Create+Play_1.jpg"/>
          <p:cNvPicPr>
            <a:picLocks noChangeAspect="1"/>
          </p:cNvPicPr>
          <p:nvPr/>
        </p:nvPicPr>
        <p:blipFill rotWithShape="1">
          <a:blip r:embed="rId2" cstate="print"/>
          <a:srcRect t="23940" b="16329"/>
          <a:stretch/>
        </p:blipFill>
        <p:spPr>
          <a:xfrm>
            <a:off x="0" y="0"/>
            <a:ext cx="9144000" cy="25585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Larg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8"/>
            <a:ext cx="8839200" cy="42267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4419600" cy="3943350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300" b="1">
                <a:solidFill>
                  <a:schemeClr val="tx2"/>
                </a:solidFill>
              </a:defRPr>
            </a:lvl1pPr>
            <a:lvl2pPr marL="548640" indent="-182880">
              <a:buFont typeface="Arial" pitchFamily="34" charset="0"/>
              <a:buChar char="•"/>
              <a:defRPr sz="1500"/>
            </a:lvl2pPr>
            <a:lvl3pPr marL="914400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48200" y="742950"/>
            <a:ext cx="4343400" cy="3943350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300" b="1">
                <a:solidFill>
                  <a:schemeClr val="tx2"/>
                </a:solidFill>
              </a:defRPr>
            </a:lvl1pPr>
            <a:lvl2pPr marL="548640" indent="-182880">
              <a:buFont typeface="Arial" pitchFamily="34" charset="0"/>
              <a:buChar char="•"/>
              <a:defRPr sz="1500"/>
            </a:lvl2pPr>
            <a:lvl3pPr marL="914400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標題投影片 (無背景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  <a:noFill/>
          <a:effectLst/>
        </p:spPr>
        <p:txBody>
          <a:bodyPr vert="horz" lIns="45720" rIns="45720" anchor="ctr">
            <a:noAutofit/>
          </a:bodyPr>
          <a:lstStyle>
            <a:lvl1pPr marL="115888" indent="0" algn="ctr" defTabSz="914400" rtl="0" eaLnBrk="1" latinLnBrk="0" hangingPunct="1">
              <a:spcBef>
                <a:spcPct val="0"/>
              </a:spcBef>
              <a:buNone/>
              <a:defRPr kumimoji="0" lang="zh-TW" altLang="en-US" sz="3600" b="0" kern="1200" cap="none" spc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628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2914651"/>
            <a:ext cx="7772400" cy="1021556"/>
          </a:xfrm>
          <a:noFill/>
          <a:effectLst/>
        </p:spPr>
        <p:txBody>
          <a:bodyPr vert="horz" lIns="45720" rIns="45720" anchor="ctr">
            <a:noAutofit/>
          </a:bodyPr>
          <a:lstStyle>
            <a:lvl1pPr>
              <a:defRPr lang="zh-TW" altLang="en-US" dirty="0">
                <a:latin typeface="+mj-lt"/>
              </a:defRPr>
            </a:lvl1pPr>
          </a:lstStyle>
          <a:p>
            <a:pPr lvl="0"/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Z:\Upload\2MingYen\play\_archive2\play_ALL_0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2194560"/>
          </a:xfrm>
          <a:prstGeom prst="rect">
            <a:avLst/>
          </a:prstGeom>
          <a:noFill/>
        </p:spPr>
      </p:pic>
      <p:pic>
        <p:nvPicPr>
          <p:cNvPr id="8" name="圖片 7" descr="play_ALL_ok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572003" y="1"/>
            <a:ext cx="4572001" cy="2212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0"/>
          </p:nvPr>
        </p:nvSpPr>
        <p:spPr>
          <a:xfrm>
            <a:off x="381000" y="914400"/>
            <a:ext cx="8382000" cy="3886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altLang="zh-TW" dirty="0" smtClean="0"/>
            </a:lvl1pPr>
            <a:lvl2pPr>
              <a:defRPr lang="en-US" altLang="zh-TW" dirty="0" smtClean="0"/>
            </a:lvl2pPr>
            <a:lvl3pPr>
              <a:defRPr lang="en-US" altLang="zh-TW" dirty="0" smtClean="0"/>
            </a:lvl3pPr>
            <a:lvl4pPr>
              <a:defRPr lang="en-US" altLang="zh-TW" dirty="0" smtClean="0"/>
            </a:lvl4pPr>
            <a:lvl5pPr>
              <a:defRPr lang="zh-TW" altLang="en-US" dirty="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half" idx="13"/>
          </p:nvPr>
        </p:nvSpPr>
        <p:spPr>
          <a:xfrm>
            <a:off x="452438" y="3000379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9" name="內容版面配置區 3"/>
          <p:cNvSpPr>
            <a:spLocks noGrp="1"/>
          </p:cNvSpPr>
          <p:nvPr>
            <p:ph sz="half" idx="14"/>
          </p:nvPr>
        </p:nvSpPr>
        <p:spPr>
          <a:xfrm>
            <a:off x="4643438" y="3000379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00100"/>
            <a:ext cx="4038600" cy="394335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2000" b="1">
                <a:latin typeface="Calibri" pitchFamily="34" charset="0"/>
              </a:defRPr>
            </a:lvl1pPr>
            <a:lvl2pPr marL="403225" indent="-177800">
              <a:spcBef>
                <a:spcPts val="300"/>
              </a:spcBef>
              <a:defRPr sz="1800">
                <a:latin typeface="Calibri" pitchFamily="34" charset="0"/>
              </a:defRPr>
            </a:lvl2pPr>
            <a:lvl3pPr marL="688975" indent="-177800">
              <a:spcBef>
                <a:spcPts val="0"/>
              </a:spcBef>
              <a:defRPr sz="1600">
                <a:latin typeface="Calibri" pitchFamily="34" charset="0"/>
              </a:defRPr>
            </a:lvl3pPr>
            <a:lvl4pPr marL="968375" indent="-161925">
              <a:defRPr sz="1400">
                <a:latin typeface="Calibri" pitchFamily="34" charset="0"/>
              </a:defRPr>
            </a:lvl4pPr>
            <a:lvl5pPr marL="1200150" indent="-166688"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00100"/>
            <a:ext cx="4038600" cy="3943350"/>
          </a:xfrm>
        </p:spPr>
        <p:txBody>
          <a:bodyPr>
            <a:noAutofit/>
          </a:bodyPr>
          <a:lstStyle>
            <a:lvl1pPr>
              <a:defRPr sz="2000" b="1">
                <a:latin typeface="Calibri" pitchFamily="34" charset="0"/>
              </a:defRPr>
            </a:lvl1pPr>
            <a:lvl2pPr marL="403225" indent="-177800">
              <a:spcBef>
                <a:spcPts val="300"/>
              </a:spcBef>
              <a:defRPr sz="1800">
                <a:latin typeface="Calibri" pitchFamily="34" charset="0"/>
              </a:defRPr>
            </a:lvl2pPr>
            <a:lvl3pPr marL="688975" indent="-177800">
              <a:spcBef>
                <a:spcPts val="0"/>
              </a:spcBef>
              <a:tabLst/>
              <a:defRPr sz="1600">
                <a:latin typeface="Calibri" pitchFamily="34" charset="0"/>
              </a:defRPr>
            </a:lvl3pPr>
            <a:lvl4pPr marL="968375" indent="-173038">
              <a:defRPr sz="1400">
                <a:latin typeface="Calibri" pitchFamily="34" charset="0"/>
              </a:defRPr>
            </a:lvl4pPr>
            <a:lvl5pPr marL="1200150" indent="-166688"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9352" y="4869657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735546"/>
            <a:ext cx="4040188" cy="37804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1167595"/>
            <a:ext cx="4040188" cy="3427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11" y="735546"/>
            <a:ext cx="4041775" cy="37804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167595"/>
            <a:ext cx="4041775" cy="3427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en_hall\Desktop\PowerDVD 14\Headers\PDVD14_cover.jpg"/>
          <p:cNvPicPr>
            <a:picLocks noChangeAspect="1" noChangeArrowheads="1"/>
          </p:cNvPicPr>
          <p:nvPr/>
        </p:nvPicPr>
        <p:blipFill>
          <a:blip r:embed="rId18" cstate="print"/>
          <a:srcRect t="90949"/>
          <a:stretch>
            <a:fillRect/>
          </a:stretch>
        </p:blipFill>
        <p:spPr bwMode="auto">
          <a:xfrm>
            <a:off x="0" y="4785996"/>
            <a:ext cx="9144000" cy="357504"/>
          </a:xfrm>
          <a:prstGeom prst="rect">
            <a:avLst/>
          </a:prstGeom>
          <a:noFill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76062" y="228600"/>
            <a:ext cx="8391876" cy="571500"/>
          </a:xfrm>
          <a:prstGeom prst="rect">
            <a:avLst/>
          </a:prstGeom>
          <a:noFill/>
          <a:effectLst/>
        </p:spPr>
        <p:txBody>
          <a:bodyPr vert="horz" lIns="45720" rIns="4572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7179" y="895350"/>
            <a:ext cx="8329642" cy="382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343400" y="4836944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4" descr="http://sites.amd.com/PublishingImages/Public/Logo_CorporateLogos/160W/cyberlink-logo-apr08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8900" y="4818460"/>
            <a:ext cx="901700" cy="28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CREATE-PLAY.png"/>
          <p:cNvPicPr>
            <a:picLocks noChangeAspect="1"/>
          </p:cNvPicPr>
          <p:nvPr/>
        </p:nvPicPr>
        <p:blipFill>
          <a:blip r:embed="rId20" cstate="print">
            <a:lum bright="100000"/>
          </a:blip>
          <a:srcRect/>
          <a:stretch>
            <a:fillRect/>
          </a:stretch>
        </p:blipFill>
        <p:spPr bwMode="auto">
          <a:xfrm>
            <a:off x="7086602" y="4823070"/>
            <a:ext cx="2038369" cy="30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marL="115888" indent="0" algn="ctr" defTabSz="914400" rtl="0" eaLnBrk="1" latinLnBrk="0" hangingPunct="1">
        <a:spcBef>
          <a:spcPct val="0"/>
        </a:spcBef>
        <a:buNone/>
        <a:defRPr kumimoji="0" lang="zh-TW" altLang="en-US" sz="2800" b="0" kern="1200" cap="none" spc="0" baseline="0" dirty="0">
          <a:ln>
            <a:noFill/>
          </a:ln>
          <a:solidFill>
            <a:srgbClr val="C00000"/>
          </a:solidFill>
          <a:effectLst/>
          <a:latin typeface="Calibri" pitchFamily="34" charset="0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200"/>
        </a:spcBef>
        <a:buClr>
          <a:srgbClr val="C00000"/>
        </a:buClr>
        <a:buSzPct val="60000"/>
        <a:buFont typeface="Wingdings" pitchFamily="2" charset="2"/>
        <a:buChar char="u"/>
        <a:defRPr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1975" indent="-214313" algn="l" defTabSz="914400" rtl="0" eaLnBrk="1" latinLnBrk="0" hangingPunct="1">
        <a:spcBef>
          <a:spcPts val="200"/>
        </a:spcBef>
        <a:buClr>
          <a:srgbClr val="375BB0"/>
        </a:buClr>
        <a:buSzPct val="60000"/>
        <a:buFont typeface="Wingdings" pitchFamily="2" charset="2"/>
        <a:buChar char="n"/>
        <a:defRPr sz="2000" kern="1200">
          <a:solidFill>
            <a:srgbClr val="254061"/>
          </a:solidFill>
          <a:latin typeface="+mj-lt"/>
          <a:ea typeface="+mn-ea"/>
          <a:cs typeface="+mn-cs"/>
        </a:defRPr>
      </a:lvl2pPr>
      <a:lvl3pPr marL="914400" indent="-231775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l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312863" indent="-2825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1546225" indent="-233363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ActionDirector</a:t>
            </a:r>
            <a:r>
              <a:rPr lang="en-US" altLang="zh-TW" dirty="0" smtClean="0"/>
              <a:t> Mobile</a:t>
            </a:r>
            <a:br>
              <a:rPr lang="en-US" altLang="zh-TW" dirty="0" smtClean="0"/>
            </a:br>
            <a:r>
              <a:rPr lang="en-US" altLang="zh-TW" dirty="0" smtClean="0"/>
              <a:t>v2.8 UI Spec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PM: Elvis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1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v2.8 (9/14</a:t>
            </a:r>
            <a:r>
              <a:rPr lang="zh-TW" altLang="en-US" dirty="0" smtClean="0"/>
              <a:t> </a:t>
            </a:r>
            <a:r>
              <a:rPr lang="en-US" altLang="zh-TW" dirty="0" smtClean="0"/>
              <a:t>GM)</a:t>
            </a:r>
          </a:p>
          <a:p>
            <a:r>
              <a:rPr lang="en-US" altLang="zh-TW" dirty="0" smtClean="0"/>
              <a:t>New content packs</a:t>
            </a:r>
          </a:p>
          <a:p>
            <a:pPr lvl="1"/>
            <a:r>
              <a:rPr lang="en-US" altLang="zh-TW" dirty="0" smtClean="0"/>
              <a:t>Color preset *5 for free </a:t>
            </a:r>
            <a:r>
              <a:rPr lang="en-US" altLang="zh-TW" dirty="0" smtClean="0"/>
              <a:t>download</a:t>
            </a:r>
          </a:p>
          <a:p>
            <a:pPr lvl="1"/>
            <a:r>
              <a:rPr lang="en-US" altLang="zh-TW" dirty="0" smtClean="0"/>
              <a:t>No IAP</a:t>
            </a:r>
          </a:p>
          <a:p>
            <a:r>
              <a:rPr lang="en-US" altLang="zh-TW" dirty="0" smtClean="0"/>
              <a:t>Add shopping cart button to the home page.</a:t>
            </a:r>
            <a:endParaRPr lang="en-US" altLang="zh-TW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 &amp; Scope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Presets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57765"/>
            <a:ext cx="2133600" cy="438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209260" y="3983106"/>
            <a:ext cx="609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Get more</a:t>
            </a:r>
            <a:endParaRPr lang="en-US" sz="600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9600">
            <a:off x="1887855" y="3233195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757766"/>
            <a:ext cx="2133600" cy="438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6248400" y="797522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Color Presets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27" y="1123950"/>
            <a:ext cx="142012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30" y="1131405"/>
            <a:ext cx="664194" cy="51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504" y="1798771"/>
            <a:ext cx="710060" cy="54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8" b="27874"/>
          <a:stretch/>
        </p:blipFill>
        <p:spPr bwMode="auto">
          <a:xfrm>
            <a:off x="5764695" y="1135305"/>
            <a:ext cx="609599" cy="35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8" b="27121"/>
          <a:stretch/>
        </p:blipFill>
        <p:spPr bwMode="auto">
          <a:xfrm>
            <a:off x="6477000" y="1134299"/>
            <a:ext cx="622851" cy="33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68" b="25744"/>
          <a:stretch/>
        </p:blipFill>
        <p:spPr bwMode="auto">
          <a:xfrm>
            <a:off x="7195930" y="1141932"/>
            <a:ext cx="609600" cy="35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9" r="-607" b="42330"/>
          <a:stretch/>
        </p:blipFill>
        <p:spPr bwMode="auto">
          <a:xfrm>
            <a:off x="5751447" y="1793184"/>
            <a:ext cx="658426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526" y="1798771"/>
            <a:ext cx="710060" cy="54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48"/>
          <a:stretch/>
        </p:blipFill>
        <p:spPr bwMode="auto">
          <a:xfrm>
            <a:off x="6475930" y="1769994"/>
            <a:ext cx="666992" cy="38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504" y="1813891"/>
            <a:ext cx="664194" cy="51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13956" r="-945" b="21996"/>
          <a:stretch/>
        </p:blipFill>
        <p:spPr bwMode="auto">
          <a:xfrm>
            <a:off x="7188130" y="1779932"/>
            <a:ext cx="617400" cy="38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35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Presets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399"/>
            <a:ext cx="2057400" cy="4229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圓角矩形 7"/>
          <p:cNvSpPr/>
          <p:nvPr/>
        </p:nvSpPr>
        <p:spPr>
          <a:xfrm>
            <a:off x="1668463" y="4092705"/>
            <a:ext cx="1616074" cy="27389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</a:t>
            </a:r>
            <a:endParaRPr lang="en-US" sz="1000" dirty="0"/>
          </a:p>
        </p:txBody>
      </p:sp>
      <p:sp>
        <p:nvSpPr>
          <p:cNvPr id="12" name="流程圖: 接點 11"/>
          <p:cNvSpPr/>
          <p:nvPr/>
        </p:nvSpPr>
        <p:spPr>
          <a:xfrm>
            <a:off x="2594975" y="2900946"/>
            <a:ext cx="53329" cy="51648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566391"/>
            <a:ext cx="1485900" cy="147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1600200" y="4581804"/>
            <a:ext cx="876300" cy="12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238" y1="45833" x2="30238" y2="45833"/>
                        <a14:foregroundMark x1="44060" y1="52083" x2="44060" y2="52083"/>
                        <a14:foregroundMark x1="59179" y1="52083" x2="59179" y2="52083"/>
                        <a14:foregroundMark x1="69546" y1="57292" x2="69546" y2="57292"/>
                        <a14:foregroundMark x1="83369" y1="56250" x2="83369" y2="5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56" y="3257550"/>
            <a:ext cx="852487" cy="17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1828800" y="1047750"/>
            <a:ext cx="1295400" cy="15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Beauty</a:t>
            </a:r>
            <a:endParaRPr lang="en-US" sz="11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668463" y="3714750"/>
            <a:ext cx="176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Bright, young, and beautiful, create the most.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672218" y="3437751"/>
            <a:ext cx="97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Light</a:t>
            </a:r>
          </a:p>
        </p:txBody>
      </p:sp>
      <p:sp>
        <p:nvSpPr>
          <p:cNvPr id="20" name="矩形圖說文字 19"/>
          <p:cNvSpPr/>
          <p:nvPr/>
        </p:nvSpPr>
        <p:spPr>
          <a:xfrm>
            <a:off x="3955960" y="3573354"/>
            <a:ext cx="3276600" cy="581501"/>
          </a:xfrm>
          <a:prstGeom prst="wedgeRectCallout">
            <a:avLst>
              <a:gd name="adj1" fmla="val -74725"/>
              <a:gd name="adj2" fmla="val 5190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Tap to download the whole pack to library and mark as “New”</a:t>
            </a:r>
            <a:endParaRPr lang="en-US" dirty="0"/>
          </a:p>
        </p:txBody>
      </p:sp>
      <p:sp>
        <p:nvSpPr>
          <p:cNvPr id="21" name="矩形圖說文字 20"/>
          <p:cNvSpPr/>
          <p:nvPr/>
        </p:nvSpPr>
        <p:spPr>
          <a:xfrm>
            <a:off x="3962400" y="2190750"/>
            <a:ext cx="3270160" cy="632607"/>
          </a:xfrm>
          <a:prstGeom prst="wedgeRectCallout">
            <a:avLst>
              <a:gd name="adj1" fmla="val -81386"/>
              <a:gd name="adj2" fmla="val 409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Auto rolling sample images (same as in PDR’s store page)</a:t>
            </a:r>
            <a:endParaRPr lang="en-US" dirty="0"/>
          </a:p>
        </p:txBody>
      </p:sp>
      <p:sp>
        <p:nvSpPr>
          <p:cNvPr id="22" name="矩形圖說文字 21"/>
          <p:cNvSpPr/>
          <p:nvPr/>
        </p:nvSpPr>
        <p:spPr>
          <a:xfrm>
            <a:off x="3962400" y="982820"/>
            <a:ext cx="2268828" cy="514351"/>
          </a:xfrm>
          <a:prstGeom prst="wedgeRectCallout">
            <a:avLst>
              <a:gd name="adj1" fmla="val -99595"/>
              <a:gd name="adj2" fmla="val -140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Pack name</a:t>
            </a:r>
            <a:endParaRPr lang="en-US" dirty="0"/>
          </a:p>
        </p:txBody>
      </p:sp>
      <p:sp>
        <p:nvSpPr>
          <p:cNvPr id="23" name="矩形圖說文字 22"/>
          <p:cNvSpPr/>
          <p:nvPr/>
        </p:nvSpPr>
        <p:spPr>
          <a:xfrm>
            <a:off x="3962400" y="2952750"/>
            <a:ext cx="3270160" cy="514351"/>
          </a:xfrm>
          <a:prstGeom prst="wedgeRectCallout">
            <a:avLst>
              <a:gd name="adj1" fmla="val -104191"/>
              <a:gd name="adj2" fmla="val 7613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Preset name &amp; Pack description </a:t>
            </a:r>
            <a:endParaRPr lang="en-US" dirty="0"/>
          </a:p>
        </p:txBody>
      </p:sp>
      <p:sp>
        <p:nvSpPr>
          <p:cNvPr id="24" name="矩形圖說文字 23"/>
          <p:cNvSpPr/>
          <p:nvPr/>
        </p:nvSpPr>
        <p:spPr>
          <a:xfrm>
            <a:off x="3955960" y="4248150"/>
            <a:ext cx="3276600" cy="581501"/>
          </a:xfrm>
          <a:prstGeom prst="wedgeRectCallout">
            <a:avLst>
              <a:gd name="adj1" fmla="val -69222"/>
              <a:gd name="adj2" fmla="val 1757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Tap to back or the empty area to library (or tap back key)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4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6167"/>
            <a:ext cx="2514600" cy="5170115"/>
          </a:xfrm>
        </p:spPr>
      </p:pic>
      <p:sp>
        <p:nvSpPr>
          <p:cNvPr id="6" name="矩形圖說文字 5"/>
          <p:cNvSpPr/>
          <p:nvPr/>
        </p:nvSpPr>
        <p:spPr>
          <a:xfrm>
            <a:off x="2057400" y="3943350"/>
            <a:ext cx="2895600" cy="612648"/>
          </a:xfrm>
          <a:prstGeom prst="wedgeRectCallout">
            <a:avLst>
              <a:gd name="adj1" fmla="val 87903"/>
              <a:gd name="adj2" fmla="val 635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Tap </a:t>
            </a:r>
            <a:r>
              <a:rPr lang="en-US" altLang="zh-TW" dirty="0"/>
              <a:t>s</a:t>
            </a:r>
            <a:r>
              <a:rPr lang="en-US" dirty="0" smtClean="0"/>
              <a:t>hopping cart button to pop-up IAP dialog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942" y="4533913"/>
            <a:ext cx="300037" cy="26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7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EATE_Director_Fami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CyberLink Template 2016 09 (Wide)</Template>
  <TotalTime>6025</TotalTime>
  <Words>117</Words>
  <Application>Microsoft Office PowerPoint</Application>
  <PresentationFormat>如螢幕大小 (16:9)</PresentationFormat>
  <Paragraphs>26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CREATE_Director_Family</vt:lpstr>
      <vt:lpstr>ActionDirector Mobile v2.8 UI Spec</vt:lpstr>
      <vt:lpstr>Schedule &amp; Scope</vt:lpstr>
      <vt:lpstr>Color Presets</vt:lpstr>
      <vt:lpstr>Color Presets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ActionDirector Mobile Feature Proposal</dc:title>
  <dc:creator>Elvis Chen (PM)</dc:creator>
  <cp:lastModifiedBy>Elvis Chen (PM)</cp:lastModifiedBy>
  <cp:revision>82</cp:revision>
  <dcterms:created xsi:type="dcterms:W3CDTF">2006-08-16T00:00:00Z</dcterms:created>
  <dcterms:modified xsi:type="dcterms:W3CDTF">2017-08-21T09:31:47Z</dcterms:modified>
</cp:coreProperties>
</file>