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277" r:id="rId3"/>
    <p:sldId id="278" r:id="rId4"/>
    <p:sldId id="28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88" autoAdjust="0"/>
  </p:normalViewPr>
  <p:slideViewPr>
    <p:cSldViewPr>
      <p:cViewPr varScale="1">
        <p:scale>
          <a:sx n="148" d="100"/>
          <a:sy n="148" d="100"/>
        </p:scale>
        <p:origin x="-61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2017/10/26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v2.9 UI Spec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v2.9 (11/9</a:t>
            </a:r>
            <a:r>
              <a:rPr lang="zh-TW" altLang="en-US" dirty="0" smtClean="0"/>
              <a:t> </a:t>
            </a:r>
            <a:r>
              <a:rPr lang="en-US" altLang="zh-TW" dirty="0" smtClean="0"/>
              <a:t>GM)</a:t>
            </a:r>
          </a:p>
          <a:p>
            <a:r>
              <a:rPr lang="en-US" altLang="zh-TW" dirty="0" smtClean="0"/>
              <a:t>New tool: Skin Smoother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V2.9.1 (11/23 GM)</a:t>
            </a:r>
          </a:p>
          <a:p>
            <a:r>
              <a:rPr lang="en-US" dirty="0" smtClean="0"/>
              <a:t>Bug fix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&amp; Scope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Entry point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00B0F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0759" y1="57447" x2="60759" y2="57447"/>
                        <a14:foregroundMark x1="53797" y1="69504" x2="53797" y2="695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084" y="3597332"/>
            <a:ext cx="307395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4522320" y="379336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 smtClean="0">
                <a:solidFill>
                  <a:srgbClr val="00B0F0"/>
                </a:solidFill>
              </a:rPr>
              <a:t>Skin</a:t>
            </a:r>
          </a:p>
          <a:p>
            <a:pPr algn="ctr"/>
            <a:r>
              <a:rPr lang="en-US" sz="600" dirty="0" smtClean="0">
                <a:solidFill>
                  <a:srgbClr val="00B0F0"/>
                </a:solidFill>
              </a:rPr>
              <a:t>Smoother</a:t>
            </a:r>
            <a:endParaRPr lang="en-US" sz="600" dirty="0">
              <a:solidFill>
                <a:srgbClr val="00B0F0"/>
              </a:solidFill>
            </a:endParaRPr>
          </a:p>
        </p:txBody>
      </p:sp>
      <p:sp>
        <p:nvSpPr>
          <p:cNvPr id="12" name="框架 11"/>
          <p:cNvSpPr/>
          <p:nvPr/>
        </p:nvSpPr>
        <p:spPr>
          <a:xfrm>
            <a:off x="4552034" y="3450466"/>
            <a:ext cx="626371" cy="685800"/>
          </a:xfrm>
          <a:prstGeom prst="frame">
            <a:avLst>
              <a:gd name="adj1" fmla="val 857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矩形圖說文字 12"/>
          <p:cNvSpPr/>
          <p:nvPr/>
        </p:nvSpPr>
        <p:spPr>
          <a:xfrm>
            <a:off x="5486400" y="4324350"/>
            <a:ext cx="2743200" cy="533400"/>
          </a:xfrm>
          <a:prstGeom prst="wedgeRectCallout">
            <a:avLst>
              <a:gd name="adj1" fmla="val -64394"/>
              <a:gd name="adj2" fmla="val -10997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new button to the tool menu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3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032161" y="945793"/>
            <a:ext cx="114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75000"/>
                  </a:schemeClr>
                </a:solidFill>
              </a:rPr>
              <a:t>Skin Smoother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3200400" y="409575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Brightness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200400" y="432435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Smoothness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51044" y="4118280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160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51044" y="4304737"/>
            <a:ext cx="114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bg1">
                    <a:lumMod val="75000"/>
                  </a:schemeClr>
                </a:solidFill>
              </a:rPr>
              <a:t>160</a:t>
            </a:r>
            <a:endParaRPr lang="en-US" sz="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413" y="945793"/>
            <a:ext cx="194619" cy="233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圖說文字 14"/>
          <p:cNvSpPr/>
          <p:nvPr/>
        </p:nvSpPr>
        <p:spPr>
          <a:xfrm>
            <a:off x="304800" y="3562350"/>
            <a:ext cx="2743200" cy="869722"/>
          </a:xfrm>
          <a:prstGeom prst="wedgeRectCallout">
            <a:avLst>
              <a:gd name="adj1" fmla="val 65418"/>
              <a:gd name="adj2" fmla="val 258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 sliders for skin brightness and smoothness strength: 0~200, default is 160</a:t>
            </a:r>
            <a:endParaRPr lang="en-US" dirty="0"/>
          </a:p>
        </p:txBody>
      </p:sp>
      <p:sp>
        <p:nvSpPr>
          <p:cNvPr id="16" name="矩形圖說文字 15"/>
          <p:cNvSpPr/>
          <p:nvPr/>
        </p:nvSpPr>
        <p:spPr>
          <a:xfrm>
            <a:off x="304800" y="1193754"/>
            <a:ext cx="2743200" cy="869722"/>
          </a:xfrm>
          <a:prstGeom prst="wedgeRectCallout">
            <a:avLst>
              <a:gd name="adj1" fmla="val 75512"/>
              <a:gd name="adj2" fmla="val -5484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Press &amp; hold to show original</a:t>
            </a:r>
            <a:endParaRPr lang="en-US" dirty="0"/>
          </a:p>
        </p:txBody>
      </p:sp>
      <p:sp>
        <p:nvSpPr>
          <p:cNvPr id="18" name="矩形圖說文字 17"/>
          <p:cNvSpPr/>
          <p:nvPr/>
        </p:nvSpPr>
        <p:spPr>
          <a:xfrm>
            <a:off x="304800" y="1193754"/>
            <a:ext cx="2743200" cy="869722"/>
          </a:xfrm>
          <a:prstGeom prst="wedgeRectCallout">
            <a:avLst>
              <a:gd name="adj1" fmla="val 98752"/>
              <a:gd name="adj2" fmla="val 24205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Press &amp; hold </a:t>
            </a:r>
            <a:r>
              <a:rPr lang="en-US" dirty="0"/>
              <a:t>to show the original image, and have an OSD to say that</a:t>
            </a:r>
            <a:endParaRPr lang="en-US" dirty="0"/>
          </a:p>
        </p:txBody>
      </p:sp>
      <p:sp>
        <p:nvSpPr>
          <p:cNvPr id="20" name="流程圖: 替代處理程序 19"/>
          <p:cNvSpPr/>
          <p:nvPr/>
        </p:nvSpPr>
        <p:spPr>
          <a:xfrm>
            <a:off x="4191000" y="3683264"/>
            <a:ext cx="762000" cy="241828"/>
          </a:xfrm>
          <a:prstGeom prst="flowChartAlternateProcess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Original</a:t>
            </a:r>
            <a:endParaRPr lang="en-US" sz="800" dirty="0"/>
          </a:p>
        </p:txBody>
      </p:sp>
      <p:sp>
        <p:nvSpPr>
          <p:cNvPr id="21" name="矩形圖說文字 20"/>
          <p:cNvSpPr/>
          <p:nvPr/>
        </p:nvSpPr>
        <p:spPr>
          <a:xfrm>
            <a:off x="6096000" y="895350"/>
            <a:ext cx="2743200" cy="869722"/>
          </a:xfrm>
          <a:prstGeom prst="wedgeRectCallout">
            <a:avLst>
              <a:gd name="adj1" fmla="val -65996"/>
              <a:gd name="adj2" fmla="val -287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apply and back to main UI</a:t>
            </a:r>
            <a:endParaRPr 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6004776" y="3181350"/>
            <a:ext cx="2834424" cy="1057689"/>
          </a:xfrm>
          <a:prstGeom prst="wedgeRectCallout">
            <a:avLst>
              <a:gd name="adj1" fmla="val -91859"/>
              <a:gd name="adj2" fmla="val 399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Should snap to the default value when drag to it.</a:t>
            </a:r>
          </a:p>
          <a:p>
            <a:pPr algn="ctr"/>
            <a:r>
              <a:rPr lang="en-US" dirty="0" smtClean="0"/>
              <a:t>(color adjustments should have this behavior too)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10264</TotalTime>
  <Words>113</Words>
  <Application>Microsoft Office PowerPoint</Application>
  <PresentationFormat>如螢幕大小 (16:9)</PresentationFormat>
  <Paragraphs>27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CREATE_Director_Family</vt:lpstr>
      <vt:lpstr>ActionDirector Mobile v2.9 UI Spec</vt:lpstr>
      <vt:lpstr>Schedule &amp; Scope</vt:lpstr>
      <vt:lpstr>Entry point</vt:lpstr>
      <vt:lpstr>Controls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 Chen (PM)</cp:lastModifiedBy>
  <cp:revision>93</cp:revision>
  <dcterms:created xsi:type="dcterms:W3CDTF">2006-08-16T00:00:00Z</dcterms:created>
  <dcterms:modified xsi:type="dcterms:W3CDTF">2017-10-26T09:51:32Z</dcterms:modified>
</cp:coreProperties>
</file>