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68" r:id="rId3"/>
    <p:sldId id="273" r:id="rId4"/>
    <p:sldId id="274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63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263AD-5B69-4226-B676-1AF6496BC8FA}" type="datetimeFigureOut">
              <a:rPr lang="zh-TW" altLang="en-US" smtClean="0"/>
              <a:t>2016/12/2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0016C-0AC8-4030-83D0-F06429D8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7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76551"/>
            <a:ext cx="7772400" cy="8739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zh-TW" altLang="en-US" sz="3600" b="0" kern="1200" cap="none" spc="0" baseline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微軟正黑體" pitchFamily="34" charset="-120"/>
                <a:cs typeface="+mj-cs"/>
                <a:sym typeface="Calibri"/>
              </a:defRPr>
            </a:lvl1pPr>
          </a:lstStyle>
          <a:p>
            <a:pPr marL="115888" lvl="0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0050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圖片 7" descr="Create+Play_1.jpg"/>
          <p:cNvPicPr>
            <a:picLocks noChangeAspect="1"/>
          </p:cNvPicPr>
          <p:nvPr/>
        </p:nvPicPr>
        <p:blipFill rotWithShape="1">
          <a:blip r:embed="rId2" cstate="print"/>
          <a:srcRect t="23940" b="16329"/>
          <a:stretch/>
        </p:blipFill>
        <p:spPr>
          <a:xfrm>
            <a:off x="0" y="0"/>
            <a:ext cx="9144000" cy="25585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Larg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8"/>
            <a:ext cx="8839200" cy="42267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44196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48200" y="742950"/>
            <a:ext cx="43434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標題投影片 (無背景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spcBef>
                <a:spcPct val="0"/>
              </a:spcBef>
              <a:buNone/>
              <a:defRPr kumimoji="0" lang="zh-TW" altLang="en-US" sz="3600" b="0" kern="1200" cap="none" spc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628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2914651"/>
            <a:ext cx="7772400" cy="1021556"/>
          </a:xfrm>
          <a:noFill/>
          <a:effectLst/>
        </p:spPr>
        <p:txBody>
          <a:bodyPr vert="horz" lIns="45720" rIns="45720" anchor="ctr">
            <a:noAutofit/>
          </a:bodyPr>
          <a:lstStyle>
            <a:lvl1pPr>
              <a:defRPr lang="zh-TW" altLang="en-US" dirty="0">
                <a:latin typeface="+mj-lt"/>
              </a:defRPr>
            </a:lvl1pPr>
          </a:lstStyle>
          <a:p>
            <a:pPr lvl="0"/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Z:\Upload\2MingYen\play\_archive2\play_ALL_0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2194560"/>
          </a:xfrm>
          <a:prstGeom prst="rect">
            <a:avLst/>
          </a:prstGeom>
          <a:noFill/>
        </p:spPr>
      </p:pic>
      <p:pic>
        <p:nvPicPr>
          <p:cNvPr id="8" name="圖片 7" descr="play_ALL_ok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572003" y="1"/>
            <a:ext cx="4572001" cy="2212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0"/>
          </p:nvPr>
        </p:nvSpPr>
        <p:spPr>
          <a:xfrm>
            <a:off x="381000" y="914400"/>
            <a:ext cx="8382000" cy="3886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zh-TW" dirty="0" smtClean="0"/>
            </a:lvl1pPr>
            <a:lvl2pPr>
              <a:defRPr lang="en-US" altLang="zh-TW" dirty="0" smtClean="0"/>
            </a:lvl2pPr>
            <a:lvl3pPr>
              <a:defRPr lang="en-US" altLang="zh-TW" dirty="0" smtClean="0"/>
            </a:lvl3pPr>
            <a:lvl4pPr>
              <a:defRPr lang="en-US" altLang="zh-TW" dirty="0" smtClean="0"/>
            </a:lvl4pPr>
            <a:lvl5pPr>
              <a:defRPr lang="zh-TW" altLang="en-US" dirty="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/>
          </p:nvPr>
        </p:nvSpPr>
        <p:spPr>
          <a:xfrm>
            <a:off x="452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9" name="內容版面配置區 3"/>
          <p:cNvSpPr>
            <a:spLocks noGrp="1"/>
          </p:cNvSpPr>
          <p:nvPr>
            <p:ph sz="half" idx="14"/>
          </p:nvPr>
        </p:nvSpPr>
        <p:spPr>
          <a:xfrm>
            <a:off x="4643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394335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defRPr sz="1600">
                <a:latin typeface="Calibri" pitchFamily="34" charset="0"/>
              </a:defRPr>
            </a:lvl3pPr>
            <a:lvl4pPr marL="968375" indent="-161925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3943350"/>
          </a:xfrm>
        </p:spPr>
        <p:txBody>
          <a:bodyPr>
            <a:noAutofit/>
          </a:bodyPr>
          <a:lstStyle>
            <a:lvl1pPr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tabLst/>
              <a:defRPr sz="1600">
                <a:latin typeface="Calibri" pitchFamily="34" charset="0"/>
              </a:defRPr>
            </a:lvl3pPr>
            <a:lvl4pPr marL="968375" indent="-173038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9352" y="4869657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735546"/>
            <a:ext cx="4040188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167595"/>
            <a:ext cx="4040188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11" y="735546"/>
            <a:ext cx="4041775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167595"/>
            <a:ext cx="4041775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en_hall\Desktop\PowerDVD 14\Headers\PDVD14_cover.jpg"/>
          <p:cNvPicPr>
            <a:picLocks noChangeAspect="1" noChangeArrowheads="1"/>
          </p:cNvPicPr>
          <p:nvPr/>
        </p:nvPicPr>
        <p:blipFill>
          <a:blip r:embed="rId18" cstate="print"/>
          <a:srcRect t="90949"/>
          <a:stretch>
            <a:fillRect/>
          </a:stretch>
        </p:blipFill>
        <p:spPr bwMode="auto">
          <a:xfrm>
            <a:off x="0" y="4785996"/>
            <a:ext cx="9144000" cy="357504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76062" y="228600"/>
            <a:ext cx="8391876" cy="571500"/>
          </a:xfrm>
          <a:prstGeom prst="rect">
            <a:avLst/>
          </a:prstGeom>
          <a:noFill/>
          <a:effectLst/>
        </p:spPr>
        <p:txBody>
          <a:bodyPr vert="horz" lIns="45720" rIns="4572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7179" y="895350"/>
            <a:ext cx="8329642" cy="382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43400" y="4836944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4" descr="http://sites.amd.com/PublishingImages/Public/Logo_CorporateLogos/160W/cyberlink-logo-apr08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8900" y="4818460"/>
            <a:ext cx="901700" cy="28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CREATE-PLAY.png"/>
          <p:cNvPicPr>
            <a:picLocks noChangeAspect="1"/>
          </p:cNvPicPr>
          <p:nvPr/>
        </p:nvPicPr>
        <p:blipFill>
          <a:blip r:embed="rId20" cstate="print">
            <a:lum bright="100000"/>
          </a:blip>
          <a:srcRect/>
          <a:stretch>
            <a:fillRect/>
          </a:stretch>
        </p:blipFill>
        <p:spPr bwMode="auto">
          <a:xfrm>
            <a:off x="7086602" y="4823070"/>
            <a:ext cx="2038369" cy="30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marL="115888" indent="0" algn="ctr" defTabSz="914400" rtl="0" eaLnBrk="1" latinLnBrk="0" hangingPunct="1">
        <a:spcBef>
          <a:spcPct val="0"/>
        </a:spcBef>
        <a:buNone/>
        <a:defRPr kumimoji="0" lang="zh-TW" altLang="en-US" sz="2800" b="0" kern="1200" cap="none" spc="0" baseline="0" dirty="0">
          <a:ln>
            <a:noFill/>
          </a:ln>
          <a:solidFill>
            <a:srgbClr val="C00000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200"/>
        </a:spcBef>
        <a:buClr>
          <a:srgbClr val="C00000"/>
        </a:buClr>
        <a:buSzPct val="60000"/>
        <a:buFont typeface="Wingdings" pitchFamily="2" charset="2"/>
        <a:buChar char="u"/>
        <a:defRPr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1975" indent="-214313" algn="l" defTabSz="914400" rtl="0" eaLnBrk="1" latinLnBrk="0" hangingPunct="1">
        <a:spcBef>
          <a:spcPts val="200"/>
        </a:spcBef>
        <a:buClr>
          <a:srgbClr val="375BB0"/>
        </a:buClr>
        <a:buSzPct val="60000"/>
        <a:buFont typeface="Wingdings" pitchFamily="2" charset="2"/>
        <a:buChar char="n"/>
        <a:defRPr sz="2000" kern="1200">
          <a:solidFill>
            <a:srgbClr val="254061"/>
          </a:solidFill>
          <a:latin typeface="+mj-lt"/>
          <a:ea typeface="+mn-ea"/>
          <a:cs typeface="+mn-cs"/>
        </a:defRPr>
      </a:lvl2pPr>
      <a:lvl3pPr marL="914400" indent="-231775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l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312863" indent="-2825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46225" indent="-233363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ActionDirector</a:t>
            </a:r>
            <a:r>
              <a:rPr lang="en-US" altLang="zh-TW" dirty="0" smtClean="0"/>
              <a:t> Mobile</a:t>
            </a:r>
            <a:br>
              <a:rPr lang="en-US" altLang="zh-TW" dirty="0" smtClean="0"/>
            </a:br>
            <a:r>
              <a:rPr lang="en-US" altLang="zh-TW" dirty="0" smtClean="0"/>
              <a:t>Feature Proposal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PM: Elvis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1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Support Flip &amp; Rotate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45" y="742950"/>
            <a:ext cx="2475309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ircular Arrow 20"/>
          <p:cNvSpPr/>
          <p:nvPr/>
        </p:nvSpPr>
        <p:spPr>
          <a:xfrm>
            <a:off x="3568430" y="4387580"/>
            <a:ext cx="152400" cy="228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915226"/>
              <a:gd name="adj5" fmla="val 125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33345" y="4616180"/>
            <a:ext cx="565825" cy="202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accent5">
                    <a:lumMod val="75000"/>
                  </a:schemeClr>
                </a:solidFill>
              </a:rPr>
              <a:t>Basic Edit</a:t>
            </a:r>
            <a:endParaRPr lang="zh-TW" altLang="en-US" sz="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381000" y="3333750"/>
            <a:ext cx="2819400" cy="990600"/>
          </a:xfrm>
          <a:prstGeom prst="wedgeRectCallout">
            <a:avLst>
              <a:gd name="adj1" fmla="val 59811"/>
              <a:gd name="adj2" fmla="val 633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New icon and change “Trim” to “Basic Edit”</a:t>
            </a:r>
          </a:p>
        </p:txBody>
      </p:sp>
    </p:spTree>
    <p:extLst>
      <p:ext uri="{BB962C8B-B14F-4D97-AF65-F5344CB8AC3E}">
        <p14:creationId xmlns:p14="http://schemas.microsoft.com/office/powerpoint/2010/main" val="10153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35899"/>
            <a:ext cx="2438400" cy="43349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Tips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486150"/>
            <a:ext cx="4572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81400" y="3409950"/>
            <a:ext cx="304800" cy="91440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05200" y="2952750"/>
            <a:ext cx="228600" cy="76200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5200" y="2724150"/>
            <a:ext cx="114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bg1"/>
                </a:solidFill>
              </a:rPr>
              <a:t>Tap to flip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486400" y="3105150"/>
            <a:ext cx="152400" cy="60960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4400" y="2876550"/>
            <a:ext cx="1143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bg1"/>
                </a:solidFill>
              </a:rPr>
              <a:t>Rotate 90 degree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pic>
        <p:nvPicPr>
          <p:cNvPr id="13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3" t="65302" r="-731" b="28714"/>
          <a:stretch/>
        </p:blipFill>
        <p:spPr>
          <a:xfrm>
            <a:off x="4134255" y="3651520"/>
            <a:ext cx="1478604" cy="259404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100000" l="9910" r="100000">
                        <a14:foregroundMark x1="34234" y1="56863" x2="34234" y2="56863"/>
                        <a14:foregroundMark x1="51351" y1="47059" x2="51351" y2="47059"/>
                        <a14:foregroundMark x1="70270" y1="44118" x2="70270" y2="44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14750"/>
            <a:ext cx="310964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9091" r="100000">
                        <a14:foregroundMark x1="65289" y1="29464" x2="65289" y2="29464"/>
                        <a14:foregroundMark x1="52893" y1="17857" x2="52893" y2="17857"/>
                        <a14:foregroundMark x1="52893" y1="39286" x2="52893" y2="39286"/>
                        <a14:foregroundMark x1="52066" y1="51786" x2="52066" y2="51786"/>
                        <a14:foregroundMark x1="52893" y1="70536" x2="52893" y2="70536"/>
                        <a14:foregroundMark x1="52893" y1="87500" x2="52893" y2="8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14750"/>
            <a:ext cx="289149" cy="26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6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813858"/>
            <a:ext cx="2435423" cy="432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57600" y="862925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Trim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100000" l="9910" r="100000">
                        <a14:foregroundMark x1="34234" y1="56863" x2="34234" y2="56863"/>
                        <a14:foregroundMark x1="51351" y1="47059" x2="51351" y2="47059"/>
                        <a14:foregroundMark x1="70270" y1="44118" x2="70270" y2="44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14750"/>
            <a:ext cx="310964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2209800" y="3105150"/>
            <a:ext cx="990600" cy="533400"/>
          </a:xfrm>
          <a:prstGeom prst="wedgeRectCallout">
            <a:avLst>
              <a:gd name="adj1" fmla="val 64273"/>
              <a:gd name="adj2" fmla="val 7709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Tap to flip</a:t>
            </a:r>
            <a:endParaRPr lang="zh-TW" altLang="en-US" sz="1000" dirty="0"/>
          </a:p>
        </p:txBody>
      </p:sp>
      <p:sp>
        <p:nvSpPr>
          <p:cNvPr id="12" name="Rectangular Callout 11"/>
          <p:cNvSpPr/>
          <p:nvPr/>
        </p:nvSpPr>
        <p:spPr>
          <a:xfrm>
            <a:off x="5943600" y="3181350"/>
            <a:ext cx="990600" cy="533400"/>
          </a:xfrm>
          <a:prstGeom prst="wedgeRectCallout">
            <a:avLst>
              <a:gd name="adj1" fmla="val -66660"/>
              <a:gd name="adj2" fmla="val 807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Tap to rotate 90 degree directly</a:t>
            </a:r>
            <a:endParaRPr lang="zh-TW" altLang="en-US" sz="1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9091" r="100000">
                        <a14:foregroundMark x1="65289" y1="29464" x2="65289" y2="29464"/>
                        <a14:foregroundMark x1="52893" y1="17857" x2="52893" y2="17857"/>
                        <a14:foregroundMark x1="52893" y1="39286" x2="52893" y2="39286"/>
                        <a14:foregroundMark x1="52066" y1="51786" x2="52066" y2="51786"/>
                        <a14:foregroundMark x1="52893" y1="70536" x2="52893" y2="70536"/>
                        <a14:foregroundMark x1="52893" y1="87500" x2="52893" y2="8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14750"/>
            <a:ext cx="289149" cy="26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46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theme/theme1.xml><?xml version="1.0" encoding="utf-8"?>
<a:theme xmlns:a="http://schemas.openxmlformats.org/drawingml/2006/main" name="CREATE_Director_Fami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CyberLink Template 2016 09 (Wide)</Template>
  <TotalTime>4470</TotalTime>
  <Words>44</Words>
  <Application>Microsoft Office PowerPoint</Application>
  <PresentationFormat>On-screen Show (16:9)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CREATE_Director_Family</vt:lpstr>
      <vt:lpstr>ActionDirector Mobile Feature Proposal</vt:lpstr>
      <vt:lpstr>Support Flip &amp; Rotate</vt:lpstr>
      <vt:lpstr>Tips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ActionDirector Mobile Feature Proposal</dc:title>
  <dc:creator>Elvis Chen (PM)</dc:creator>
  <cp:lastModifiedBy>elvis_chen</cp:lastModifiedBy>
  <cp:revision>30</cp:revision>
  <dcterms:created xsi:type="dcterms:W3CDTF">2006-08-16T00:00:00Z</dcterms:created>
  <dcterms:modified xsi:type="dcterms:W3CDTF">2016-12-02T02:44:34Z</dcterms:modified>
</cp:coreProperties>
</file>