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7" r:id="rId12"/>
    <p:sldId id="273" r:id="rId13"/>
    <p:sldId id="276" r:id="rId14"/>
    <p:sldId id="27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B9F74-4D12-43A1-AB15-378E72EEB9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131DFE6-59D2-48BB-8DCA-6D24BFAA0417}">
      <dgm:prSet phldrT="[Text]"/>
      <dgm:spPr/>
      <dgm:t>
        <a:bodyPr/>
        <a:lstStyle/>
        <a:p>
          <a:r>
            <a:rPr lang="en-US" altLang="zh-TW" dirty="0" smtClean="0"/>
            <a:t>Home page:</a:t>
          </a:r>
        </a:p>
        <a:p>
          <a:r>
            <a:rPr lang="en-US" altLang="zh-TW" dirty="0" smtClean="0"/>
            <a:t>Import clip(s)/Capture</a:t>
          </a:r>
        </a:p>
        <a:p>
          <a:r>
            <a:rPr lang="en-US" altLang="zh-TW" dirty="0" smtClean="0"/>
            <a:t>(Create project automatically)</a:t>
          </a:r>
          <a:endParaRPr lang="zh-TW" altLang="en-US" dirty="0"/>
        </a:p>
      </dgm:t>
    </dgm:pt>
    <dgm:pt modelId="{D76E1DDE-0C39-4E89-9E9F-692E94BD5E46}" type="parTrans" cxnId="{0609496C-CCCB-41B5-82BA-437DE6F662AE}">
      <dgm:prSet/>
      <dgm:spPr/>
      <dgm:t>
        <a:bodyPr/>
        <a:lstStyle/>
        <a:p>
          <a:endParaRPr lang="zh-TW" altLang="en-US"/>
        </a:p>
      </dgm:t>
    </dgm:pt>
    <dgm:pt modelId="{7AFE1A8B-2510-47CE-9781-CAC9FEB9ED46}" type="sibTrans" cxnId="{0609496C-CCCB-41B5-82BA-437DE6F662AE}">
      <dgm:prSet/>
      <dgm:spPr/>
      <dgm:t>
        <a:bodyPr/>
        <a:lstStyle/>
        <a:p>
          <a:endParaRPr lang="zh-TW" altLang="en-US"/>
        </a:p>
      </dgm:t>
    </dgm:pt>
    <dgm:pt modelId="{2D2F366B-C63E-44BA-9279-B902F25EAA26}">
      <dgm:prSet phldrT="[Text]"/>
      <dgm:spPr/>
      <dgm:t>
        <a:bodyPr/>
        <a:lstStyle/>
        <a:p>
          <a:r>
            <a:rPr lang="en-US" altLang="zh-TW" dirty="0" smtClean="0"/>
            <a:t>Add to/Remove from storyboard</a:t>
          </a:r>
          <a:endParaRPr lang="zh-TW" altLang="en-US" dirty="0"/>
        </a:p>
      </dgm:t>
    </dgm:pt>
    <dgm:pt modelId="{A156CB6B-5C03-425D-924A-E270883085E4}" type="parTrans" cxnId="{D8B45F95-046F-4915-ACF0-1C8498099D9A}">
      <dgm:prSet/>
      <dgm:spPr/>
      <dgm:t>
        <a:bodyPr/>
        <a:lstStyle/>
        <a:p>
          <a:endParaRPr lang="zh-TW" altLang="en-US"/>
        </a:p>
      </dgm:t>
    </dgm:pt>
    <dgm:pt modelId="{65D8E819-76C8-4198-9500-C7275B957379}" type="sibTrans" cxnId="{D8B45F95-046F-4915-ACF0-1C8498099D9A}">
      <dgm:prSet/>
      <dgm:spPr/>
      <dgm:t>
        <a:bodyPr/>
        <a:lstStyle/>
        <a:p>
          <a:endParaRPr lang="zh-TW" altLang="en-US"/>
        </a:p>
      </dgm:t>
    </dgm:pt>
    <dgm:pt modelId="{3EDA0B02-7743-4CC9-9C2E-746A4502FD5F}">
      <dgm:prSet/>
      <dgm:spPr/>
      <dgm:t>
        <a:bodyPr/>
        <a:lstStyle/>
        <a:p>
          <a:r>
            <a:rPr lang="en-US" altLang="zh-TW" dirty="0" smtClean="0"/>
            <a:t>Edit page:</a:t>
          </a:r>
        </a:p>
        <a:p>
          <a:r>
            <a:rPr lang="en-US" altLang="zh-TW" dirty="0" smtClean="0"/>
            <a:t>Select a clip to edit</a:t>
          </a:r>
          <a:endParaRPr lang="zh-TW" altLang="en-US" dirty="0"/>
        </a:p>
      </dgm:t>
    </dgm:pt>
    <dgm:pt modelId="{CE10FF1F-68EC-439D-B010-DB3A8BFDD5DF}" type="parTrans" cxnId="{1CB22747-DAE2-42A0-A2B3-55F6B8E270C7}">
      <dgm:prSet/>
      <dgm:spPr/>
      <dgm:t>
        <a:bodyPr/>
        <a:lstStyle/>
        <a:p>
          <a:endParaRPr lang="zh-TW" altLang="en-US"/>
        </a:p>
      </dgm:t>
    </dgm:pt>
    <dgm:pt modelId="{D0F02954-58DA-4442-8C27-239D8BF3052B}" type="sibTrans" cxnId="{1CB22747-DAE2-42A0-A2B3-55F6B8E270C7}">
      <dgm:prSet/>
      <dgm:spPr/>
      <dgm:t>
        <a:bodyPr/>
        <a:lstStyle/>
        <a:p>
          <a:endParaRPr lang="zh-TW" altLang="en-US"/>
        </a:p>
      </dgm:t>
    </dgm:pt>
    <dgm:pt modelId="{8CE968C0-F7DB-46F3-A7CC-1CFF17B78870}">
      <dgm:prSet/>
      <dgm:spPr/>
      <dgm:t>
        <a:bodyPr/>
        <a:lstStyle/>
        <a:p>
          <a:r>
            <a:rPr lang="en-US" altLang="zh-TW" dirty="0" smtClean="0"/>
            <a:t>Produce/Share</a:t>
          </a:r>
          <a:endParaRPr lang="zh-TW" altLang="en-US" dirty="0"/>
        </a:p>
      </dgm:t>
    </dgm:pt>
    <dgm:pt modelId="{153CD9BC-7B0A-4FAD-B08A-1422C05DB3BA}" type="parTrans" cxnId="{DA6184BD-B600-4B34-9A92-8672FAA2718F}">
      <dgm:prSet/>
      <dgm:spPr/>
      <dgm:t>
        <a:bodyPr/>
        <a:lstStyle/>
        <a:p>
          <a:endParaRPr lang="zh-TW" altLang="en-US"/>
        </a:p>
      </dgm:t>
    </dgm:pt>
    <dgm:pt modelId="{31BFB7B0-D267-4E5B-99F8-CDA967F36395}" type="sibTrans" cxnId="{DA6184BD-B600-4B34-9A92-8672FAA2718F}">
      <dgm:prSet/>
      <dgm:spPr/>
      <dgm:t>
        <a:bodyPr/>
        <a:lstStyle/>
        <a:p>
          <a:endParaRPr lang="zh-TW" altLang="en-US"/>
        </a:p>
      </dgm:t>
    </dgm:pt>
    <dgm:pt modelId="{B55A3F69-5735-42FE-94FE-87744339D739}" type="pres">
      <dgm:prSet presAssocID="{E5AB9F74-4D12-43A1-AB15-378E72EEB9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33C4357-6BCB-4804-85DB-577696618FCE}" type="pres">
      <dgm:prSet presAssocID="{8131DFE6-59D2-48BB-8DCA-6D24BFAA04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1A50DF-C304-48EC-BC14-320D961529C0}" type="pres">
      <dgm:prSet presAssocID="{7AFE1A8B-2510-47CE-9781-CAC9FEB9ED4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4D9B9DDA-4A69-43DB-820B-CB58586EAF4D}" type="pres">
      <dgm:prSet presAssocID="{7AFE1A8B-2510-47CE-9781-CAC9FEB9ED4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86794C6D-C1E7-4FD8-9EE3-B21571896097}" type="pres">
      <dgm:prSet presAssocID="{2D2F366B-C63E-44BA-9279-B902F25EAA2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E175D0-970D-4186-BBB8-1DD2A2E7E34A}" type="pres">
      <dgm:prSet presAssocID="{65D8E819-76C8-4198-9500-C7275B957379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E6FBC7CD-92BF-42AE-BCBD-F7D4D31D9706}" type="pres">
      <dgm:prSet presAssocID="{65D8E819-76C8-4198-9500-C7275B957379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375E418E-412A-46DA-81E6-01B7DD028711}" type="pres">
      <dgm:prSet presAssocID="{3EDA0B02-7743-4CC9-9C2E-746A4502FD5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7344A6-1574-4E18-9CDB-0F2DAB18C3CB}" type="pres">
      <dgm:prSet presAssocID="{D0F02954-58DA-4442-8C27-239D8BF3052B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946B4661-62DB-4FA6-9D27-C0E2E18A523B}" type="pres">
      <dgm:prSet presAssocID="{D0F02954-58DA-4442-8C27-239D8BF3052B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5822B85E-52F7-431C-90E2-12B61DEC5797}" type="pres">
      <dgm:prSet presAssocID="{8CE968C0-F7DB-46F3-A7CC-1CFF17B7887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64D7B4-014C-4DDA-B8D5-8E2057C41879}" type="presOf" srcId="{3EDA0B02-7743-4CC9-9C2E-746A4502FD5F}" destId="{375E418E-412A-46DA-81E6-01B7DD028711}" srcOrd="0" destOrd="0" presId="urn:microsoft.com/office/officeart/2005/8/layout/process1"/>
    <dgm:cxn modelId="{1CB22747-DAE2-42A0-A2B3-55F6B8E270C7}" srcId="{E5AB9F74-4D12-43A1-AB15-378E72EEB953}" destId="{3EDA0B02-7743-4CC9-9C2E-746A4502FD5F}" srcOrd="2" destOrd="0" parTransId="{CE10FF1F-68EC-439D-B010-DB3A8BFDD5DF}" sibTransId="{D0F02954-58DA-4442-8C27-239D8BF3052B}"/>
    <dgm:cxn modelId="{EDD011CD-78A9-4371-96DB-FB1BC3DA182E}" type="presOf" srcId="{D0F02954-58DA-4442-8C27-239D8BF3052B}" destId="{946B4661-62DB-4FA6-9D27-C0E2E18A523B}" srcOrd="1" destOrd="0" presId="urn:microsoft.com/office/officeart/2005/8/layout/process1"/>
    <dgm:cxn modelId="{E028E5FF-CFA9-4D68-A0EB-E3D51D448484}" type="presOf" srcId="{2D2F366B-C63E-44BA-9279-B902F25EAA26}" destId="{86794C6D-C1E7-4FD8-9EE3-B21571896097}" srcOrd="0" destOrd="0" presId="urn:microsoft.com/office/officeart/2005/8/layout/process1"/>
    <dgm:cxn modelId="{02022FFA-2904-4D70-A94C-0594680427BD}" type="presOf" srcId="{8CE968C0-F7DB-46F3-A7CC-1CFF17B78870}" destId="{5822B85E-52F7-431C-90E2-12B61DEC5797}" srcOrd="0" destOrd="0" presId="urn:microsoft.com/office/officeart/2005/8/layout/process1"/>
    <dgm:cxn modelId="{3C2EA5DB-00F5-4ABA-8B1F-4022B51D9AAD}" type="presOf" srcId="{D0F02954-58DA-4442-8C27-239D8BF3052B}" destId="{4F7344A6-1574-4E18-9CDB-0F2DAB18C3CB}" srcOrd="0" destOrd="0" presId="urn:microsoft.com/office/officeart/2005/8/layout/process1"/>
    <dgm:cxn modelId="{D8B45F95-046F-4915-ACF0-1C8498099D9A}" srcId="{E5AB9F74-4D12-43A1-AB15-378E72EEB953}" destId="{2D2F366B-C63E-44BA-9279-B902F25EAA26}" srcOrd="1" destOrd="0" parTransId="{A156CB6B-5C03-425D-924A-E270883085E4}" sibTransId="{65D8E819-76C8-4198-9500-C7275B957379}"/>
    <dgm:cxn modelId="{DA6184BD-B600-4B34-9A92-8672FAA2718F}" srcId="{E5AB9F74-4D12-43A1-AB15-378E72EEB953}" destId="{8CE968C0-F7DB-46F3-A7CC-1CFF17B78870}" srcOrd="3" destOrd="0" parTransId="{153CD9BC-7B0A-4FAD-B08A-1422C05DB3BA}" sibTransId="{31BFB7B0-D267-4E5B-99F8-CDA967F36395}"/>
    <dgm:cxn modelId="{12FDFB8B-8D61-4022-AB0C-FD534E6298E8}" type="presOf" srcId="{8131DFE6-59D2-48BB-8DCA-6D24BFAA0417}" destId="{B33C4357-6BCB-4804-85DB-577696618FCE}" srcOrd="0" destOrd="0" presId="urn:microsoft.com/office/officeart/2005/8/layout/process1"/>
    <dgm:cxn modelId="{0609496C-CCCB-41B5-82BA-437DE6F662AE}" srcId="{E5AB9F74-4D12-43A1-AB15-378E72EEB953}" destId="{8131DFE6-59D2-48BB-8DCA-6D24BFAA0417}" srcOrd="0" destOrd="0" parTransId="{D76E1DDE-0C39-4E89-9E9F-692E94BD5E46}" sibTransId="{7AFE1A8B-2510-47CE-9781-CAC9FEB9ED46}"/>
    <dgm:cxn modelId="{5A58F21D-8F96-4762-84FA-87CF98932F15}" type="presOf" srcId="{E5AB9F74-4D12-43A1-AB15-378E72EEB953}" destId="{B55A3F69-5735-42FE-94FE-87744339D739}" srcOrd="0" destOrd="0" presId="urn:microsoft.com/office/officeart/2005/8/layout/process1"/>
    <dgm:cxn modelId="{9F15A865-5F11-47D8-8C81-41B70A438ED8}" type="presOf" srcId="{65D8E819-76C8-4198-9500-C7275B957379}" destId="{62E175D0-970D-4186-BBB8-1DD2A2E7E34A}" srcOrd="0" destOrd="0" presId="urn:microsoft.com/office/officeart/2005/8/layout/process1"/>
    <dgm:cxn modelId="{33A70E6D-6C92-4C21-8AF2-E7BD13D811B5}" type="presOf" srcId="{7AFE1A8B-2510-47CE-9781-CAC9FEB9ED46}" destId="{4D9B9DDA-4A69-43DB-820B-CB58586EAF4D}" srcOrd="1" destOrd="0" presId="urn:microsoft.com/office/officeart/2005/8/layout/process1"/>
    <dgm:cxn modelId="{0AFB563E-BCF7-4125-A1FB-A16847E1EEA4}" type="presOf" srcId="{7AFE1A8B-2510-47CE-9781-CAC9FEB9ED46}" destId="{971A50DF-C304-48EC-BC14-320D961529C0}" srcOrd="0" destOrd="0" presId="urn:microsoft.com/office/officeart/2005/8/layout/process1"/>
    <dgm:cxn modelId="{18CED9E5-9000-40E5-992A-7A91048C9389}" type="presOf" srcId="{65D8E819-76C8-4198-9500-C7275B957379}" destId="{E6FBC7CD-92BF-42AE-BCBD-F7D4D31D9706}" srcOrd="1" destOrd="0" presId="urn:microsoft.com/office/officeart/2005/8/layout/process1"/>
    <dgm:cxn modelId="{CAA0F4BC-27CE-4EE4-8C82-4454DC5A868E}" type="presParOf" srcId="{B55A3F69-5735-42FE-94FE-87744339D739}" destId="{B33C4357-6BCB-4804-85DB-577696618FCE}" srcOrd="0" destOrd="0" presId="urn:microsoft.com/office/officeart/2005/8/layout/process1"/>
    <dgm:cxn modelId="{FD75EBB8-C845-4A3F-8AF3-B85A8BA3276F}" type="presParOf" srcId="{B55A3F69-5735-42FE-94FE-87744339D739}" destId="{971A50DF-C304-48EC-BC14-320D961529C0}" srcOrd="1" destOrd="0" presId="urn:microsoft.com/office/officeart/2005/8/layout/process1"/>
    <dgm:cxn modelId="{1F9C215D-C4DF-4BA0-B908-0D9322C2EDFC}" type="presParOf" srcId="{971A50DF-C304-48EC-BC14-320D961529C0}" destId="{4D9B9DDA-4A69-43DB-820B-CB58586EAF4D}" srcOrd="0" destOrd="0" presId="urn:microsoft.com/office/officeart/2005/8/layout/process1"/>
    <dgm:cxn modelId="{64745D7F-8525-41A4-9A2C-FF5D1609C4BF}" type="presParOf" srcId="{B55A3F69-5735-42FE-94FE-87744339D739}" destId="{86794C6D-C1E7-4FD8-9EE3-B21571896097}" srcOrd="2" destOrd="0" presId="urn:microsoft.com/office/officeart/2005/8/layout/process1"/>
    <dgm:cxn modelId="{59E14815-2DC2-413B-9B93-33F9A463871A}" type="presParOf" srcId="{B55A3F69-5735-42FE-94FE-87744339D739}" destId="{62E175D0-970D-4186-BBB8-1DD2A2E7E34A}" srcOrd="3" destOrd="0" presId="urn:microsoft.com/office/officeart/2005/8/layout/process1"/>
    <dgm:cxn modelId="{9084432D-DFA4-4C75-A2C0-2EB8DE0E9799}" type="presParOf" srcId="{62E175D0-970D-4186-BBB8-1DD2A2E7E34A}" destId="{E6FBC7CD-92BF-42AE-BCBD-F7D4D31D9706}" srcOrd="0" destOrd="0" presId="urn:microsoft.com/office/officeart/2005/8/layout/process1"/>
    <dgm:cxn modelId="{0898E722-6F9F-40AC-9900-DA3FD80D0916}" type="presParOf" srcId="{B55A3F69-5735-42FE-94FE-87744339D739}" destId="{375E418E-412A-46DA-81E6-01B7DD028711}" srcOrd="4" destOrd="0" presId="urn:microsoft.com/office/officeart/2005/8/layout/process1"/>
    <dgm:cxn modelId="{3057CA0E-44B6-4210-BC58-991B83CBA524}" type="presParOf" srcId="{B55A3F69-5735-42FE-94FE-87744339D739}" destId="{4F7344A6-1574-4E18-9CDB-0F2DAB18C3CB}" srcOrd="5" destOrd="0" presId="urn:microsoft.com/office/officeart/2005/8/layout/process1"/>
    <dgm:cxn modelId="{BEA32D59-88E2-4C71-B763-44247C64FCCA}" type="presParOf" srcId="{4F7344A6-1574-4E18-9CDB-0F2DAB18C3CB}" destId="{946B4661-62DB-4FA6-9D27-C0E2E18A523B}" srcOrd="0" destOrd="0" presId="urn:microsoft.com/office/officeart/2005/8/layout/process1"/>
    <dgm:cxn modelId="{9F43E286-81D8-4870-9033-C4C08EC9D4D4}" type="presParOf" srcId="{B55A3F69-5735-42FE-94FE-87744339D739}" destId="{5822B85E-52F7-431C-90E2-12B61DEC57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C4357-6BCB-4804-85DB-577696618FCE}">
      <dsp:nvSpPr>
        <dsp:cNvPr id="0" name=""/>
        <dsp:cNvSpPr/>
      </dsp:nvSpPr>
      <dsp:spPr>
        <a:xfrm>
          <a:off x="3683" y="961697"/>
          <a:ext cx="1610506" cy="196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Home page: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Import clip(s)/Capture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(Create project automatically)</a:t>
          </a:r>
          <a:endParaRPr lang="zh-TW" altLang="en-US" sz="1800" kern="1200" dirty="0"/>
        </a:p>
      </dsp:txBody>
      <dsp:txXfrm>
        <a:off x="50853" y="1008867"/>
        <a:ext cx="1516166" cy="1868464"/>
      </dsp:txXfrm>
    </dsp:sp>
    <dsp:sp modelId="{971A50DF-C304-48EC-BC14-320D961529C0}">
      <dsp:nvSpPr>
        <dsp:cNvPr id="0" name=""/>
        <dsp:cNvSpPr/>
      </dsp:nvSpPr>
      <dsp:spPr>
        <a:xfrm>
          <a:off x="1775240" y="17433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1775240" y="1823278"/>
        <a:ext cx="238999" cy="239643"/>
      </dsp:txXfrm>
    </dsp:sp>
    <dsp:sp modelId="{86794C6D-C1E7-4FD8-9EE3-B21571896097}">
      <dsp:nvSpPr>
        <dsp:cNvPr id="0" name=""/>
        <dsp:cNvSpPr/>
      </dsp:nvSpPr>
      <dsp:spPr>
        <a:xfrm>
          <a:off x="2258392" y="961697"/>
          <a:ext cx="1610506" cy="196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Add to/Remove from storyboard</a:t>
          </a:r>
          <a:endParaRPr lang="zh-TW" altLang="en-US" sz="1800" kern="1200" dirty="0"/>
        </a:p>
      </dsp:txBody>
      <dsp:txXfrm>
        <a:off x="2305562" y="1008867"/>
        <a:ext cx="1516166" cy="1868464"/>
      </dsp:txXfrm>
    </dsp:sp>
    <dsp:sp modelId="{62E175D0-970D-4186-BBB8-1DD2A2E7E34A}">
      <dsp:nvSpPr>
        <dsp:cNvPr id="0" name=""/>
        <dsp:cNvSpPr/>
      </dsp:nvSpPr>
      <dsp:spPr>
        <a:xfrm>
          <a:off x="4029949" y="17433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029949" y="1823278"/>
        <a:ext cx="238999" cy="239643"/>
      </dsp:txXfrm>
    </dsp:sp>
    <dsp:sp modelId="{375E418E-412A-46DA-81E6-01B7DD028711}">
      <dsp:nvSpPr>
        <dsp:cNvPr id="0" name=""/>
        <dsp:cNvSpPr/>
      </dsp:nvSpPr>
      <dsp:spPr>
        <a:xfrm>
          <a:off x="4513101" y="961697"/>
          <a:ext cx="1610506" cy="196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Edit page: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Select a clip to edit</a:t>
          </a:r>
          <a:endParaRPr lang="zh-TW" altLang="en-US" sz="1800" kern="1200" dirty="0"/>
        </a:p>
      </dsp:txBody>
      <dsp:txXfrm>
        <a:off x="4560271" y="1008867"/>
        <a:ext cx="1516166" cy="1868464"/>
      </dsp:txXfrm>
    </dsp:sp>
    <dsp:sp modelId="{4F7344A6-1574-4E18-9CDB-0F2DAB18C3CB}">
      <dsp:nvSpPr>
        <dsp:cNvPr id="0" name=""/>
        <dsp:cNvSpPr/>
      </dsp:nvSpPr>
      <dsp:spPr>
        <a:xfrm>
          <a:off x="6284658" y="17433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6284658" y="1823278"/>
        <a:ext cx="238999" cy="239643"/>
      </dsp:txXfrm>
    </dsp:sp>
    <dsp:sp modelId="{5822B85E-52F7-431C-90E2-12B61DEC5797}">
      <dsp:nvSpPr>
        <dsp:cNvPr id="0" name=""/>
        <dsp:cNvSpPr/>
      </dsp:nvSpPr>
      <dsp:spPr>
        <a:xfrm>
          <a:off x="6767810" y="961697"/>
          <a:ext cx="1610506" cy="196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Produce/Share</a:t>
          </a:r>
          <a:endParaRPr lang="zh-TW" altLang="en-US" sz="1800" kern="1200" dirty="0"/>
        </a:p>
      </dsp:txBody>
      <dsp:txXfrm>
        <a:off x="6814980" y="1008867"/>
        <a:ext cx="1516166" cy="1868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63AD-5B69-4226-B676-1AF6496BC8FA}" type="datetimeFigureOut">
              <a:rPr lang="zh-TW" altLang="en-US" smtClean="0"/>
              <a:t>2017/1/5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016C-0AC8-4030-83D0-F06429D8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1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3" y="1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11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8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4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0" cstate="print">
            <a:lum bright="100000"/>
          </a:blip>
          <a:srcRect/>
          <a:stretch>
            <a:fillRect/>
          </a:stretch>
        </p:blipFill>
        <p:spPr bwMode="auto">
          <a:xfrm>
            <a:off x="7086602" y="4823070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Mobile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v2.0 Feature </a:t>
            </a:r>
            <a:r>
              <a:rPr lang="en-US" altLang="zh-TW" dirty="0" smtClean="0"/>
              <a:t>Proposal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715000" y="2647950"/>
            <a:ext cx="2667000" cy="685800"/>
          </a:xfrm>
          <a:prstGeom prst="wedgeRectCallout">
            <a:avLst>
              <a:gd name="adj1" fmla="val -63171"/>
              <a:gd name="adj2" fmla="val 920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Show the whole timeline for adding title, user may pinch to zoom in/out</a:t>
            </a:r>
            <a:endParaRPr lang="zh-TW" alt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3542472"/>
            <a:ext cx="0" cy="381000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1295400" y="2800350"/>
            <a:ext cx="2057400" cy="762000"/>
          </a:xfrm>
          <a:prstGeom prst="wedgeRectCallout">
            <a:avLst>
              <a:gd name="adj1" fmla="val 108165"/>
              <a:gd name="adj2" fmla="val 478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Fix the CTI to the center and scrolling timeline when playing/seeking</a:t>
            </a:r>
            <a:endParaRPr lang="zh-TW" alt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305300" y="1276350"/>
            <a:ext cx="533400" cy="1524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00:26</a:t>
            </a:r>
            <a:endParaRPr lang="zh-TW" altLang="en-US" sz="1000" dirty="0"/>
          </a:p>
        </p:txBody>
      </p:sp>
      <p:sp>
        <p:nvSpPr>
          <p:cNvPr id="10" name="Rectangular Callout 9"/>
          <p:cNvSpPr/>
          <p:nvPr/>
        </p:nvSpPr>
        <p:spPr>
          <a:xfrm>
            <a:off x="5715000" y="895350"/>
            <a:ext cx="2133600" cy="533400"/>
          </a:xfrm>
          <a:prstGeom prst="wedgeRectCallout">
            <a:avLst>
              <a:gd name="adj1" fmla="val -89129"/>
              <a:gd name="adj2" fmla="val 375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Show timecode when seeking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74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838700" y="2990850"/>
            <a:ext cx="685800" cy="609600"/>
          </a:xfrm>
          <a:prstGeom prst="curvedConnector3">
            <a:avLst>
              <a:gd name="adj1" fmla="val 65459"/>
            </a:avLst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27440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/>
                </a:solidFill>
              </a:rPr>
              <a:t>Use the pinch gesture to scale the timeline view.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867400" y="2266950"/>
            <a:ext cx="2209800" cy="381000"/>
          </a:xfrm>
          <a:prstGeom prst="wedgeRectCallout">
            <a:avLst>
              <a:gd name="adj1" fmla="val -75133"/>
              <a:gd name="adj2" fmla="val 1059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 gesture tips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Projects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7782" y="2204002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MM/DD</a:t>
            </a:r>
            <a:endParaRPr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217254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12/1</a:t>
            </a:r>
            <a:endParaRPr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4470" y="3383446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10/10</a:t>
            </a:r>
            <a:endParaRPr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730" y="92848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My Projects</a:t>
            </a:r>
            <a:endParaRPr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33400" y="2952750"/>
            <a:ext cx="2590800" cy="533400"/>
          </a:xfrm>
          <a:prstGeom prst="wedgeRectCallout">
            <a:avLst>
              <a:gd name="adj1" fmla="val 80739"/>
              <a:gd name="adj2" fmla="val -1594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Default project name is MM/DD, user can tap to edit it</a:t>
            </a:r>
            <a:endParaRPr lang="zh-TW" altLang="en-US" sz="1400" dirty="0"/>
          </a:p>
        </p:txBody>
      </p:sp>
      <p:pic>
        <p:nvPicPr>
          <p:cNvPr id="20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57818">
            <a:off x="4627646" y="1218902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Projects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7782" y="2204002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Today</a:t>
            </a:r>
            <a:endParaRPr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217254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12/1</a:t>
            </a:r>
            <a:endParaRPr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4470" y="3383446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10/10</a:t>
            </a:r>
            <a:endParaRPr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730" y="92848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My Projects</a:t>
            </a:r>
            <a:endParaRPr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429" y="1219605"/>
            <a:ext cx="1060571" cy="104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5257800" y="1123950"/>
            <a:ext cx="1143000" cy="381000"/>
          </a:xfrm>
          <a:prstGeom prst="wedgeRectCallout">
            <a:avLst>
              <a:gd name="adj1" fmla="val -114895"/>
              <a:gd name="adj2" fmla="val 258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Ask before delete</a:t>
            </a:r>
            <a:endParaRPr lang="zh-TW" altLang="en-US" sz="1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1981200" y="971550"/>
            <a:ext cx="1143000" cy="304800"/>
          </a:xfrm>
          <a:prstGeom prst="wedgeRectCallout">
            <a:avLst>
              <a:gd name="adj1" fmla="val 89163"/>
              <a:gd name="adj2" fmla="val 68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Produce</a:t>
            </a:r>
            <a:endParaRPr lang="zh-TW" alt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1981200" y="1504950"/>
            <a:ext cx="1143000" cy="685800"/>
          </a:xfrm>
          <a:prstGeom prst="wedgeRectCallout">
            <a:avLst>
              <a:gd name="adj1" fmla="val 119308"/>
              <a:gd name="adj2" fmla="val -18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to preview project</a:t>
            </a:r>
            <a:endParaRPr lang="zh-TW" altLang="en-US" sz="1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981200" y="2343150"/>
            <a:ext cx="1143000" cy="533400"/>
          </a:xfrm>
          <a:prstGeom prst="wedgeRectCallout">
            <a:avLst>
              <a:gd name="adj1" fmla="val 119308"/>
              <a:gd name="adj2" fmla="val -554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to Edit page</a:t>
            </a:r>
            <a:endParaRPr lang="zh-TW" altLang="en-US" sz="1400" dirty="0"/>
          </a:p>
        </p:txBody>
      </p:sp>
      <p:sp>
        <p:nvSpPr>
          <p:cNvPr id="17" name="Rectangular Callout 16"/>
          <p:cNvSpPr/>
          <p:nvPr/>
        </p:nvSpPr>
        <p:spPr>
          <a:xfrm>
            <a:off x="5867400" y="2495550"/>
            <a:ext cx="1295400" cy="533400"/>
          </a:xfrm>
          <a:prstGeom prst="wedgeRectCallout">
            <a:avLst>
              <a:gd name="adj1" fmla="val -101969"/>
              <a:gd name="adj2" fmla="val -785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to Edit project name</a:t>
            </a:r>
            <a:endParaRPr lang="zh-TW" alt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537624" y="2198855"/>
            <a:ext cx="1034376" cy="261610"/>
            <a:chOff x="3537624" y="2198855"/>
            <a:chExt cx="1034376" cy="261610"/>
          </a:xfrm>
        </p:grpSpPr>
        <p:sp>
          <p:nvSpPr>
            <p:cNvPr id="6" name="Rectangle 5"/>
            <p:cNvSpPr/>
            <p:nvPr/>
          </p:nvSpPr>
          <p:spPr>
            <a:xfrm>
              <a:off x="3537624" y="2216690"/>
              <a:ext cx="1008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10000" y="2198855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smtClean="0">
                  <a:solidFill>
                    <a:schemeClr val="bg1"/>
                  </a:solidFill>
                </a:rPr>
                <a:t>Edit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 Page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9260" y="4019550"/>
            <a:ext cx="2185200" cy="526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0" y="4171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64" y="4171950"/>
            <a:ext cx="30626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96748" y="4171950"/>
            <a:ext cx="304800" cy="3048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52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24350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016230" y="4171950"/>
            <a:ext cx="304800" cy="3048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6" name="Rectangular Callout 25"/>
          <p:cNvSpPr/>
          <p:nvPr/>
        </p:nvSpPr>
        <p:spPr>
          <a:xfrm>
            <a:off x="6019800" y="3028950"/>
            <a:ext cx="2057400" cy="533400"/>
          </a:xfrm>
          <a:prstGeom prst="wedgeRectCallout">
            <a:avLst>
              <a:gd name="adj1" fmla="val -90575"/>
              <a:gd name="adj2" fmla="val 1767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+ to back to </a:t>
            </a:r>
            <a:r>
              <a:rPr lang="en-US" altLang="zh-TW" sz="1400" smtClean="0"/>
              <a:t>clip selection page</a:t>
            </a:r>
            <a:endParaRPr lang="zh-TW" altLang="en-US" sz="1400" dirty="0"/>
          </a:p>
        </p:txBody>
      </p:sp>
      <p:sp>
        <p:nvSpPr>
          <p:cNvPr id="27" name="Rectangular Callout 26"/>
          <p:cNvSpPr/>
          <p:nvPr/>
        </p:nvSpPr>
        <p:spPr>
          <a:xfrm>
            <a:off x="1143000" y="1504950"/>
            <a:ext cx="2057400" cy="533400"/>
          </a:xfrm>
          <a:prstGeom prst="wedgeRectCallout">
            <a:avLst>
              <a:gd name="adj1" fmla="val 66714"/>
              <a:gd name="adj2" fmla="val -1126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back to My Projects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41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11/3</a:t>
            </a:r>
            <a:r>
              <a:rPr lang="zh-TW" altLang="en-US" dirty="0" smtClean="0"/>
              <a:t> </a:t>
            </a:r>
            <a:r>
              <a:rPr lang="en-US" altLang="zh-TW" dirty="0" smtClean="0"/>
              <a:t>v1.01</a:t>
            </a:r>
          </a:p>
          <a:p>
            <a:pPr lvl="1"/>
            <a:r>
              <a:rPr lang="en-US" altLang="zh-TW" dirty="0" smtClean="0"/>
              <a:t>Rate us &amp; Send feedback</a:t>
            </a:r>
            <a:endParaRPr lang="en-US" altLang="zh-TW" dirty="0"/>
          </a:p>
          <a:p>
            <a:r>
              <a:rPr lang="en-US" altLang="zh-TW" dirty="0" smtClean="0"/>
              <a:t>11/17 v1.02</a:t>
            </a:r>
          </a:p>
          <a:p>
            <a:pPr lvl="1"/>
            <a:r>
              <a:rPr lang="en-US" altLang="zh-TW" dirty="0" smtClean="0"/>
              <a:t>On screen helps (Tips)</a:t>
            </a:r>
          </a:p>
          <a:p>
            <a:r>
              <a:rPr lang="en-US" altLang="zh-TW" dirty="0" smtClean="0"/>
              <a:t>11/24 v1.1</a:t>
            </a:r>
          </a:p>
          <a:p>
            <a:pPr lvl="1"/>
            <a:r>
              <a:rPr lang="en-US" altLang="zh-TW" dirty="0" smtClean="0"/>
              <a:t>Title Designer: Border &amp; Shadow</a:t>
            </a:r>
          </a:p>
          <a:p>
            <a:r>
              <a:rPr lang="en-US" altLang="zh-TW" dirty="0" smtClean="0"/>
              <a:t>12/1 v1.2</a:t>
            </a:r>
          </a:p>
          <a:p>
            <a:pPr lvl="1"/>
            <a:r>
              <a:rPr lang="en-US" altLang="zh-TW" dirty="0" smtClean="0"/>
              <a:t>Color Presets</a:t>
            </a:r>
          </a:p>
          <a:p>
            <a:r>
              <a:rPr lang="en-US" altLang="zh-TW" dirty="0" smtClean="0"/>
              <a:t>12/15 v1.3</a:t>
            </a:r>
          </a:p>
          <a:p>
            <a:pPr lvl="1"/>
            <a:r>
              <a:rPr lang="en-US" altLang="zh-TW" dirty="0" smtClean="0"/>
              <a:t>Rotate &amp; Flip </a:t>
            </a:r>
          </a:p>
          <a:p>
            <a:r>
              <a:rPr lang="en-US" altLang="zh-TW" dirty="0" smtClean="0"/>
              <a:t>12/29 v1.31</a:t>
            </a:r>
          </a:p>
          <a:p>
            <a:pPr lvl="1"/>
            <a:r>
              <a:rPr lang="en-US" altLang="zh-TW" dirty="0" smtClean="0"/>
              <a:t>Add more color presets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2017</a:t>
            </a:r>
            <a:endParaRPr lang="zh-TW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1/12 v2.0 </a:t>
            </a:r>
            <a:endParaRPr lang="en-US" altLang="zh-TW" dirty="0"/>
          </a:p>
          <a:p>
            <a:pPr lvl="1"/>
            <a:r>
              <a:rPr lang="en-US" altLang="zh-TW" dirty="0"/>
              <a:t>Multiple clips support</a:t>
            </a:r>
          </a:p>
          <a:p>
            <a:pPr lvl="1"/>
            <a:r>
              <a:rPr lang="en-US" altLang="zh-TW" dirty="0"/>
              <a:t>Project</a:t>
            </a:r>
          </a:p>
          <a:p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&amp; Schedule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Related Features</a:t>
            </a:r>
          </a:p>
          <a:p>
            <a:pPr lvl="1"/>
            <a:r>
              <a:rPr lang="en-US" altLang="zh-TW" dirty="0" smtClean="0"/>
              <a:t>Project</a:t>
            </a:r>
          </a:p>
          <a:p>
            <a:pPr lvl="2"/>
            <a:r>
              <a:rPr lang="en-US" altLang="zh-TW" dirty="0" smtClean="0"/>
              <a:t>Project creation/delete</a:t>
            </a:r>
          </a:p>
          <a:p>
            <a:pPr lvl="2"/>
            <a:r>
              <a:rPr lang="en-US" altLang="zh-TW" dirty="0" smtClean="0"/>
              <a:t>Auto save</a:t>
            </a:r>
          </a:p>
          <a:p>
            <a:pPr lvl="2"/>
            <a:r>
              <a:rPr lang="en-US" altLang="zh-TW" dirty="0" smtClean="0"/>
              <a:t>Project list page</a:t>
            </a:r>
          </a:p>
          <a:p>
            <a:pPr lvl="1"/>
            <a:r>
              <a:rPr lang="en-US" altLang="zh-TW" dirty="0" smtClean="0"/>
              <a:t>Editing</a:t>
            </a:r>
          </a:p>
          <a:p>
            <a:pPr lvl="2"/>
            <a:r>
              <a:rPr lang="en-US" altLang="zh-TW" dirty="0" smtClean="0"/>
              <a:t>Storyboard</a:t>
            </a:r>
          </a:p>
          <a:p>
            <a:pPr lvl="2"/>
            <a:r>
              <a:rPr lang="en-US" altLang="zh-TW" dirty="0" smtClean="0"/>
              <a:t>Able to add multiple clips</a:t>
            </a:r>
          </a:p>
          <a:p>
            <a:pPr lvl="2"/>
            <a:r>
              <a:rPr lang="en-US" altLang="zh-TW" dirty="0" smtClean="0"/>
              <a:t>Cross-clip title</a:t>
            </a:r>
            <a:endParaRPr lang="en-US" altLang="zh-TW" dirty="0"/>
          </a:p>
          <a:p>
            <a:pPr lvl="2"/>
            <a:r>
              <a:rPr lang="en-US" altLang="zh-TW" dirty="0" smtClean="0"/>
              <a:t>Transition (fade only)</a:t>
            </a:r>
            <a:endParaRPr lang="en-US" altLang="zh-TW" dirty="0"/>
          </a:p>
          <a:p>
            <a:pPr lvl="2"/>
            <a:r>
              <a:rPr lang="en-US" altLang="zh-TW" dirty="0" smtClean="0"/>
              <a:t>Support photo later</a:t>
            </a:r>
            <a:endParaRPr lang="en-US" altLang="zh-TW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V2.0 Multiple clip supports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03705621"/>
              </p:ext>
            </p:extLst>
          </p:nvPr>
        </p:nvGraphicFramePr>
        <p:xfrm>
          <a:off x="381000" y="914400"/>
          <a:ext cx="8382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Workflow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Mockup: Home Page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89535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「project icon」的圖片搜尋結果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690" y="3562350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35940" y="396929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My Projects</a:t>
            </a:r>
            <a:endParaRPr lang="zh-TW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053520" y="421572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5072" y1="39167" x2="55072" y2="39167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31" y="4252274"/>
            <a:ext cx="304799" cy="26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ular Callout 17"/>
          <p:cNvSpPr/>
          <p:nvPr/>
        </p:nvSpPr>
        <p:spPr>
          <a:xfrm>
            <a:off x="6096000" y="3333750"/>
            <a:ext cx="2514600" cy="533400"/>
          </a:xfrm>
          <a:prstGeom prst="wedgeRectCallout">
            <a:avLst>
              <a:gd name="adj1" fmla="val -74946"/>
              <a:gd name="adj2" fmla="val 1255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Move settings and tutorials to bottom right (as PMP)</a:t>
            </a:r>
            <a:endParaRPr lang="zh-TW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410200" y="914805"/>
            <a:ext cx="2286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ular Callout 20"/>
          <p:cNvSpPr/>
          <p:nvPr/>
        </p:nvSpPr>
        <p:spPr>
          <a:xfrm>
            <a:off x="1371600" y="3333750"/>
            <a:ext cx="1828800" cy="533400"/>
          </a:xfrm>
          <a:prstGeom prst="wedgeRectCallout">
            <a:avLst>
              <a:gd name="adj1" fmla="val 82146"/>
              <a:gd name="adj2" fmla="val 282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Add My Projects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69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 &gt; Select folder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pic>
        <p:nvPicPr>
          <p:cNvPr id="8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8424">
            <a:off x="4920685" y="948262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Storyboard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79260" y="3867150"/>
            <a:ext cx="2185200" cy="6793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8424">
            <a:off x="5835085" y="872063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68430" y="4171950"/>
            <a:ext cx="304800" cy="3048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104" y="3883267"/>
            <a:ext cx="1752600" cy="23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85000"/>
                  </a:schemeClr>
                </a:solidFill>
              </a:rPr>
              <a:t>Press &amp; hold clip to reorder</a:t>
            </a:r>
            <a:endParaRPr lang="zh-TW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66810" y="4108720"/>
            <a:ext cx="376135" cy="368030"/>
            <a:chOff x="3568430" y="4108720"/>
            <a:chExt cx="376135" cy="36803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430" y="417195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owchart: Connector 8"/>
            <p:cNvSpPr/>
            <p:nvPr/>
          </p:nvSpPr>
          <p:spPr>
            <a:xfrm>
              <a:off x="3792165" y="4108720"/>
              <a:ext cx="152400" cy="152400"/>
            </a:xfrm>
            <a:prstGeom prst="flowChartConnector">
              <a:avLst/>
            </a:prstGeom>
            <a:solidFill>
              <a:srgbClr val="000000">
                <a:alpha val="65098"/>
              </a:srgb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/>
                <a:t>X</a:t>
              </a:r>
              <a:endParaRPr lang="zh-TW" altLang="en-US" sz="8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62400" y="4171950"/>
            <a:ext cx="304800" cy="3048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ular Callout 10"/>
          <p:cNvSpPr/>
          <p:nvPr/>
        </p:nvSpPr>
        <p:spPr>
          <a:xfrm>
            <a:off x="6172200" y="438150"/>
            <a:ext cx="1752600" cy="533400"/>
          </a:xfrm>
          <a:prstGeom prst="wedgeRectCallout">
            <a:avLst>
              <a:gd name="adj1" fmla="val -81136"/>
              <a:gd name="adj2" fmla="val 1230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to add to storyboard</a:t>
            </a:r>
            <a:endParaRPr lang="zh-TW" altLang="en-US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600200" y="3638550"/>
            <a:ext cx="1752600" cy="304800"/>
          </a:xfrm>
          <a:prstGeom prst="wedgeRectCallout">
            <a:avLst>
              <a:gd name="adj1" fmla="val 75764"/>
              <a:gd name="adj2" fmla="val 1159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to remove</a:t>
            </a:r>
            <a:endParaRPr lang="zh-TW" alt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562600" y="4324350"/>
            <a:ext cx="2514600" cy="533400"/>
          </a:xfrm>
          <a:prstGeom prst="wedgeRectCallout">
            <a:avLst>
              <a:gd name="adj1" fmla="val -98127"/>
              <a:gd name="adj2" fmla="val -396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Show the next placeholder after adding a clip</a:t>
            </a:r>
            <a:endParaRPr lang="zh-TW" alt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2190750"/>
            <a:ext cx="2971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If user select Capture in home page, jump to Camera folder and add the captured clip to storyboard directly.</a:t>
            </a:r>
            <a:endParaRPr lang="zh-TW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9612"/>
            <a:ext cx="228600" cy="2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ular Callout 18"/>
          <p:cNvSpPr/>
          <p:nvPr/>
        </p:nvSpPr>
        <p:spPr>
          <a:xfrm>
            <a:off x="6400800" y="3562350"/>
            <a:ext cx="2590800" cy="685800"/>
          </a:xfrm>
          <a:prstGeom prst="wedgeRectCallout">
            <a:avLst>
              <a:gd name="adj1" fmla="val -81085"/>
              <a:gd name="adj2" fmla="val 155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/>
              <a:t>Tap to edit page.</a:t>
            </a:r>
          </a:p>
          <a:p>
            <a:r>
              <a:rPr lang="en-US" altLang="zh-TW" sz="1200" dirty="0" smtClean="0"/>
              <a:t>Pop up a toast to tell user to add a clip first if nothing on storyboard</a:t>
            </a:r>
            <a:endParaRPr lang="zh-TW" altLang="en-US" sz="1200" dirty="0"/>
          </a:p>
        </p:txBody>
      </p:sp>
      <p:sp>
        <p:nvSpPr>
          <p:cNvPr id="20" name="Rectangular Callout 19"/>
          <p:cNvSpPr/>
          <p:nvPr/>
        </p:nvSpPr>
        <p:spPr>
          <a:xfrm>
            <a:off x="990600" y="4171950"/>
            <a:ext cx="1752600" cy="533400"/>
          </a:xfrm>
          <a:prstGeom prst="wedgeRectCallout">
            <a:avLst>
              <a:gd name="adj1" fmla="val 90130"/>
              <a:gd name="adj2" fmla="val -123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Show storyboard when entering folder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2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 Page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9260" y="4019550"/>
            <a:ext cx="2185200" cy="526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0" y="4171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64" y="4171950"/>
            <a:ext cx="30626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96748" y="4171950"/>
            <a:ext cx="304800" cy="3048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ular Callout 17"/>
          <p:cNvSpPr/>
          <p:nvPr/>
        </p:nvSpPr>
        <p:spPr>
          <a:xfrm>
            <a:off x="838200" y="3562350"/>
            <a:ext cx="2057400" cy="533400"/>
          </a:xfrm>
          <a:prstGeom prst="wedgeRectCallout">
            <a:avLst>
              <a:gd name="adj1" fmla="val 89163"/>
              <a:gd name="adj2" fmla="val 68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Highlight the clip of where the CTI is.</a:t>
            </a:r>
            <a:endParaRPr lang="zh-TW" alt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5791200" y="4476750"/>
            <a:ext cx="2057400" cy="533400"/>
          </a:xfrm>
          <a:prstGeom prst="wedgeRectCallout">
            <a:avLst>
              <a:gd name="adj1" fmla="val -106650"/>
              <a:gd name="adj2" fmla="val -421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Able to long press to reorder.</a:t>
            </a:r>
            <a:endParaRPr lang="zh-TW" alt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52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1447800" y="4476750"/>
            <a:ext cx="2057400" cy="533400"/>
          </a:xfrm>
          <a:prstGeom prst="wedgeRectCallout">
            <a:avLst>
              <a:gd name="adj1" fmla="val 86294"/>
              <a:gd name="adj2" fmla="val -864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the place holder to add transition</a:t>
            </a:r>
            <a:endParaRPr lang="zh-TW" altLang="en-US" sz="1400" dirty="0"/>
          </a:p>
        </p:txBody>
      </p:sp>
      <p:pic>
        <p:nvPicPr>
          <p:cNvPr id="24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55" y="4248150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ular Callout 24"/>
          <p:cNvSpPr/>
          <p:nvPr/>
        </p:nvSpPr>
        <p:spPr>
          <a:xfrm>
            <a:off x="1143000" y="1123950"/>
            <a:ext cx="2057400" cy="533400"/>
          </a:xfrm>
          <a:prstGeom prst="wedgeRectCallout">
            <a:avLst>
              <a:gd name="adj1" fmla="val 89163"/>
              <a:gd name="adj2" fmla="val 68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The 1 clip define the project aspect ratio</a:t>
            </a:r>
            <a:endParaRPr lang="zh-TW" alt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6230" y="4171950"/>
            <a:ext cx="304800" cy="3048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6705600" y="3867150"/>
            <a:ext cx="2057400" cy="533400"/>
          </a:xfrm>
          <a:prstGeom prst="wedgeRectCallout">
            <a:avLst>
              <a:gd name="adj1" fmla="val -106650"/>
              <a:gd name="adj2" fmla="val 454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Able to scroll when no space</a:t>
            </a:r>
            <a:endParaRPr lang="zh-TW" altLang="en-US" sz="1400" dirty="0"/>
          </a:p>
        </p:txBody>
      </p:sp>
      <p:sp>
        <p:nvSpPr>
          <p:cNvPr id="26" name="Rectangular Callout 25"/>
          <p:cNvSpPr/>
          <p:nvPr/>
        </p:nvSpPr>
        <p:spPr>
          <a:xfrm>
            <a:off x="6019800" y="3028950"/>
            <a:ext cx="2057400" cy="533400"/>
          </a:xfrm>
          <a:prstGeom prst="wedgeRectCallout">
            <a:avLst>
              <a:gd name="adj1" fmla="val -90575"/>
              <a:gd name="adj2" fmla="val 1767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Tap + to back to </a:t>
            </a:r>
            <a:r>
              <a:rPr lang="en-US" altLang="zh-TW" sz="1400" smtClean="0"/>
              <a:t>clip selection page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27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Transition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9260" y="4019550"/>
            <a:ext cx="2185200" cy="526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0" y="4171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64" y="4171950"/>
            <a:ext cx="30626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52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48150"/>
            <a:ext cx="228600" cy="1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3562350"/>
            <a:ext cx="21336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658428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>
                    <a:lumMod val="85000"/>
                  </a:schemeClr>
                </a:solidFill>
              </a:rPr>
              <a:t>Fade</a:t>
            </a:r>
            <a:endParaRPr lang="zh-TW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30" y="3681620"/>
            <a:ext cx="30268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35" y="3663190"/>
            <a:ext cx="34886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5164454" y="3086481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53" y="4248150"/>
            <a:ext cx="228600" cy="15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28052" y="4248150"/>
            <a:ext cx="228600" cy="1524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ular Callout 24"/>
          <p:cNvSpPr/>
          <p:nvPr/>
        </p:nvSpPr>
        <p:spPr>
          <a:xfrm>
            <a:off x="1371600" y="3181350"/>
            <a:ext cx="2057400" cy="533400"/>
          </a:xfrm>
          <a:prstGeom prst="wedgeRectCallout">
            <a:avLst>
              <a:gd name="adj1" fmla="val 89163"/>
              <a:gd name="adj2" fmla="val 68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Support fade first</a:t>
            </a:r>
            <a:endParaRPr lang="zh-TW" alt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016230" y="4171950"/>
            <a:ext cx="304800" cy="3048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3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3644</TotalTime>
  <Words>381</Words>
  <Application>Microsoft Office PowerPoint</Application>
  <PresentationFormat>On-screen Show (16:9)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CREATE_Director_Family</vt:lpstr>
      <vt:lpstr>ActionDirector Mobile v2.0 Feature Proposal</vt:lpstr>
      <vt:lpstr>Feature &amp; Schedule</vt:lpstr>
      <vt:lpstr>V2.0 Multiple clip supports</vt:lpstr>
      <vt:lpstr>Workflow</vt:lpstr>
      <vt:lpstr>UI Mockup: Home Page</vt:lpstr>
      <vt:lpstr>Edit &gt; Select folder</vt:lpstr>
      <vt:lpstr>Storyboard</vt:lpstr>
      <vt:lpstr>Edit Page</vt:lpstr>
      <vt:lpstr>Transition</vt:lpstr>
      <vt:lpstr>Title</vt:lpstr>
      <vt:lpstr>Title</vt:lpstr>
      <vt:lpstr>My Projects</vt:lpstr>
      <vt:lpstr>My Projects</vt:lpstr>
      <vt:lpstr>Edit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Mobile Feature Proposal</dc:title>
  <dc:creator>Elvis Chen (PM)</dc:creator>
  <cp:lastModifiedBy>elvis_chen</cp:lastModifiedBy>
  <cp:revision>24</cp:revision>
  <dcterms:created xsi:type="dcterms:W3CDTF">2006-08-16T00:00:00Z</dcterms:created>
  <dcterms:modified xsi:type="dcterms:W3CDTF">2017-01-05T03:25:10Z</dcterms:modified>
</cp:coreProperties>
</file>