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矩形 47"/>
          <p:cNvSpPr/>
          <p:nvPr/>
        </p:nvSpPr>
        <p:spPr>
          <a:xfrm>
            <a:off x="3126105" y="2150110"/>
            <a:ext cx="6770370" cy="2933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067300" y="514350"/>
            <a:ext cx="4241800" cy="3467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57045" y="524510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h2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10.0.2.2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0970" y="855345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s1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89395" y="200533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s2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2920" y="3914775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s6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0125" y="3133725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s3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2285" y="524510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h3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10.0.3.3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cxnSp>
        <p:nvCxnSpPr>
          <p:cNvPr id="9" name="直接连接符 8"/>
          <p:cNvCxnSpPr>
            <a:stCxn id="43" idx="0"/>
            <a:endCxn id="3" idx="2"/>
          </p:cNvCxnSpPr>
          <p:nvPr/>
        </p:nvCxnSpPr>
        <p:spPr>
          <a:xfrm flipV="1">
            <a:off x="3921125" y="1636395"/>
            <a:ext cx="1984375" cy="9537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3" idx="2"/>
          </p:cNvCxnSpPr>
          <p:nvPr/>
        </p:nvCxnSpPr>
        <p:spPr>
          <a:xfrm flipH="1" flipV="1">
            <a:off x="5905500" y="1636395"/>
            <a:ext cx="1368425" cy="3689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4" idx="2"/>
          </p:cNvCxnSpPr>
          <p:nvPr/>
        </p:nvCxnSpPr>
        <p:spPr>
          <a:xfrm flipV="1">
            <a:off x="4997450" y="2786380"/>
            <a:ext cx="2276475" cy="11283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4" idx="2"/>
          </p:cNvCxnSpPr>
          <p:nvPr/>
        </p:nvCxnSpPr>
        <p:spPr>
          <a:xfrm flipH="1" flipV="1">
            <a:off x="7273925" y="2786380"/>
            <a:ext cx="760730" cy="3473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  <a:endCxn id="5" idx="2"/>
          </p:cNvCxnSpPr>
          <p:nvPr/>
        </p:nvCxnSpPr>
        <p:spPr>
          <a:xfrm flipV="1">
            <a:off x="4996815" y="4695825"/>
            <a:ext cx="635" cy="5492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67935" y="97028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27675" y="16363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97090" y="172974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79895" y="278638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75245" y="278638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58455" y="28428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80610" y="36391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43595" y="413385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s5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9855" y="413385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s4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442960" y="524510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h5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10.0.5.5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cxnSp>
        <p:nvCxnSpPr>
          <p:cNvPr id="27" name="直接连接符 26"/>
          <p:cNvCxnSpPr>
            <a:stCxn id="26" idx="0"/>
            <a:endCxn id="24" idx="2"/>
          </p:cNvCxnSpPr>
          <p:nvPr/>
        </p:nvCxnSpPr>
        <p:spPr>
          <a:xfrm flipV="1">
            <a:off x="9127490" y="4914900"/>
            <a:ext cx="635" cy="330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974455" y="491490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59855" y="5245100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h4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10.0.4.4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cxnSp>
        <p:nvCxnSpPr>
          <p:cNvPr id="30" name="直接连接符 29"/>
          <p:cNvCxnSpPr>
            <a:stCxn id="29" idx="0"/>
            <a:endCxn id="25" idx="2"/>
          </p:cNvCxnSpPr>
          <p:nvPr/>
        </p:nvCxnSpPr>
        <p:spPr>
          <a:xfrm flipV="1">
            <a:off x="7144385" y="4914900"/>
            <a:ext cx="0" cy="330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991350" y="491490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cxnSp>
        <p:nvCxnSpPr>
          <p:cNvPr id="32" name="直接连接符 31"/>
          <p:cNvCxnSpPr>
            <a:stCxn id="25" idx="0"/>
            <a:endCxn id="6" idx="2"/>
          </p:cNvCxnSpPr>
          <p:nvPr/>
        </p:nvCxnSpPr>
        <p:spPr>
          <a:xfrm flipV="1">
            <a:off x="7144385" y="3914775"/>
            <a:ext cx="890270" cy="2190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6" idx="2"/>
            <a:endCxn id="24" idx="0"/>
          </p:cNvCxnSpPr>
          <p:nvPr/>
        </p:nvCxnSpPr>
        <p:spPr>
          <a:xfrm>
            <a:off x="8034655" y="3914775"/>
            <a:ext cx="1093470" cy="2190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844415" y="469582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68185" y="385826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051290" y="385826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04785" y="388620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111490" y="3886200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57045" y="855345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h1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10.0.1.1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cxnSp>
        <p:nvCxnSpPr>
          <p:cNvPr id="40" name="直接连接符 39"/>
          <p:cNvCxnSpPr>
            <a:stCxn id="39" idx="3"/>
            <a:endCxn id="3" idx="1"/>
          </p:cNvCxnSpPr>
          <p:nvPr/>
        </p:nvCxnSpPr>
        <p:spPr>
          <a:xfrm>
            <a:off x="3125470" y="1245870"/>
            <a:ext cx="20955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059170" y="16363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3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36595" y="2590165"/>
            <a:ext cx="1368425" cy="781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Ubuntu" panose="020B0604030602030204" charset="0"/>
                <a:ea typeface="Ubuntu" panose="020B0604030602030204" charset="0"/>
              </a:rPr>
              <a:t>s7</a:t>
            </a:r>
            <a:endParaRPr lang="en-US" altLang="zh-CN">
              <a:latin typeface="Ubuntu" panose="020B0604030602030204" charset="0"/>
              <a:ea typeface="Ubuntu" panose="020B0604030602030204" charset="0"/>
            </a:endParaRPr>
          </a:p>
        </p:txBody>
      </p:sp>
      <p:cxnSp>
        <p:nvCxnSpPr>
          <p:cNvPr id="44" name="直接连接符 43"/>
          <p:cNvCxnSpPr>
            <a:stCxn id="2" idx="0"/>
            <a:endCxn id="43" idx="2"/>
          </p:cNvCxnSpPr>
          <p:nvPr/>
        </p:nvCxnSpPr>
        <p:spPr>
          <a:xfrm flipV="1">
            <a:off x="2441575" y="3371215"/>
            <a:ext cx="1479550" cy="187388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804285" y="230695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1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921125" y="336359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Noto Serif CJK JP" panose="02020500000000000000" charset="-122"/>
                <a:ea typeface="Noto Serif CJK JP" panose="02020500000000000000" charset="-122"/>
              </a:rPr>
              <a:t>2</a:t>
            </a:r>
            <a:endParaRPr lang="en-US" altLang="zh-CN" sz="1200">
              <a:latin typeface="Noto Serif CJK JP" panose="02020500000000000000" charset="-122"/>
              <a:ea typeface="Noto Serif CJK JP" panose="02020500000000000000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594600" y="514350"/>
            <a:ext cx="1701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Ubuntu Condensed" panose="020B0506030602030204" charset="0"/>
                <a:ea typeface="Ubuntu Condensed" panose="020B0506030602030204" charset="0"/>
              </a:rPr>
              <a:t>aggregators</a:t>
            </a:r>
            <a:endParaRPr lang="en-US" altLang="zh-CN" sz="2400">
              <a:latin typeface="Ubuntu Condensed" panose="020B0506030602030204" charset="0"/>
              <a:ea typeface="Ubuntu Condensed" panose="020B05060306020302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125470" y="4623435"/>
            <a:ext cx="1353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Ubuntu Condensed" panose="020B0506030602030204" charset="0"/>
                <a:ea typeface="Ubuntu Condensed" panose="020B0506030602030204" charset="0"/>
              </a:rPr>
              <a:t>monitors</a:t>
            </a:r>
            <a:endParaRPr lang="en-US" altLang="zh-CN" sz="2400">
              <a:latin typeface="Ubuntu Condensed" panose="020B0506030602030204" charset="0"/>
              <a:ea typeface="Ubuntu Condensed" panose="020B0506030602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宽屏</PresentationFormat>
  <Paragraphs>67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Ubuntu</vt:lpstr>
      <vt:lpstr>Noto Serif CJK JP</vt:lpstr>
      <vt:lpstr>微软雅黑</vt:lpstr>
      <vt:lpstr>Droid Sans Fallback</vt:lpstr>
      <vt:lpstr>宋体</vt:lpstr>
      <vt:lpstr>Arial Unicode MS</vt:lpstr>
      <vt:lpstr>Calibri Light</vt:lpstr>
      <vt:lpstr>DejaVu Sans</vt:lpstr>
      <vt:lpstr>Calibri</vt:lpstr>
      <vt:lpstr>Ubuntu Condensed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chenishi</dc:creator>
  <cp:lastModifiedBy>chenishi</cp:lastModifiedBy>
  <cp:revision>7</cp:revision>
  <dcterms:created xsi:type="dcterms:W3CDTF">2020-12-30T08:57:59Z</dcterms:created>
  <dcterms:modified xsi:type="dcterms:W3CDTF">2020-12-30T08:57:59Z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