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46225" y="470662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10.0.1.1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7105" y="677545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10.1.1.1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9395" y="200533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10.1.4.4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470" y="335280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10.1.2.2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8280" y="335280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10.1.3.3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1470" y="470662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10.0.2.2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8280" y="470662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10.0.3.3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9" name="直接连接符 8"/>
          <p:cNvCxnSpPr>
            <a:stCxn id="2" idx="0"/>
            <a:endCxn id="3" idx="2"/>
          </p:cNvCxnSpPr>
          <p:nvPr/>
        </p:nvCxnSpPr>
        <p:spPr>
          <a:xfrm flipV="1">
            <a:off x="2230755" y="1458595"/>
            <a:ext cx="3230880" cy="32480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3" idx="2"/>
          </p:cNvCxnSpPr>
          <p:nvPr/>
        </p:nvCxnSpPr>
        <p:spPr>
          <a:xfrm flipH="1" flipV="1">
            <a:off x="5461635" y="1458595"/>
            <a:ext cx="1812290" cy="5467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4" idx="2"/>
          </p:cNvCxnSpPr>
          <p:nvPr/>
        </p:nvCxnSpPr>
        <p:spPr>
          <a:xfrm flipV="1">
            <a:off x="6096000" y="2786380"/>
            <a:ext cx="1177925" cy="5664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7273925" y="2786380"/>
            <a:ext cx="1238885" cy="5664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5" idx="2"/>
          </p:cNvCxnSpPr>
          <p:nvPr/>
        </p:nvCxnSpPr>
        <p:spPr>
          <a:xfrm flipV="1">
            <a:off x="6096000" y="4133850"/>
            <a:ext cx="0" cy="5727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  <a:endCxn id="6" idx="2"/>
          </p:cNvCxnSpPr>
          <p:nvPr/>
        </p:nvCxnSpPr>
        <p:spPr>
          <a:xfrm flipV="1">
            <a:off x="8512810" y="4133850"/>
            <a:ext cx="0" cy="5727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33645" y="14585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0710" y="14585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7090" y="172974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9895" y="278638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75245" y="278638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19800" y="3061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36610" y="306197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42965" y="413385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59775" y="413385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Ubuntu</vt:lpstr>
      <vt:lpstr>Noto Serif CJK JP</vt:lpstr>
      <vt:lpstr>微软雅黑</vt:lpstr>
      <vt:lpstr>Droid Sans Fallback</vt:lpstr>
      <vt:lpstr>宋体</vt:lpstr>
      <vt:lpstr>Arial Unicode MS</vt:lpstr>
      <vt:lpstr>Calibri Light</vt:lpstr>
      <vt:lpstr>DejaVu Sans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chenishi</dc:creator>
  <cp:lastModifiedBy>chenishi</cp:lastModifiedBy>
  <cp:revision>2</cp:revision>
  <dcterms:created xsi:type="dcterms:W3CDTF">2020-10-03T07:01:46Z</dcterms:created>
  <dcterms:modified xsi:type="dcterms:W3CDTF">2020-10-03T07:01:46Z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