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4"/>
  </p:sldMasterIdLst>
  <p:notesMasterIdLst>
    <p:notesMasterId r:id="rId15"/>
  </p:notesMasterIdLst>
  <p:handoutMasterIdLst>
    <p:handoutMasterId r:id="rId16"/>
  </p:handoutMasterIdLst>
  <p:sldIdLst>
    <p:sldId id="305" r:id="rId5"/>
    <p:sldId id="296" r:id="rId6"/>
    <p:sldId id="306" r:id="rId7"/>
    <p:sldId id="317" r:id="rId8"/>
    <p:sldId id="309" r:id="rId9"/>
    <p:sldId id="318" r:id="rId10"/>
    <p:sldId id="319" r:id="rId11"/>
    <p:sldId id="320" r:id="rId12"/>
    <p:sldId id="321" r:id="rId13"/>
    <p:sldId id="3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D6FF"/>
    <a:srgbClr val="A9D7D9"/>
    <a:srgbClr val="93D3D9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DBDD69-8D86-5062-3952-FBCF632599B6}" v="2" dt="2023-12-27T15:23:21.504"/>
    <p1510:client id="{7CEF8500-23BA-E374-1FB2-AD67A1342E0B}" v="20" dt="2023-12-25T13:30:36.702"/>
    <p1510:client id="{CBCD8523-413F-CCAF-44DB-B5478833799A}" v="4" dt="2023-12-28T08:59:05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879" autoAdjust="0"/>
  </p:normalViewPr>
  <p:slideViewPr>
    <p:cSldViewPr snapToGrid="0">
      <p:cViewPr varScale="1">
        <p:scale>
          <a:sx n="89" d="100"/>
          <a:sy n="89" d="100"/>
        </p:scale>
        <p:origin x="6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. AKASH" userId="S::k_akash@edunetworld.com::9154b38f-5d63-440f-8316-fec3c36792be" providerId="AD" clId="Web-{7CEF8500-23BA-E374-1FB2-AD67A1342E0B}"/>
    <pc:docChg chg="modSld">
      <pc:chgData name="K. AKASH" userId="S::k_akash@edunetworld.com::9154b38f-5d63-440f-8316-fec3c36792be" providerId="AD" clId="Web-{7CEF8500-23BA-E374-1FB2-AD67A1342E0B}" dt="2023-12-25T13:30:36.702" v="19" actId="14100"/>
      <pc:docMkLst>
        <pc:docMk/>
      </pc:docMkLst>
      <pc:sldChg chg="modSp">
        <pc:chgData name="K. AKASH" userId="S::k_akash@edunetworld.com::9154b38f-5d63-440f-8316-fec3c36792be" providerId="AD" clId="Web-{7CEF8500-23BA-E374-1FB2-AD67A1342E0B}" dt="2023-12-25T13:30:36.702" v="19" actId="14100"/>
        <pc:sldMkLst>
          <pc:docMk/>
          <pc:sldMk cId="3650350134" sldId="320"/>
        </pc:sldMkLst>
        <pc:spChg chg="mod">
          <ac:chgData name="K. AKASH" userId="S::k_akash@edunetworld.com::9154b38f-5d63-440f-8316-fec3c36792be" providerId="AD" clId="Web-{7CEF8500-23BA-E374-1FB2-AD67A1342E0B}" dt="2023-12-25T13:29:15.247" v="12" actId="1076"/>
          <ac:spMkLst>
            <pc:docMk/>
            <pc:sldMk cId="3650350134" sldId="320"/>
            <ac:spMk id="10" creationId="{AD9EB295-D8CC-34F5-D4F8-1C2B642CB7EA}"/>
          </ac:spMkLst>
        </pc:spChg>
        <pc:spChg chg="mod">
          <ac:chgData name="K. AKASH" userId="S::k_akash@edunetworld.com::9154b38f-5d63-440f-8316-fec3c36792be" providerId="AD" clId="Web-{7CEF8500-23BA-E374-1FB2-AD67A1342E0B}" dt="2023-12-25T13:29:21.513" v="13" actId="1076"/>
          <ac:spMkLst>
            <pc:docMk/>
            <pc:sldMk cId="3650350134" sldId="320"/>
            <ac:spMk id="11" creationId="{CA0FDDFF-B531-34AC-6514-403B2D10584F}"/>
          </ac:spMkLst>
        </pc:spChg>
        <pc:spChg chg="mod">
          <ac:chgData name="K. AKASH" userId="S::k_akash@edunetworld.com::9154b38f-5d63-440f-8316-fec3c36792be" providerId="AD" clId="Web-{7CEF8500-23BA-E374-1FB2-AD67A1342E0B}" dt="2023-12-25T13:29:47.091" v="16" actId="1076"/>
          <ac:spMkLst>
            <pc:docMk/>
            <pc:sldMk cId="3650350134" sldId="320"/>
            <ac:spMk id="13" creationId="{9AFE6BBB-B6AC-498F-1D8C-0E2126689092}"/>
          </ac:spMkLst>
        </pc:spChg>
        <pc:spChg chg="mod">
          <ac:chgData name="K. AKASH" userId="S::k_akash@edunetworld.com::9154b38f-5d63-440f-8316-fec3c36792be" providerId="AD" clId="Web-{7CEF8500-23BA-E374-1FB2-AD67A1342E0B}" dt="2023-12-25T13:29:32.872" v="15" actId="1076"/>
          <ac:spMkLst>
            <pc:docMk/>
            <pc:sldMk cId="3650350134" sldId="320"/>
            <ac:spMk id="14" creationId="{87F1CB37-6549-1CB3-A541-B8E4906BE196}"/>
          </ac:spMkLst>
        </pc:spChg>
        <pc:spChg chg="mod">
          <ac:chgData name="K. AKASH" userId="S::k_akash@edunetworld.com::9154b38f-5d63-440f-8316-fec3c36792be" providerId="AD" clId="Web-{7CEF8500-23BA-E374-1FB2-AD67A1342E0B}" dt="2023-12-25T13:28:03.558" v="1" actId="1076"/>
          <ac:spMkLst>
            <pc:docMk/>
            <pc:sldMk cId="3650350134" sldId="320"/>
            <ac:spMk id="17" creationId="{C097556E-D372-DEB3-935F-A6B02422BFBA}"/>
          </ac:spMkLst>
        </pc:spChg>
        <pc:spChg chg="mod">
          <ac:chgData name="K. AKASH" userId="S::k_akash@edunetworld.com::9154b38f-5d63-440f-8316-fec3c36792be" providerId="AD" clId="Web-{7CEF8500-23BA-E374-1FB2-AD67A1342E0B}" dt="2023-12-25T13:28:48.606" v="7" actId="1076"/>
          <ac:spMkLst>
            <pc:docMk/>
            <pc:sldMk cId="3650350134" sldId="320"/>
            <ac:spMk id="18" creationId="{3104A03C-44DE-119F-C659-C8A1AAA5832A}"/>
          </ac:spMkLst>
        </pc:spChg>
        <pc:cxnChg chg="mod">
          <ac:chgData name="K. AKASH" userId="S::k_akash@edunetworld.com::9154b38f-5d63-440f-8316-fec3c36792be" providerId="AD" clId="Web-{7CEF8500-23BA-E374-1FB2-AD67A1342E0B}" dt="2023-12-25T13:29:15.247" v="12" actId="1076"/>
          <ac:cxnSpMkLst>
            <pc:docMk/>
            <pc:sldMk cId="3650350134" sldId="320"/>
            <ac:cxnSpMk id="21" creationId="{426595D5-ADD7-9763-DDD4-1320240E1E96}"/>
          </ac:cxnSpMkLst>
        </pc:cxnChg>
        <pc:cxnChg chg="mod">
          <ac:chgData name="K. AKASH" userId="S::k_akash@edunetworld.com::9154b38f-5d63-440f-8316-fec3c36792be" providerId="AD" clId="Web-{7CEF8500-23BA-E374-1FB2-AD67A1342E0B}" dt="2023-12-25T13:29:07.716" v="11" actId="14100"/>
          <ac:cxnSpMkLst>
            <pc:docMk/>
            <pc:sldMk cId="3650350134" sldId="320"/>
            <ac:cxnSpMk id="26" creationId="{4670F60A-E1FD-42DE-44C8-82CA102F0DD2}"/>
          </ac:cxnSpMkLst>
        </pc:cxnChg>
        <pc:cxnChg chg="mod">
          <ac:chgData name="K. AKASH" userId="S::k_akash@edunetworld.com::9154b38f-5d63-440f-8316-fec3c36792be" providerId="AD" clId="Web-{7CEF8500-23BA-E374-1FB2-AD67A1342E0B}" dt="2023-12-25T13:30:10.982" v="17" actId="14100"/>
          <ac:cxnSpMkLst>
            <pc:docMk/>
            <pc:sldMk cId="3650350134" sldId="320"/>
            <ac:cxnSpMk id="32" creationId="{E81F668E-781A-06AF-7214-CE57BD1CA075}"/>
          </ac:cxnSpMkLst>
        </pc:cxnChg>
        <pc:cxnChg chg="mod">
          <ac:chgData name="K. AKASH" userId="S::k_akash@edunetworld.com::9154b38f-5d63-440f-8316-fec3c36792be" providerId="AD" clId="Web-{7CEF8500-23BA-E374-1FB2-AD67A1342E0B}" dt="2023-12-25T13:30:36.702" v="19" actId="14100"/>
          <ac:cxnSpMkLst>
            <pc:docMk/>
            <pc:sldMk cId="3650350134" sldId="320"/>
            <ac:cxnSpMk id="38" creationId="{8D4EEB53-65CE-6BDE-4858-E3D8B6182780}"/>
          </ac:cxnSpMkLst>
        </pc:cxnChg>
      </pc:sldChg>
    </pc:docChg>
  </pc:docChgLst>
  <pc:docChgLst>
    <pc:chgData name="YARRA NAVYA SAHITHI" userId="S::yarra_navya_sahithi@edunetworld.com::514808e6-a9b0-4219-8a6e-8cf8afac02a1" providerId="AD" clId="Web-{CBCD8523-413F-CCAF-44DB-B5478833799A}"/>
    <pc:docChg chg="modSld addMainMaster delMainMaster">
      <pc:chgData name="YARRA NAVYA SAHITHI" userId="S::yarra_navya_sahithi@edunetworld.com::514808e6-a9b0-4219-8a6e-8cf8afac02a1" providerId="AD" clId="Web-{CBCD8523-413F-CCAF-44DB-B5478833799A}" dt="2023-12-28T08:59:05.122" v="5"/>
      <pc:docMkLst>
        <pc:docMk/>
      </pc:docMkLst>
      <pc:sldChg chg="modSp mod modClrScheme chgLayout">
        <pc:chgData name="YARRA NAVYA SAHITHI" userId="S::yarra_navya_sahithi@edunetworld.com::514808e6-a9b0-4219-8a6e-8cf8afac02a1" providerId="AD" clId="Web-{CBCD8523-413F-CCAF-44DB-B5478833799A}" dt="2023-12-28T08:59:05.122" v="5"/>
        <pc:sldMkLst>
          <pc:docMk/>
          <pc:sldMk cId="1859527893" sldId="296"/>
        </pc:sldMkLst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1859527893" sldId="296"/>
            <ac:spMk id="2" creationId="{912DF434-28DB-4621-A497-D62C41CE0419}"/>
          </ac:spMkLst>
        </pc:spChg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1859527893" sldId="296"/>
            <ac:spMk id="3" creationId="{22788C46-D0BC-4307-AE55-7601A139E7CB}"/>
          </ac:spMkLst>
        </pc:spChg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1859527893" sldId="296"/>
            <ac:spMk id="5" creationId="{4A947406-5839-A735-732D-5690E6315B95}"/>
          </ac:spMkLst>
        </pc:spChg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1859527893" sldId="296"/>
            <ac:spMk id="6" creationId="{662884A3-BD82-0FC6-A582-54DD17DBCB4A}"/>
          </ac:spMkLst>
        </pc:spChg>
      </pc:sldChg>
      <pc:sldChg chg="modSp mod modClrScheme chgLayout">
        <pc:chgData name="YARRA NAVYA SAHITHI" userId="S::yarra_navya_sahithi@edunetworld.com::514808e6-a9b0-4219-8a6e-8cf8afac02a1" providerId="AD" clId="Web-{CBCD8523-413F-CCAF-44DB-B5478833799A}" dt="2023-12-28T08:59:05.122" v="5"/>
        <pc:sldMkLst>
          <pc:docMk/>
          <pc:sldMk cId="317718070" sldId="305"/>
        </pc:sldMkLst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317718070" sldId="305"/>
            <ac:spMk id="2" creationId="{DD24180B-35BA-C28E-820F-59C84FBDD99A}"/>
          </ac:spMkLst>
        </pc:spChg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317718070" sldId="305"/>
            <ac:spMk id="6" creationId="{AB506589-245B-4D10-0660-0C13A92CE9DF}"/>
          </ac:spMkLst>
        </pc:spChg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317718070" sldId="305"/>
            <ac:spMk id="7" creationId="{B4820AED-C984-0B0B-F392-E1D91AFB2BAB}"/>
          </ac:spMkLst>
        </pc:spChg>
      </pc:sldChg>
      <pc:sldChg chg="modSp mod modClrScheme chgLayout">
        <pc:chgData name="YARRA NAVYA SAHITHI" userId="S::yarra_navya_sahithi@edunetworld.com::514808e6-a9b0-4219-8a6e-8cf8afac02a1" providerId="AD" clId="Web-{CBCD8523-413F-CCAF-44DB-B5478833799A}" dt="2023-12-28T08:59:05.122" v="5"/>
        <pc:sldMkLst>
          <pc:docMk/>
          <pc:sldMk cId="1732999477" sldId="306"/>
        </pc:sldMkLst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1732999477" sldId="306"/>
            <ac:spMk id="2" creationId="{56002655-34DF-25F9-4640-B2CE5329AD1A}"/>
          </ac:spMkLst>
        </pc:spChg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1732999477" sldId="306"/>
            <ac:spMk id="3" creationId="{1A585715-2793-160B-269E-D9516C84D73A}"/>
          </ac:spMkLst>
        </pc:spChg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1732999477" sldId="306"/>
            <ac:spMk id="4" creationId="{A3609A75-5E9A-C165-5A1D-764F9E96B722}"/>
          </ac:spMkLst>
        </pc:spChg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1732999477" sldId="306"/>
            <ac:spMk id="5" creationId="{0108060B-6C9E-CFFF-55DE-F0D645C094DC}"/>
          </ac:spMkLst>
        </pc:spChg>
      </pc:sldChg>
      <pc:sldChg chg="modSp mod modClrScheme chgLayout">
        <pc:chgData name="YARRA NAVYA SAHITHI" userId="S::yarra_navya_sahithi@edunetworld.com::514808e6-a9b0-4219-8a6e-8cf8afac02a1" providerId="AD" clId="Web-{CBCD8523-413F-CCAF-44DB-B5478833799A}" dt="2023-12-28T08:59:05.122" v="5"/>
        <pc:sldMkLst>
          <pc:docMk/>
          <pc:sldMk cId="3619058363" sldId="309"/>
        </pc:sldMkLst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3619058363" sldId="309"/>
            <ac:spMk id="2" creationId="{B2CDC4AE-C2C4-A814-CC59-BD002AEF46FC}"/>
          </ac:spMkLst>
        </pc:spChg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3619058363" sldId="309"/>
            <ac:spMk id="4" creationId="{8C2F00B7-F64B-BD9F-339A-EE343262F312}"/>
          </ac:spMkLst>
        </pc:spChg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3619058363" sldId="309"/>
            <ac:spMk id="5" creationId="{C67CEE5A-421C-AB04-0186-6EC788070186}"/>
          </ac:spMkLst>
        </pc:spChg>
        <pc:graphicFrameChg chg="mod ord">
          <ac:chgData name="YARRA NAVYA SAHITHI" userId="S::yarra_navya_sahithi@edunetworld.com::514808e6-a9b0-4219-8a6e-8cf8afac02a1" providerId="AD" clId="Web-{CBCD8523-413F-CCAF-44DB-B5478833799A}" dt="2023-12-28T08:59:05.122" v="5"/>
          <ac:graphicFrameMkLst>
            <pc:docMk/>
            <pc:sldMk cId="3619058363" sldId="309"/>
            <ac:graphicFrameMk id="7" creationId="{C1D7FEFA-7A16-2FA3-C133-D72EC12F246F}"/>
          </ac:graphicFrameMkLst>
        </pc:graphicFrameChg>
      </pc:sldChg>
      <pc:sldChg chg="modSp mod modClrScheme chgLayout">
        <pc:chgData name="YARRA NAVYA SAHITHI" userId="S::yarra_navya_sahithi@edunetworld.com::514808e6-a9b0-4219-8a6e-8cf8afac02a1" providerId="AD" clId="Web-{CBCD8523-413F-CCAF-44DB-B5478833799A}" dt="2023-12-28T08:59:05.122" v="5"/>
        <pc:sldMkLst>
          <pc:docMk/>
          <pc:sldMk cId="2790251853" sldId="316"/>
        </pc:sldMkLst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2790251853" sldId="316"/>
            <ac:spMk id="2" creationId="{5A5EB5DC-8C2B-5750-6E12-9A35C0FFBA00}"/>
          </ac:spMkLst>
        </pc:spChg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2790251853" sldId="316"/>
            <ac:spMk id="5" creationId="{AAF5CF3F-E5EF-5769-3F83-24ADB4412BBF}"/>
          </ac:spMkLst>
        </pc:spChg>
      </pc:sldChg>
      <pc:sldChg chg="modSp mod modClrScheme chgLayout">
        <pc:chgData name="YARRA NAVYA SAHITHI" userId="S::yarra_navya_sahithi@edunetworld.com::514808e6-a9b0-4219-8a6e-8cf8afac02a1" providerId="AD" clId="Web-{CBCD8523-413F-CCAF-44DB-B5478833799A}" dt="2023-12-28T08:59:05.122" v="5"/>
        <pc:sldMkLst>
          <pc:docMk/>
          <pc:sldMk cId="1362678857" sldId="317"/>
        </pc:sldMkLst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1362678857" sldId="317"/>
            <ac:spMk id="2" creationId="{4E300C7A-FDD4-06AB-0DAD-2E83BD2F84C0}"/>
          </ac:spMkLst>
        </pc:spChg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1362678857" sldId="317"/>
            <ac:spMk id="3" creationId="{958C887F-319B-9F07-C379-0F2CCD2FA456}"/>
          </ac:spMkLst>
        </pc:spChg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1362678857" sldId="317"/>
            <ac:spMk id="4" creationId="{F9341464-6330-4B56-59AA-3A24EFB8A775}"/>
          </ac:spMkLst>
        </pc:spChg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1362678857" sldId="317"/>
            <ac:spMk id="5" creationId="{22FE25DF-7BFA-D757-6666-5114C6E4C00A}"/>
          </ac:spMkLst>
        </pc:spChg>
      </pc:sldChg>
      <pc:sldChg chg="modSp mod modClrScheme chgLayout">
        <pc:chgData name="YARRA NAVYA SAHITHI" userId="S::yarra_navya_sahithi@edunetworld.com::514808e6-a9b0-4219-8a6e-8cf8afac02a1" providerId="AD" clId="Web-{CBCD8523-413F-CCAF-44DB-B5478833799A}" dt="2023-12-28T08:59:05.122" v="5"/>
        <pc:sldMkLst>
          <pc:docMk/>
          <pc:sldMk cId="3065998544" sldId="318"/>
        </pc:sldMkLst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3065998544" sldId="318"/>
            <ac:spMk id="2" creationId="{3E97E6F7-E2E8-7D72-1D6F-49AD37E99249}"/>
          </ac:spMkLst>
        </pc:spChg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3065998544" sldId="318"/>
            <ac:spMk id="3" creationId="{0A39C450-B246-9650-AAB9-63F0D48E5A5E}"/>
          </ac:spMkLst>
        </pc:spChg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3065998544" sldId="318"/>
            <ac:spMk id="4" creationId="{2B91BA93-9985-6EB7-FEB7-F049A93F0292}"/>
          </ac:spMkLst>
        </pc:spChg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3065998544" sldId="318"/>
            <ac:spMk id="5" creationId="{10EE83AF-B761-C540-9E8D-2A6AA4CA13D4}"/>
          </ac:spMkLst>
        </pc:spChg>
      </pc:sldChg>
      <pc:sldChg chg="addSp delSp modSp mod setBg modClrScheme setClrOvrMap delDesignElem chgLayout">
        <pc:chgData name="YARRA NAVYA SAHITHI" userId="S::yarra_navya_sahithi@edunetworld.com::514808e6-a9b0-4219-8a6e-8cf8afac02a1" providerId="AD" clId="Web-{CBCD8523-413F-CCAF-44DB-B5478833799A}" dt="2023-12-28T08:59:05.122" v="5"/>
        <pc:sldMkLst>
          <pc:docMk/>
          <pc:sldMk cId="2631997444" sldId="319"/>
        </pc:sldMkLst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2631997444" sldId="319"/>
            <ac:spMk id="2" creationId="{E12C2020-D26C-7B4D-912C-99186EBE3FEE}"/>
          </ac:spMkLst>
        </pc:spChg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2631997444" sldId="319"/>
            <ac:spMk id="3" creationId="{F81E737E-F9BA-E783-DEB1-0AE5C1960BA8}"/>
          </ac:spMkLst>
        </pc:spChg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2631997444" sldId="319"/>
            <ac:spMk id="4" creationId="{99AB3B0B-932F-ABF9-ADEA-C29C123BBC4C}"/>
          </ac:spMkLst>
        </pc:spChg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2631997444" sldId="319"/>
            <ac:spMk id="5" creationId="{6A2C67BE-B7EB-2846-FA94-AE729B5EA1E0}"/>
          </ac:spMkLst>
        </pc:spChg>
        <pc:spChg chg="add del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2631997444" sldId="319"/>
            <ac:spMk id="12" creationId="{DADC4F84-175A-4AB1-916C-1E5796E1E0D3}"/>
          </ac:spMkLst>
        </pc:spChg>
        <pc:picChg chg="mod ord">
          <ac:chgData name="YARRA NAVYA SAHITHI" userId="S::yarra_navya_sahithi@edunetworld.com::514808e6-a9b0-4219-8a6e-8cf8afac02a1" providerId="AD" clId="Web-{CBCD8523-413F-CCAF-44DB-B5478833799A}" dt="2023-12-28T08:56:28.510" v="4"/>
          <ac:picMkLst>
            <pc:docMk/>
            <pc:sldMk cId="2631997444" sldId="319"/>
            <ac:picMk id="7" creationId="{E5FCF906-8E35-A731-C6B0-C67AC3CF40B5}"/>
          </ac:picMkLst>
        </pc:picChg>
      </pc:sldChg>
      <pc:sldChg chg="modSp mod modClrScheme chgLayout">
        <pc:chgData name="YARRA NAVYA SAHITHI" userId="S::yarra_navya_sahithi@edunetworld.com::514808e6-a9b0-4219-8a6e-8cf8afac02a1" providerId="AD" clId="Web-{CBCD8523-413F-CCAF-44DB-B5478833799A}" dt="2023-12-28T08:59:05.122" v="5"/>
        <pc:sldMkLst>
          <pc:docMk/>
          <pc:sldMk cId="3650350134" sldId="320"/>
        </pc:sldMkLst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3650350134" sldId="320"/>
            <ac:spMk id="2" creationId="{A0F3EA9C-3C63-0AAF-CC0B-A4C53C166865}"/>
          </ac:spMkLst>
        </pc:spChg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3650350134" sldId="320"/>
            <ac:spMk id="4" creationId="{06E11F3B-49C8-8C43-4A84-EFA718AC525C}"/>
          </ac:spMkLst>
        </pc:spChg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3650350134" sldId="320"/>
            <ac:spMk id="5" creationId="{F9510FDA-681D-042E-9E05-083E4789C76F}"/>
          </ac:spMkLst>
        </pc:spChg>
      </pc:sldChg>
      <pc:sldChg chg="addSp delSp modSp mod setBg modClrScheme delDesignElem chgLayout">
        <pc:chgData name="YARRA NAVYA SAHITHI" userId="S::yarra_navya_sahithi@edunetworld.com::514808e6-a9b0-4219-8a6e-8cf8afac02a1" providerId="AD" clId="Web-{CBCD8523-413F-CCAF-44DB-B5478833799A}" dt="2023-12-28T08:59:05.122" v="5"/>
        <pc:sldMkLst>
          <pc:docMk/>
          <pc:sldMk cId="232223666" sldId="321"/>
        </pc:sldMkLst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232223666" sldId="321"/>
            <ac:spMk id="2" creationId="{C3524908-7708-E4C2-CEB5-B9D059331332}"/>
          </ac:spMkLst>
        </pc:spChg>
        <pc:spChg chg="del mod ord">
          <ac:chgData name="YARRA NAVYA SAHITHI" userId="S::yarra_navya_sahithi@edunetworld.com::514808e6-a9b0-4219-8a6e-8cf8afac02a1" providerId="AD" clId="Web-{CBCD8523-413F-CCAF-44DB-B5478833799A}" dt="2023-12-28T08:56:04.916" v="2"/>
          <ac:spMkLst>
            <pc:docMk/>
            <pc:sldMk cId="232223666" sldId="321"/>
            <ac:spMk id="3" creationId="{CDEDA57C-313C-666F-A5DC-3A299766BC4D}"/>
          </ac:spMkLst>
        </pc:spChg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232223666" sldId="321"/>
            <ac:spMk id="4" creationId="{E2AEF011-53D4-2C74-30ED-64823D682D53}"/>
          </ac:spMkLst>
        </pc:spChg>
        <pc:spChg chg="mod ord">
          <ac:chgData name="YARRA NAVYA SAHITHI" userId="S::yarra_navya_sahithi@edunetworld.com::514808e6-a9b0-4219-8a6e-8cf8afac02a1" providerId="AD" clId="Web-{CBCD8523-413F-CCAF-44DB-B5478833799A}" dt="2023-12-28T08:59:05.122" v="5"/>
          <ac:spMkLst>
            <pc:docMk/>
            <pc:sldMk cId="232223666" sldId="321"/>
            <ac:spMk id="5" creationId="{19B2EC22-68EA-E1DD-907B-F5A3004C12AF}"/>
          </ac:spMkLst>
        </pc:spChg>
        <pc:spChg chg="add del">
          <ac:chgData name="YARRA NAVYA SAHITHI" userId="S::yarra_navya_sahithi@edunetworld.com::514808e6-a9b0-4219-8a6e-8cf8afac02a1" providerId="AD" clId="Web-{CBCD8523-413F-CCAF-44DB-B5478833799A}" dt="2023-12-28T08:56:20.479" v="3"/>
          <ac:spMkLst>
            <pc:docMk/>
            <pc:sldMk cId="232223666" sldId="321"/>
            <ac:spMk id="11" creationId="{051E3431-CE8A-4FA3-92ED-72D1E007B338}"/>
          </ac:spMkLst>
        </pc:spChg>
        <pc:spChg chg="add del">
          <ac:chgData name="YARRA NAVYA SAHITHI" userId="S::yarra_navya_sahithi@edunetworld.com::514808e6-a9b0-4219-8a6e-8cf8afac02a1" providerId="AD" clId="Web-{CBCD8523-413F-CCAF-44DB-B5478833799A}" dt="2023-12-28T08:56:20.479" v="3"/>
          <ac:spMkLst>
            <pc:docMk/>
            <pc:sldMk cId="232223666" sldId="321"/>
            <ac:spMk id="13" creationId="{287ACA9C-6281-4732-9DE5-95D5F9BEA7AD}"/>
          </ac:spMkLst>
        </pc:spChg>
        <pc:spChg chg="add del">
          <ac:chgData name="YARRA NAVYA SAHITHI" userId="S::yarra_navya_sahithi@edunetworld.com::514808e6-a9b0-4219-8a6e-8cf8afac02a1" providerId="AD" clId="Web-{CBCD8523-413F-CCAF-44DB-B5478833799A}" dt="2023-12-28T08:56:20.479" v="3"/>
          <ac:spMkLst>
            <pc:docMk/>
            <pc:sldMk cId="232223666" sldId="321"/>
            <ac:spMk id="15" creationId="{D1628877-E08F-4E76-A6D9-CAFB570DB8D3}"/>
          </ac:spMkLst>
        </pc:spChg>
        <pc:spChg chg="add del">
          <ac:chgData name="YARRA NAVYA SAHITHI" userId="S::yarra_navya_sahithi@edunetworld.com::514808e6-a9b0-4219-8a6e-8cf8afac02a1" providerId="AD" clId="Web-{CBCD8523-413F-CCAF-44DB-B5478833799A}" dt="2023-12-28T08:56:20.479" v="3"/>
          <ac:spMkLst>
            <pc:docMk/>
            <pc:sldMk cId="232223666" sldId="321"/>
            <ac:spMk id="17" creationId="{57587975-CDAC-4067-A9DD-FF1F73F8494E}"/>
          </ac:spMkLst>
        </pc:spChg>
        <pc:picChg chg="add">
          <ac:chgData name="YARRA NAVYA SAHITHI" userId="S::yarra_navya_sahithi@edunetworld.com::514808e6-a9b0-4219-8a6e-8cf8afac02a1" providerId="AD" clId="Web-{CBCD8523-413F-CCAF-44DB-B5478833799A}" dt="2023-12-28T08:56:04.916" v="2"/>
          <ac:picMkLst>
            <pc:docMk/>
            <pc:sldMk cId="232223666" sldId="321"/>
            <ac:picMk id="7" creationId="{F959F8E8-B5AF-D466-AB4E-948827404C1A}"/>
          </ac:picMkLst>
        </pc:picChg>
      </pc:sldChg>
      <pc:sldMasterChg chg="del delSldLayout">
        <pc:chgData name="YARRA NAVYA SAHITHI" userId="S::yarra_navya_sahithi@edunetworld.com::514808e6-a9b0-4219-8a6e-8cf8afac02a1" providerId="AD" clId="Web-{CBCD8523-413F-CCAF-44DB-B5478833799A}" dt="2023-12-28T08:54:08.962" v="0"/>
        <pc:sldMasterMkLst>
          <pc:docMk/>
          <pc:sldMasterMk cId="1788353970" sldId="2147483648"/>
        </pc:sldMasterMkLst>
        <pc:sldLayoutChg chg="del">
          <pc:chgData name="YARRA NAVYA SAHITHI" userId="S::yarra_navya_sahithi@edunetworld.com::514808e6-a9b0-4219-8a6e-8cf8afac02a1" providerId="AD" clId="Web-{CBCD8523-413F-CCAF-44DB-B5478833799A}" dt="2023-12-28T08:54:08.962" v="0"/>
          <pc:sldLayoutMkLst>
            <pc:docMk/>
            <pc:sldMasterMk cId="1788353970" sldId="2147483648"/>
            <pc:sldLayoutMk cId="2916498579" sldId="2147483649"/>
          </pc:sldLayoutMkLst>
        </pc:sldLayoutChg>
        <pc:sldLayoutChg chg="del">
          <pc:chgData name="YARRA NAVYA SAHITHI" userId="S::yarra_navya_sahithi@edunetworld.com::514808e6-a9b0-4219-8a6e-8cf8afac02a1" providerId="AD" clId="Web-{CBCD8523-413F-CCAF-44DB-B5478833799A}" dt="2023-12-28T08:54:08.962" v="0"/>
          <pc:sldLayoutMkLst>
            <pc:docMk/>
            <pc:sldMasterMk cId="1788353970" sldId="2147483648"/>
            <pc:sldLayoutMk cId="2782271272" sldId="2147483650"/>
          </pc:sldLayoutMkLst>
        </pc:sldLayoutChg>
        <pc:sldLayoutChg chg="del">
          <pc:chgData name="YARRA NAVYA SAHITHI" userId="S::yarra_navya_sahithi@edunetworld.com::514808e6-a9b0-4219-8a6e-8cf8afac02a1" providerId="AD" clId="Web-{CBCD8523-413F-CCAF-44DB-B5478833799A}" dt="2023-12-28T08:54:08.962" v="0"/>
          <pc:sldLayoutMkLst>
            <pc:docMk/>
            <pc:sldMasterMk cId="1788353970" sldId="2147483648"/>
            <pc:sldLayoutMk cId="2802635032" sldId="2147483651"/>
          </pc:sldLayoutMkLst>
        </pc:sldLayoutChg>
        <pc:sldLayoutChg chg="del">
          <pc:chgData name="YARRA NAVYA SAHITHI" userId="S::yarra_navya_sahithi@edunetworld.com::514808e6-a9b0-4219-8a6e-8cf8afac02a1" providerId="AD" clId="Web-{CBCD8523-413F-CCAF-44DB-B5478833799A}" dt="2023-12-28T08:54:08.962" v="0"/>
          <pc:sldLayoutMkLst>
            <pc:docMk/>
            <pc:sldMasterMk cId="1788353970" sldId="2147483648"/>
            <pc:sldLayoutMk cId="3010694361" sldId="2147483652"/>
          </pc:sldLayoutMkLst>
        </pc:sldLayoutChg>
        <pc:sldLayoutChg chg="del">
          <pc:chgData name="YARRA NAVYA SAHITHI" userId="S::yarra_navya_sahithi@edunetworld.com::514808e6-a9b0-4219-8a6e-8cf8afac02a1" providerId="AD" clId="Web-{CBCD8523-413F-CCAF-44DB-B5478833799A}" dt="2023-12-28T08:54:08.962" v="0"/>
          <pc:sldLayoutMkLst>
            <pc:docMk/>
            <pc:sldMasterMk cId="1788353970" sldId="2147483648"/>
            <pc:sldLayoutMk cId="4062460032" sldId="2147483653"/>
          </pc:sldLayoutMkLst>
        </pc:sldLayoutChg>
        <pc:sldLayoutChg chg="del">
          <pc:chgData name="YARRA NAVYA SAHITHI" userId="S::yarra_navya_sahithi@edunetworld.com::514808e6-a9b0-4219-8a6e-8cf8afac02a1" providerId="AD" clId="Web-{CBCD8523-413F-CCAF-44DB-B5478833799A}" dt="2023-12-28T08:54:08.962" v="0"/>
          <pc:sldLayoutMkLst>
            <pc:docMk/>
            <pc:sldMasterMk cId="1788353970" sldId="2147483648"/>
            <pc:sldLayoutMk cId="1476947594" sldId="2147483654"/>
          </pc:sldLayoutMkLst>
        </pc:sldLayoutChg>
        <pc:sldLayoutChg chg="del">
          <pc:chgData name="YARRA NAVYA SAHITHI" userId="S::yarra_navya_sahithi@edunetworld.com::514808e6-a9b0-4219-8a6e-8cf8afac02a1" providerId="AD" clId="Web-{CBCD8523-413F-CCAF-44DB-B5478833799A}" dt="2023-12-28T08:54:08.962" v="0"/>
          <pc:sldLayoutMkLst>
            <pc:docMk/>
            <pc:sldMasterMk cId="1788353970" sldId="2147483648"/>
            <pc:sldLayoutMk cId="2875107226" sldId="2147483655"/>
          </pc:sldLayoutMkLst>
        </pc:sldLayoutChg>
        <pc:sldLayoutChg chg="del">
          <pc:chgData name="YARRA NAVYA SAHITHI" userId="S::yarra_navya_sahithi@edunetworld.com::514808e6-a9b0-4219-8a6e-8cf8afac02a1" providerId="AD" clId="Web-{CBCD8523-413F-CCAF-44DB-B5478833799A}" dt="2023-12-28T08:54:08.962" v="0"/>
          <pc:sldLayoutMkLst>
            <pc:docMk/>
            <pc:sldMasterMk cId="1788353970" sldId="2147483648"/>
            <pc:sldLayoutMk cId="799200540" sldId="2147483656"/>
          </pc:sldLayoutMkLst>
        </pc:sldLayoutChg>
        <pc:sldLayoutChg chg="del">
          <pc:chgData name="YARRA NAVYA SAHITHI" userId="S::yarra_navya_sahithi@edunetworld.com::514808e6-a9b0-4219-8a6e-8cf8afac02a1" providerId="AD" clId="Web-{CBCD8523-413F-CCAF-44DB-B5478833799A}" dt="2023-12-28T08:54:08.962" v="0"/>
          <pc:sldLayoutMkLst>
            <pc:docMk/>
            <pc:sldMasterMk cId="1788353970" sldId="2147483648"/>
            <pc:sldLayoutMk cId="435165984" sldId="2147483657"/>
          </pc:sldLayoutMkLst>
        </pc:sldLayoutChg>
        <pc:sldLayoutChg chg="del">
          <pc:chgData name="YARRA NAVYA SAHITHI" userId="S::yarra_navya_sahithi@edunetworld.com::514808e6-a9b0-4219-8a6e-8cf8afac02a1" providerId="AD" clId="Web-{CBCD8523-413F-CCAF-44DB-B5478833799A}" dt="2023-12-28T08:54:08.962" v="0"/>
          <pc:sldLayoutMkLst>
            <pc:docMk/>
            <pc:sldMasterMk cId="1788353970" sldId="2147483648"/>
            <pc:sldLayoutMk cId="1120268569" sldId="2147483659"/>
          </pc:sldLayoutMkLst>
        </pc:sldLayoutChg>
        <pc:sldLayoutChg chg="del">
          <pc:chgData name="YARRA NAVYA SAHITHI" userId="S::yarra_navya_sahithi@edunetworld.com::514808e6-a9b0-4219-8a6e-8cf8afac02a1" providerId="AD" clId="Web-{CBCD8523-413F-CCAF-44DB-B5478833799A}" dt="2023-12-28T08:54:08.962" v="0"/>
          <pc:sldLayoutMkLst>
            <pc:docMk/>
            <pc:sldMasterMk cId="1788353970" sldId="2147483648"/>
            <pc:sldLayoutMk cId="2519687159" sldId="2147483660"/>
          </pc:sldLayoutMkLst>
        </pc:sldLayoutChg>
        <pc:sldLayoutChg chg="del">
          <pc:chgData name="YARRA NAVYA SAHITHI" userId="S::yarra_navya_sahithi@edunetworld.com::514808e6-a9b0-4219-8a6e-8cf8afac02a1" providerId="AD" clId="Web-{CBCD8523-413F-CCAF-44DB-B5478833799A}" dt="2023-12-28T08:54:08.962" v="0"/>
          <pc:sldLayoutMkLst>
            <pc:docMk/>
            <pc:sldMasterMk cId="1788353970" sldId="2147483648"/>
            <pc:sldLayoutMk cId="362232398" sldId="2147483661"/>
          </pc:sldLayoutMkLst>
        </pc:sldLayoutChg>
        <pc:sldLayoutChg chg="del">
          <pc:chgData name="YARRA NAVYA SAHITHI" userId="S::yarra_navya_sahithi@edunetworld.com::514808e6-a9b0-4219-8a6e-8cf8afac02a1" providerId="AD" clId="Web-{CBCD8523-413F-CCAF-44DB-B5478833799A}" dt="2023-12-28T08:54:08.962" v="0"/>
          <pc:sldLayoutMkLst>
            <pc:docMk/>
            <pc:sldMasterMk cId="1788353970" sldId="2147483648"/>
            <pc:sldLayoutMk cId="3791044778" sldId="2147483662"/>
          </pc:sldLayoutMkLst>
        </pc:sldLayoutChg>
        <pc:sldLayoutChg chg="del">
          <pc:chgData name="YARRA NAVYA SAHITHI" userId="S::yarra_navya_sahithi@edunetworld.com::514808e6-a9b0-4219-8a6e-8cf8afac02a1" providerId="AD" clId="Web-{CBCD8523-413F-CCAF-44DB-B5478833799A}" dt="2023-12-28T08:54:08.962" v="0"/>
          <pc:sldLayoutMkLst>
            <pc:docMk/>
            <pc:sldMasterMk cId="1788353970" sldId="2147483648"/>
            <pc:sldLayoutMk cId="2925109492" sldId="2147483663"/>
          </pc:sldLayoutMkLst>
        </pc:sldLayoutChg>
        <pc:sldLayoutChg chg="del">
          <pc:chgData name="YARRA NAVYA SAHITHI" userId="S::yarra_navya_sahithi@edunetworld.com::514808e6-a9b0-4219-8a6e-8cf8afac02a1" providerId="AD" clId="Web-{CBCD8523-413F-CCAF-44DB-B5478833799A}" dt="2023-12-28T08:54:08.962" v="0"/>
          <pc:sldLayoutMkLst>
            <pc:docMk/>
            <pc:sldMasterMk cId="1788353970" sldId="2147483648"/>
            <pc:sldLayoutMk cId="3169908301" sldId="2147483664"/>
          </pc:sldLayoutMkLst>
        </pc:sldLayoutChg>
        <pc:sldLayoutChg chg="del">
          <pc:chgData name="YARRA NAVYA SAHITHI" userId="S::yarra_navya_sahithi@edunetworld.com::514808e6-a9b0-4219-8a6e-8cf8afac02a1" providerId="AD" clId="Web-{CBCD8523-413F-CCAF-44DB-B5478833799A}" dt="2023-12-28T08:54:08.962" v="0"/>
          <pc:sldLayoutMkLst>
            <pc:docMk/>
            <pc:sldMasterMk cId="1788353970" sldId="2147483648"/>
            <pc:sldLayoutMk cId="3178703259" sldId="2147483665"/>
          </pc:sldLayoutMkLst>
        </pc:sldLayoutChg>
        <pc:sldLayoutChg chg="del">
          <pc:chgData name="YARRA NAVYA SAHITHI" userId="S::yarra_navya_sahithi@edunetworld.com::514808e6-a9b0-4219-8a6e-8cf8afac02a1" providerId="AD" clId="Web-{CBCD8523-413F-CCAF-44DB-B5478833799A}" dt="2023-12-28T08:54:08.962" v="0"/>
          <pc:sldLayoutMkLst>
            <pc:docMk/>
            <pc:sldMasterMk cId="1788353970" sldId="2147483648"/>
            <pc:sldLayoutMk cId="2918034995" sldId="2147483666"/>
          </pc:sldLayoutMkLst>
        </pc:sldLayoutChg>
        <pc:sldLayoutChg chg="del">
          <pc:chgData name="YARRA NAVYA SAHITHI" userId="S::yarra_navya_sahithi@edunetworld.com::514808e6-a9b0-4219-8a6e-8cf8afac02a1" providerId="AD" clId="Web-{CBCD8523-413F-CCAF-44DB-B5478833799A}" dt="2023-12-28T08:54:08.962" v="0"/>
          <pc:sldLayoutMkLst>
            <pc:docMk/>
            <pc:sldMasterMk cId="1788353970" sldId="2147483648"/>
            <pc:sldLayoutMk cId="3482466982" sldId="2147483667"/>
          </pc:sldLayoutMkLst>
        </pc:sldLayoutChg>
        <pc:sldLayoutChg chg="del">
          <pc:chgData name="YARRA NAVYA SAHITHI" userId="S::yarra_navya_sahithi@edunetworld.com::514808e6-a9b0-4219-8a6e-8cf8afac02a1" providerId="AD" clId="Web-{CBCD8523-413F-CCAF-44DB-B5478833799A}" dt="2023-12-28T08:54:08.962" v="0"/>
          <pc:sldLayoutMkLst>
            <pc:docMk/>
            <pc:sldMasterMk cId="1788353970" sldId="2147483648"/>
            <pc:sldLayoutMk cId="953980513" sldId="2147483668"/>
          </pc:sldLayoutMkLst>
        </pc:sldLayoutChg>
      </pc:sldMasterChg>
      <pc:sldMasterChg chg="add del addSldLayout delSldLayout modSldLayout">
        <pc:chgData name="YARRA NAVYA SAHITHI" userId="S::yarra_navya_sahithi@edunetworld.com::514808e6-a9b0-4219-8a6e-8cf8afac02a1" providerId="AD" clId="Web-{CBCD8523-413F-CCAF-44DB-B5478833799A}" dt="2023-12-28T08:55:23.775" v="1"/>
        <pc:sldMasterMkLst>
          <pc:docMk/>
          <pc:sldMasterMk cId="1604183835" sldId="2147483669"/>
        </pc:sldMasterMkLst>
        <pc:sldLayoutChg chg="add del mod replId">
          <pc:chgData name="YARRA NAVYA SAHITHI" userId="S::yarra_navya_sahithi@edunetworld.com::514808e6-a9b0-4219-8a6e-8cf8afac02a1" providerId="AD" clId="Web-{CBCD8523-413F-CCAF-44DB-B5478833799A}" dt="2023-12-28T08:55:23.775" v="1"/>
          <pc:sldLayoutMkLst>
            <pc:docMk/>
            <pc:sldMasterMk cId="1604183835" sldId="2147483669"/>
            <pc:sldLayoutMk cId="1818639624" sldId="2147483670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5:23.775" v="1"/>
          <pc:sldLayoutMkLst>
            <pc:docMk/>
            <pc:sldMasterMk cId="1604183835" sldId="2147483669"/>
            <pc:sldLayoutMk cId="995998139" sldId="2147483671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5:23.775" v="1"/>
          <pc:sldLayoutMkLst>
            <pc:docMk/>
            <pc:sldMasterMk cId="1604183835" sldId="2147483669"/>
            <pc:sldLayoutMk cId="715226933" sldId="2147483672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5:23.775" v="1"/>
          <pc:sldLayoutMkLst>
            <pc:docMk/>
            <pc:sldMasterMk cId="1604183835" sldId="2147483669"/>
            <pc:sldLayoutMk cId="2480021772" sldId="2147483673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5:23.775" v="1"/>
          <pc:sldLayoutMkLst>
            <pc:docMk/>
            <pc:sldMasterMk cId="1604183835" sldId="2147483669"/>
            <pc:sldLayoutMk cId="1272350259" sldId="2147483674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5:23.775" v="1"/>
          <pc:sldLayoutMkLst>
            <pc:docMk/>
            <pc:sldMasterMk cId="1604183835" sldId="2147483669"/>
            <pc:sldLayoutMk cId="1610087415" sldId="2147483675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5:23.775" v="1"/>
          <pc:sldLayoutMkLst>
            <pc:docMk/>
            <pc:sldMasterMk cId="1604183835" sldId="2147483669"/>
            <pc:sldLayoutMk cId="3745351856" sldId="2147483676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5:23.775" v="1"/>
          <pc:sldLayoutMkLst>
            <pc:docMk/>
            <pc:sldMasterMk cId="1604183835" sldId="2147483669"/>
            <pc:sldLayoutMk cId="821072008" sldId="2147483677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5:23.775" v="1"/>
          <pc:sldLayoutMkLst>
            <pc:docMk/>
            <pc:sldMasterMk cId="1604183835" sldId="2147483669"/>
            <pc:sldLayoutMk cId="3168808866" sldId="2147483678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5:23.775" v="1"/>
          <pc:sldLayoutMkLst>
            <pc:docMk/>
            <pc:sldMasterMk cId="1604183835" sldId="2147483669"/>
            <pc:sldLayoutMk cId="1558167978" sldId="2147483679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5:23.775" v="1"/>
          <pc:sldLayoutMkLst>
            <pc:docMk/>
            <pc:sldMasterMk cId="1604183835" sldId="2147483669"/>
            <pc:sldLayoutMk cId="233790315" sldId="2147483680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5:23.775" v="1"/>
          <pc:sldLayoutMkLst>
            <pc:docMk/>
            <pc:sldMasterMk cId="1604183835" sldId="2147483669"/>
            <pc:sldLayoutMk cId="3938500403" sldId="2147483681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5:23.775" v="1"/>
          <pc:sldLayoutMkLst>
            <pc:docMk/>
            <pc:sldMasterMk cId="1604183835" sldId="2147483669"/>
            <pc:sldLayoutMk cId="3411269912" sldId="2147483682"/>
          </pc:sldLayoutMkLst>
        </pc:sldLayoutChg>
      </pc:sldMasterChg>
      <pc:sldMasterChg chg="add del addSldLayout delSldLayout modSldLayout">
        <pc:chgData name="YARRA NAVYA SAHITHI" userId="S::yarra_navya_sahithi@edunetworld.com::514808e6-a9b0-4219-8a6e-8cf8afac02a1" providerId="AD" clId="Web-{CBCD8523-413F-CCAF-44DB-B5478833799A}" dt="2023-12-28T08:56:20.479" v="3"/>
        <pc:sldMasterMkLst>
          <pc:docMk/>
          <pc:sldMasterMk cId="681181314" sldId="2147483683"/>
        </pc:sldMasterMkLst>
        <pc:sldLayoutChg chg="add del mod replId">
          <pc:chgData name="YARRA NAVYA SAHITHI" userId="S::yarra_navya_sahithi@edunetworld.com::514808e6-a9b0-4219-8a6e-8cf8afac02a1" providerId="AD" clId="Web-{CBCD8523-413F-CCAF-44DB-B5478833799A}" dt="2023-12-28T08:56:20.479" v="3"/>
          <pc:sldLayoutMkLst>
            <pc:docMk/>
            <pc:sldMasterMk cId="681181314" sldId="2147483683"/>
            <pc:sldLayoutMk cId="2153460396" sldId="2147483684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6:20.479" v="3"/>
          <pc:sldLayoutMkLst>
            <pc:docMk/>
            <pc:sldMasterMk cId="681181314" sldId="2147483683"/>
            <pc:sldLayoutMk cId="3826021390" sldId="2147483685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6:20.479" v="3"/>
          <pc:sldLayoutMkLst>
            <pc:docMk/>
            <pc:sldMasterMk cId="681181314" sldId="2147483683"/>
            <pc:sldLayoutMk cId="4115675225" sldId="2147483686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6:20.479" v="3"/>
          <pc:sldLayoutMkLst>
            <pc:docMk/>
            <pc:sldMasterMk cId="681181314" sldId="2147483683"/>
            <pc:sldLayoutMk cId="1909717108" sldId="2147483687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6:20.479" v="3"/>
          <pc:sldLayoutMkLst>
            <pc:docMk/>
            <pc:sldMasterMk cId="681181314" sldId="2147483683"/>
            <pc:sldLayoutMk cId="913978839" sldId="2147483688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6:20.479" v="3"/>
          <pc:sldLayoutMkLst>
            <pc:docMk/>
            <pc:sldMasterMk cId="681181314" sldId="2147483683"/>
            <pc:sldLayoutMk cId="2223349279" sldId="2147483689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6:20.479" v="3"/>
          <pc:sldLayoutMkLst>
            <pc:docMk/>
            <pc:sldMasterMk cId="681181314" sldId="2147483683"/>
            <pc:sldLayoutMk cId="2137627951" sldId="2147483690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6:20.479" v="3"/>
          <pc:sldLayoutMkLst>
            <pc:docMk/>
            <pc:sldMasterMk cId="681181314" sldId="2147483683"/>
            <pc:sldLayoutMk cId="3309352074" sldId="2147483691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6:20.479" v="3"/>
          <pc:sldLayoutMkLst>
            <pc:docMk/>
            <pc:sldMasterMk cId="681181314" sldId="2147483683"/>
            <pc:sldLayoutMk cId="3960128375" sldId="2147483692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6:20.479" v="3"/>
          <pc:sldLayoutMkLst>
            <pc:docMk/>
            <pc:sldMasterMk cId="681181314" sldId="2147483683"/>
            <pc:sldLayoutMk cId="3430029184" sldId="2147483693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6:20.479" v="3"/>
          <pc:sldLayoutMkLst>
            <pc:docMk/>
            <pc:sldMasterMk cId="681181314" sldId="2147483683"/>
            <pc:sldLayoutMk cId="69517972" sldId="2147483694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6:20.479" v="3"/>
          <pc:sldLayoutMkLst>
            <pc:docMk/>
            <pc:sldMasterMk cId="681181314" sldId="2147483683"/>
            <pc:sldLayoutMk cId="3625519302" sldId="2147483695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6:20.479" v="3"/>
          <pc:sldLayoutMkLst>
            <pc:docMk/>
            <pc:sldMasterMk cId="681181314" sldId="2147483683"/>
            <pc:sldLayoutMk cId="1401016960" sldId="2147483696"/>
          </pc:sldLayoutMkLst>
        </pc:sldLayoutChg>
      </pc:sldMasterChg>
      <pc:sldMasterChg chg="add del addSldLayout delSldLayout modSldLayout">
        <pc:chgData name="YARRA NAVYA SAHITHI" userId="S::yarra_navya_sahithi@edunetworld.com::514808e6-a9b0-4219-8a6e-8cf8afac02a1" providerId="AD" clId="Web-{CBCD8523-413F-CCAF-44DB-B5478833799A}" dt="2023-12-28T08:59:05.122" v="5"/>
        <pc:sldMasterMkLst>
          <pc:docMk/>
          <pc:sldMasterMk cId="3384383792" sldId="2147483697"/>
        </pc:sldMasterMkLst>
        <pc:sldLayoutChg chg="add del mod replId">
          <pc:chgData name="YARRA NAVYA SAHITHI" userId="S::yarra_navya_sahithi@edunetworld.com::514808e6-a9b0-4219-8a6e-8cf8afac02a1" providerId="AD" clId="Web-{CBCD8523-413F-CCAF-44DB-B5478833799A}" dt="2023-12-28T08:59:05.122" v="5"/>
          <pc:sldLayoutMkLst>
            <pc:docMk/>
            <pc:sldMasterMk cId="3384383792" sldId="2147483697"/>
            <pc:sldLayoutMk cId="2481729278" sldId="2147483698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9:05.122" v="5"/>
          <pc:sldLayoutMkLst>
            <pc:docMk/>
            <pc:sldMasterMk cId="3384383792" sldId="2147483697"/>
            <pc:sldLayoutMk cId="3649996321" sldId="2147483699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9:05.122" v="5"/>
          <pc:sldLayoutMkLst>
            <pc:docMk/>
            <pc:sldMasterMk cId="3384383792" sldId="2147483697"/>
            <pc:sldLayoutMk cId="3726959557" sldId="2147483700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9:05.122" v="5"/>
          <pc:sldLayoutMkLst>
            <pc:docMk/>
            <pc:sldMasterMk cId="3384383792" sldId="2147483697"/>
            <pc:sldLayoutMk cId="3677136431" sldId="2147483701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9:05.122" v="5"/>
          <pc:sldLayoutMkLst>
            <pc:docMk/>
            <pc:sldMasterMk cId="3384383792" sldId="2147483697"/>
            <pc:sldLayoutMk cId="990444465" sldId="2147483702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9:05.122" v="5"/>
          <pc:sldLayoutMkLst>
            <pc:docMk/>
            <pc:sldMasterMk cId="3384383792" sldId="2147483697"/>
            <pc:sldLayoutMk cId="2029173749" sldId="2147483703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9:05.122" v="5"/>
          <pc:sldLayoutMkLst>
            <pc:docMk/>
            <pc:sldMasterMk cId="3384383792" sldId="2147483697"/>
            <pc:sldLayoutMk cId="639199132" sldId="2147483704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9:05.122" v="5"/>
          <pc:sldLayoutMkLst>
            <pc:docMk/>
            <pc:sldMasterMk cId="3384383792" sldId="2147483697"/>
            <pc:sldLayoutMk cId="3472294" sldId="2147483705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9:05.122" v="5"/>
          <pc:sldLayoutMkLst>
            <pc:docMk/>
            <pc:sldMasterMk cId="3384383792" sldId="2147483697"/>
            <pc:sldLayoutMk cId="2087857354" sldId="2147483706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9:05.122" v="5"/>
          <pc:sldLayoutMkLst>
            <pc:docMk/>
            <pc:sldMasterMk cId="3384383792" sldId="2147483697"/>
            <pc:sldLayoutMk cId="3532397619" sldId="2147483707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9:05.122" v="5"/>
          <pc:sldLayoutMkLst>
            <pc:docMk/>
            <pc:sldMasterMk cId="3384383792" sldId="2147483697"/>
            <pc:sldLayoutMk cId="992536302" sldId="2147483708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9:05.122" v="5"/>
          <pc:sldLayoutMkLst>
            <pc:docMk/>
            <pc:sldMasterMk cId="3384383792" sldId="2147483697"/>
            <pc:sldLayoutMk cId="3597365623" sldId="2147483709"/>
          </pc:sldLayoutMkLst>
        </pc:sldLayoutChg>
        <pc:sldLayoutChg chg="add del mod replId">
          <pc:chgData name="YARRA NAVYA SAHITHI" userId="S::yarra_navya_sahithi@edunetworld.com::514808e6-a9b0-4219-8a6e-8cf8afac02a1" providerId="AD" clId="Web-{CBCD8523-413F-CCAF-44DB-B5478833799A}" dt="2023-12-28T08:59:05.122" v="5"/>
          <pc:sldLayoutMkLst>
            <pc:docMk/>
            <pc:sldMasterMk cId="3384383792" sldId="2147483697"/>
            <pc:sldLayoutMk cId="2507586073" sldId="2147483710"/>
          </pc:sldLayoutMkLst>
        </pc:sldLayoutChg>
      </pc:sldMasterChg>
      <pc:sldMasterChg chg="add addSldLayout modSldLayout">
        <pc:chgData name="YARRA NAVYA SAHITHI" userId="S::yarra_navya_sahithi@edunetworld.com::514808e6-a9b0-4219-8a6e-8cf8afac02a1" providerId="AD" clId="Web-{CBCD8523-413F-CCAF-44DB-B5478833799A}" dt="2023-12-28T08:59:05.122" v="5"/>
        <pc:sldMasterMkLst>
          <pc:docMk/>
          <pc:sldMasterMk cId="3935988426" sldId="2147483711"/>
        </pc:sldMasterMkLst>
        <pc:sldLayoutChg chg="add mod replId">
          <pc:chgData name="YARRA NAVYA SAHITHI" userId="S::yarra_navya_sahithi@edunetworld.com::514808e6-a9b0-4219-8a6e-8cf8afac02a1" providerId="AD" clId="Web-{CBCD8523-413F-CCAF-44DB-B5478833799A}" dt="2023-12-28T08:59:05.122" v="5"/>
          <pc:sldLayoutMkLst>
            <pc:docMk/>
            <pc:sldMasterMk cId="3935988426" sldId="2147483711"/>
            <pc:sldLayoutMk cId="3692756914" sldId="2147483712"/>
          </pc:sldLayoutMkLst>
        </pc:sldLayoutChg>
        <pc:sldLayoutChg chg="add mod replId">
          <pc:chgData name="YARRA NAVYA SAHITHI" userId="S::yarra_navya_sahithi@edunetworld.com::514808e6-a9b0-4219-8a6e-8cf8afac02a1" providerId="AD" clId="Web-{CBCD8523-413F-CCAF-44DB-B5478833799A}" dt="2023-12-28T08:59:05.122" v="5"/>
          <pc:sldLayoutMkLst>
            <pc:docMk/>
            <pc:sldMasterMk cId="3935988426" sldId="2147483711"/>
            <pc:sldLayoutMk cId="1419592650" sldId="2147483713"/>
          </pc:sldLayoutMkLst>
        </pc:sldLayoutChg>
        <pc:sldLayoutChg chg="add mod replId">
          <pc:chgData name="YARRA NAVYA SAHITHI" userId="S::yarra_navya_sahithi@edunetworld.com::514808e6-a9b0-4219-8a6e-8cf8afac02a1" providerId="AD" clId="Web-{CBCD8523-413F-CCAF-44DB-B5478833799A}" dt="2023-12-28T08:59:05.122" v="5"/>
          <pc:sldLayoutMkLst>
            <pc:docMk/>
            <pc:sldMasterMk cId="3935988426" sldId="2147483711"/>
            <pc:sldLayoutMk cId="511265904" sldId="2147483714"/>
          </pc:sldLayoutMkLst>
        </pc:sldLayoutChg>
        <pc:sldLayoutChg chg="add mod replId">
          <pc:chgData name="YARRA NAVYA SAHITHI" userId="S::yarra_navya_sahithi@edunetworld.com::514808e6-a9b0-4219-8a6e-8cf8afac02a1" providerId="AD" clId="Web-{CBCD8523-413F-CCAF-44DB-B5478833799A}" dt="2023-12-28T08:59:05.122" v="5"/>
          <pc:sldLayoutMkLst>
            <pc:docMk/>
            <pc:sldMasterMk cId="3935988426" sldId="2147483711"/>
            <pc:sldLayoutMk cId="803079195" sldId="2147483715"/>
          </pc:sldLayoutMkLst>
        </pc:sldLayoutChg>
        <pc:sldLayoutChg chg="add mod replId">
          <pc:chgData name="YARRA NAVYA SAHITHI" userId="S::yarra_navya_sahithi@edunetworld.com::514808e6-a9b0-4219-8a6e-8cf8afac02a1" providerId="AD" clId="Web-{CBCD8523-413F-CCAF-44DB-B5478833799A}" dt="2023-12-28T08:59:05.122" v="5"/>
          <pc:sldLayoutMkLst>
            <pc:docMk/>
            <pc:sldMasterMk cId="3935988426" sldId="2147483711"/>
            <pc:sldLayoutMk cId="702404400" sldId="2147483716"/>
          </pc:sldLayoutMkLst>
        </pc:sldLayoutChg>
        <pc:sldLayoutChg chg="add mod replId">
          <pc:chgData name="YARRA NAVYA SAHITHI" userId="S::yarra_navya_sahithi@edunetworld.com::514808e6-a9b0-4219-8a6e-8cf8afac02a1" providerId="AD" clId="Web-{CBCD8523-413F-CCAF-44DB-B5478833799A}" dt="2023-12-28T08:59:05.122" v="5"/>
          <pc:sldLayoutMkLst>
            <pc:docMk/>
            <pc:sldMasterMk cId="3935988426" sldId="2147483711"/>
            <pc:sldLayoutMk cId="2978677345" sldId="2147483717"/>
          </pc:sldLayoutMkLst>
        </pc:sldLayoutChg>
        <pc:sldLayoutChg chg="add mod replId">
          <pc:chgData name="YARRA NAVYA SAHITHI" userId="S::yarra_navya_sahithi@edunetworld.com::514808e6-a9b0-4219-8a6e-8cf8afac02a1" providerId="AD" clId="Web-{CBCD8523-413F-CCAF-44DB-B5478833799A}" dt="2023-12-28T08:59:05.122" v="5"/>
          <pc:sldLayoutMkLst>
            <pc:docMk/>
            <pc:sldMasterMk cId="3935988426" sldId="2147483711"/>
            <pc:sldLayoutMk cId="421780574" sldId="2147483718"/>
          </pc:sldLayoutMkLst>
        </pc:sldLayoutChg>
        <pc:sldLayoutChg chg="add mod replId">
          <pc:chgData name="YARRA NAVYA SAHITHI" userId="S::yarra_navya_sahithi@edunetworld.com::514808e6-a9b0-4219-8a6e-8cf8afac02a1" providerId="AD" clId="Web-{CBCD8523-413F-CCAF-44DB-B5478833799A}" dt="2023-12-28T08:59:05.122" v="5"/>
          <pc:sldLayoutMkLst>
            <pc:docMk/>
            <pc:sldMasterMk cId="3935988426" sldId="2147483711"/>
            <pc:sldLayoutMk cId="3458135483" sldId="2147483719"/>
          </pc:sldLayoutMkLst>
        </pc:sldLayoutChg>
        <pc:sldLayoutChg chg="add mod replId">
          <pc:chgData name="YARRA NAVYA SAHITHI" userId="S::yarra_navya_sahithi@edunetworld.com::514808e6-a9b0-4219-8a6e-8cf8afac02a1" providerId="AD" clId="Web-{CBCD8523-413F-CCAF-44DB-B5478833799A}" dt="2023-12-28T08:59:05.122" v="5"/>
          <pc:sldLayoutMkLst>
            <pc:docMk/>
            <pc:sldMasterMk cId="3935988426" sldId="2147483711"/>
            <pc:sldLayoutMk cId="3542587923" sldId="2147483720"/>
          </pc:sldLayoutMkLst>
        </pc:sldLayoutChg>
        <pc:sldLayoutChg chg="add mod replId">
          <pc:chgData name="YARRA NAVYA SAHITHI" userId="S::yarra_navya_sahithi@edunetworld.com::514808e6-a9b0-4219-8a6e-8cf8afac02a1" providerId="AD" clId="Web-{CBCD8523-413F-CCAF-44DB-B5478833799A}" dt="2023-12-28T08:59:05.122" v="5"/>
          <pc:sldLayoutMkLst>
            <pc:docMk/>
            <pc:sldMasterMk cId="3935988426" sldId="2147483711"/>
            <pc:sldLayoutMk cId="3822011220" sldId="2147483721"/>
          </pc:sldLayoutMkLst>
        </pc:sldLayoutChg>
        <pc:sldLayoutChg chg="add mod replId">
          <pc:chgData name="YARRA NAVYA SAHITHI" userId="S::yarra_navya_sahithi@edunetworld.com::514808e6-a9b0-4219-8a6e-8cf8afac02a1" providerId="AD" clId="Web-{CBCD8523-413F-CCAF-44DB-B5478833799A}" dt="2023-12-28T08:59:05.122" v="5"/>
          <pc:sldLayoutMkLst>
            <pc:docMk/>
            <pc:sldMasterMk cId="3935988426" sldId="2147483711"/>
            <pc:sldLayoutMk cId="1439176799" sldId="2147483722"/>
          </pc:sldLayoutMkLst>
        </pc:sldLayoutChg>
        <pc:sldLayoutChg chg="add mod replId">
          <pc:chgData name="YARRA NAVYA SAHITHI" userId="S::yarra_navya_sahithi@edunetworld.com::514808e6-a9b0-4219-8a6e-8cf8afac02a1" providerId="AD" clId="Web-{CBCD8523-413F-CCAF-44DB-B5478833799A}" dt="2023-12-28T08:59:05.122" v="5"/>
          <pc:sldLayoutMkLst>
            <pc:docMk/>
            <pc:sldMasterMk cId="3935988426" sldId="2147483711"/>
            <pc:sldLayoutMk cId="1337376995" sldId="2147483723"/>
          </pc:sldLayoutMkLst>
        </pc:sldLayoutChg>
        <pc:sldLayoutChg chg="add mod replId">
          <pc:chgData name="YARRA NAVYA SAHITHI" userId="S::yarra_navya_sahithi@edunetworld.com::514808e6-a9b0-4219-8a6e-8cf8afac02a1" providerId="AD" clId="Web-{CBCD8523-413F-CCAF-44DB-B5478833799A}" dt="2023-12-28T08:59:05.122" v="5"/>
          <pc:sldLayoutMkLst>
            <pc:docMk/>
            <pc:sldMasterMk cId="3935988426" sldId="2147483711"/>
            <pc:sldLayoutMk cId="1003791646" sldId="2147483724"/>
          </pc:sldLayoutMkLst>
        </pc:sldLayoutChg>
        <pc:sldLayoutChg chg="add mod replId">
          <pc:chgData name="YARRA NAVYA SAHITHI" userId="S::yarra_navya_sahithi@edunetworld.com::514808e6-a9b0-4219-8a6e-8cf8afac02a1" providerId="AD" clId="Web-{CBCD8523-413F-CCAF-44DB-B5478833799A}" dt="2023-12-28T08:59:05.122" v="5"/>
          <pc:sldLayoutMkLst>
            <pc:docMk/>
            <pc:sldMasterMk cId="3935988426" sldId="2147483711"/>
            <pc:sldLayoutMk cId="2730370315" sldId="2147483725"/>
          </pc:sldLayoutMkLst>
        </pc:sldLayoutChg>
        <pc:sldLayoutChg chg="add mod replId">
          <pc:chgData name="YARRA NAVYA SAHITHI" userId="S::yarra_navya_sahithi@edunetworld.com::514808e6-a9b0-4219-8a6e-8cf8afac02a1" providerId="AD" clId="Web-{CBCD8523-413F-CCAF-44DB-B5478833799A}" dt="2023-12-28T08:59:05.122" v="5"/>
          <pc:sldLayoutMkLst>
            <pc:docMk/>
            <pc:sldMasterMk cId="3935988426" sldId="2147483711"/>
            <pc:sldLayoutMk cId="3356819134" sldId="2147483726"/>
          </pc:sldLayoutMkLst>
        </pc:sldLayoutChg>
        <pc:sldLayoutChg chg="add mod replId">
          <pc:chgData name="YARRA NAVYA SAHITHI" userId="S::yarra_navya_sahithi@edunetworld.com::514808e6-a9b0-4219-8a6e-8cf8afac02a1" providerId="AD" clId="Web-{CBCD8523-413F-CCAF-44DB-B5478833799A}" dt="2023-12-28T08:59:05.122" v="5"/>
          <pc:sldLayoutMkLst>
            <pc:docMk/>
            <pc:sldMasterMk cId="3935988426" sldId="2147483711"/>
            <pc:sldLayoutMk cId="831293286" sldId="2147483727"/>
          </pc:sldLayoutMkLst>
        </pc:sldLayoutChg>
        <pc:sldLayoutChg chg="add mod replId">
          <pc:chgData name="YARRA NAVYA SAHITHI" userId="S::yarra_navya_sahithi@edunetworld.com::514808e6-a9b0-4219-8a6e-8cf8afac02a1" providerId="AD" clId="Web-{CBCD8523-413F-CCAF-44DB-B5478833799A}" dt="2023-12-28T08:59:05.122" v="5"/>
          <pc:sldLayoutMkLst>
            <pc:docMk/>
            <pc:sldMasterMk cId="3935988426" sldId="2147483711"/>
            <pc:sldLayoutMk cId="4005253466" sldId="2147483728"/>
          </pc:sldLayoutMkLst>
        </pc:sldLayoutChg>
        <pc:sldLayoutChg chg="add mod replId">
          <pc:chgData name="YARRA NAVYA SAHITHI" userId="S::yarra_navya_sahithi@edunetworld.com::514808e6-a9b0-4219-8a6e-8cf8afac02a1" providerId="AD" clId="Web-{CBCD8523-413F-CCAF-44DB-B5478833799A}" dt="2023-12-28T08:59:05.122" v="5"/>
          <pc:sldLayoutMkLst>
            <pc:docMk/>
            <pc:sldMasterMk cId="3935988426" sldId="2147483711"/>
            <pc:sldLayoutMk cId="2730831895" sldId="2147483729"/>
          </pc:sldLayoutMkLst>
        </pc:sldLayoutChg>
        <pc:sldLayoutChg chg="add mod replId">
          <pc:chgData name="YARRA NAVYA SAHITHI" userId="S::yarra_navya_sahithi@edunetworld.com::514808e6-a9b0-4219-8a6e-8cf8afac02a1" providerId="AD" clId="Web-{CBCD8523-413F-CCAF-44DB-B5478833799A}" dt="2023-12-28T08:59:05.122" v="5"/>
          <pc:sldLayoutMkLst>
            <pc:docMk/>
            <pc:sldMasterMk cId="3935988426" sldId="2147483711"/>
            <pc:sldLayoutMk cId="338846186" sldId="2147483730"/>
          </pc:sldLayoutMkLst>
        </pc:sldLayoutChg>
      </pc:sldMasterChg>
    </pc:docChg>
  </pc:docChgLst>
  <pc:docChgLst>
    <pc:chgData name="YARRA NAVYA SAHITHI" userId="S::yarra_navya_sahithi@edunetworld.com::514808e6-a9b0-4219-8a6e-8cf8afac02a1" providerId="AD" clId="Web-{0FDBDD69-8D86-5062-3952-FBCF632599B6}"/>
    <pc:docChg chg="modSld">
      <pc:chgData name="YARRA NAVYA SAHITHI" userId="S::yarra_navya_sahithi@edunetworld.com::514808e6-a9b0-4219-8a6e-8cf8afac02a1" providerId="AD" clId="Web-{0FDBDD69-8D86-5062-3952-FBCF632599B6}" dt="2023-12-27T15:23:21.504" v="1" actId="1076"/>
      <pc:docMkLst>
        <pc:docMk/>
      </pc:docMkLst>
      <pc:sldChg chg="modSp">
        <pc:chgData name="YARRA NAVYA SAHITHI" userId="S::yarra_navya_sahithi@edunetworld.com::514808e6-a9b0-4219-8a6e-8cf8afac02a1" providerId="AD" clId="Web-{0FDBDD69-8D86-5062-3952-FBCF632599B6}" dt="2023-12-27T15:23:21.504" v="1" actId="1076"/>
        <pc:sldMkLst>
          <pc:docMk/>
          <pc:sldMk cId="3650350134" sldId="320"/>
        </pc:sldMkLst>
        <pc:spChg chg="mod">
          <ac:chgData name="YARRA NAVYA SAHITHI" userId="S::yarra_navya_sahithi@edunetworld.com::514808e6-a9b0-4219-8a6e-8cf8afac02a1" providerId="AD" clId="Web-{0FDBDD69-8D86-5062-3952-FBCF632599B6}" dt="2023-12-27T15:23:21.504" v="1" actId="1076"/>
          <ac:spMkLst>
            <pc:docMk/>
            <pc:sldMk cId="3650350134" sldId="320"/>
            <ac:spMk id="8" creationId="{521E561D-5BA2-9C39-7DFB-96619F15731A}"/>
          </ac:spMkLst>
        </pc:spChg>
        <pc:cxnChg chg="mod">
          <ac:chgData name="YARRA NAVYA SAHITHI" userId="S::yarra_navya_sahithi@edunetworld.com::514808e6-a9b0-4219-8a6e-8cf8afac02a1" providerId="AD" clId="Web-{0FDBDD69-8D86-5062-3952-FBCF632599B6}" dt="2023-12-27T15:23:21.504" v="1" actId="1076"/>
          <ac:cxnSpMkLst>
            <pc:docMk/>
            <pc:sldMk cId="3650350134" sldId="320"/>
            <ac:cxnSpMk id="21" creationId="{426595D5-ADD7-9763-DDD4-1320240E1E96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K.</a:t>
          </a:r>
          <a:r>
            <a:rPr lang="en-US" sz="1600" b="0" i="0" baseline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Santoshi</a:t>
          </a:r>
        </a:p>
        <a:p>
          <a:pPr rtl="0"/>
          <a:r>
            <a:rPr lang="en-US" sz="1600" b="0" i="0" baseline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R. Hariom</a:t>
          </a:r>
          <a:endParaRPr lang="en-US" sz="1600" b="0" i="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Planning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/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/>
        </a:p>
      </dgm:t>
    </dgm:pt>
    <dgm:pt modelId="{30A490C8-22B4-4D68-875C-0F0DE2FF864D}">
      <dgm:prSet phldr="0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We discussed about our project. We divided the work as per team leader guidance.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/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/>
        </a:p>
      </dgm:t>
    </dgm:pt>
    <dgm:pt modelId="{B1AFA1AF-0FF8-45B3-A6D0-0E255A2F637D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Coding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/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/>
        </a:p>
      </dgm:t>
    </dgm:pt>
    <dgm:pt modelId="{50418D2B-9486-42DE-AFDD-1D31420040FF}">
      <dgm:prSet phldr="0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K.</a:t>
          </a:r>
          <a:r>
            <a:rPr lang="en-US" sz="1600" b="0" i="0" baseline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Akash</a:t>
          </a:r>
          <a:endParaRPr lang="en-US" sz="1600" b="0" i="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/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/>
        </a:p>
      </dgm:t>
    </dgm:pt>
    <dgm:pt modelId="{E9682B4F-0217-4B50-923E-C104AA24290F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Design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/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/>
        </a:p>
      </dgm:t>
    </dgm:pt>
    <dgm:pt modelId="{0EC0C300-11E4-45CF-8418-973585107209}">
      <dgm:prSet phldr="0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C.</a:t>
          </a:r>
          <a:r>
            <a:rPr lang="en-US" sz="1600" b="0" i="0" baseline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Surya Teja</a:t>
          </a:r>
          <a:endParaRPr lang="en-US" sz="1600" b="0" i="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/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/>
        </a:p>
      </dgm:t>
    </dgm:pt>
    <dgm:pt modelId="{FEB4A941-E9FA-4A86-A673-85FF34B35F20}">
      <dgm:prSet phldr="0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rtl="0"/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Y.</a:t>
          </a:r>
          <a:r>
            <a:rPr lang="en-US" sz="1600" b="0" i="0" baseline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Navya </a:t>
          </a:r>
          <a:r>
            <a:rPr lang="en-US" sz="1600" b="0" i="0" baseline="0" dirty="0" err="1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Sahithi</a:t>
          </a:r>
          <a:endParaRPr lang="en-US" sz="1600" b="0" i="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/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/>
        </a:p>
      </dgm:t>
    </dgm:pt>
    <dgm:pt modelId="{4F85505A-81B6-4FDA-A144-900B71DAD946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Documentation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/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/>
        </a:p>
      </dgm:t>
    </dgm:pt>
    <dgm:pt modelId="{A2322D3A-7AC2-4C5C-9D7E-EAB2313D47D4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Support</a:t>
          </a: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/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 custLinFactNeighborY="-56478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 custScaleY="173526" custLinFactNeighborY="13200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 custLinFactNeighborY="-56478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 custScaleY="173526" custLinFactNeighborY="13200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 custLinFactNeighborY="-56478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 custScaleY="173526" custLinFactNeighborY="13200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 custLinFactNeighborY="-56478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 custScaleY="173526" custLinFactNeighborY="13200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 custLinFactNeighborY="-56478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 custScaleX="99917" custScaleY="173186" custLinFactNeighborY="13200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2254" y="296658"/>
          <a:ext cx="1698296" cy="509489"/>
        </a:xfrm>
        <a:prstGeom prst="rect">
          <a:avLst/>
        </a:prstGeom>
        <a:solidFill>
          <a:schemeClr val="accent2"/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203" tIns="134203" rIns="134203" bIns="134203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Planning</a:t>
          </a:r>
        </a:p>
      </dsp:txBody>
      <dsp:txXfrm>
        <a:off x="12254" y="296658"/>
        <a:ext cx="1698296" cy="509489"/>
      </dsp:txXfrm>
    </dsp:sp>
    <dsp:sp modelId="{22359DD7-1BFB-4900-BAE6-6084F2F57988}">
      <dsp:nvSpPr>
        <dsp:cNvPr id="0" name=""/>
        <dsp:cNvSpPr/>
      </dsp:nvSpPr>
      <dsp:spPr>
        <a:xfrm>
          <a:off x="12254" y="620759"/>
          <a:ext cx="1698296" cy="3484346"/>
        </a:xfrm>
        <a:prstGeom prst="rect">
          <a:avLst/>
        </a:prstGeom>
        <a:solidFill>
          <a:schemeClr val="bg1">
            <a:alpha val="9000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754" tIns="167754" rIns="167754" bIns="167754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We discussed about our project. We divided the work as per team leader guidance.</a:t>
          </a:r>
        </a:p>
      </dsp:txBody>
      <dsp:txXfrm>
        <a:off x="12254" y="620759"/>
        <a:ext cx="1698296" cy="3484346"/>
      </dsp:txXfrm>
    </dsp:sp>
    <dsp:sp modelId="{C4F84DEA-2002-4D32-8E80-70EEE05E345A}">
      <dsp:nvSpPr>
        <dsp:cNvPr id="0" name=""/>
        <dsp:cNvSpPr/>
      </dsp:nvSpPr>
      <dsp:spPr>
        <a:xfrm>
          <a:off x="1818340" y="296658"/>
          <a:ext cx="1698296" cy="509489"/>
        </a:xfrm>
        <a:prstGeom prst="rect">
          <a:avLst/>
        </a:prstGeom>
        <a:solidFill>
          <a:schemeClr val="accent2"/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203" tIns="134203" rIns="134203" bIns="13420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Coding</a:t>
          </a:r>
        </a:p>
      </dsp:txBody>
      <dsp:txXfrm>
        <a:off x="1818340" y="296658"/>
        <a:ext cx="1698296" cy="509489"/>
      </dsp:txXfrm>
    </dsp:sp>
    <dsp:sp modelId="{4FEB85EB-D046-4CDB-8A62-BBCE260C4490}">
      <dsp:nvSpPr>
        <dsp:cNvPr id="0" name=""/>
        <dsp:cNvSpPr/>
      </dsp:nvSpPr>
      <dsp:spPr>
        <a:xfrm>
          <a:off x="1818340" y="620759"/>
          <a:ext cx="1698296" cy="3484346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754" tIns="167754" rIns="167754" bIns="167754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K.</a:t>
          </a:r>
          <a:r>
            <a:rPr lang="en-US" sz="1600" b="0" i="0" kern="1200" baseline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Akash</a:t>
          </a:r>
          <a:endParaRPr lang="en-US" sz="1600" b="0" i="0" kern="120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1818340" y="620759"/>
        <a:ext cx="1698296" cy="3484346"/>
      </dsp:txXfrm>
    </dsp:sp>
    <dsp:sp modelId="{49B7F8FA-D256-41EF-9327-52A3551D9A60}">
      <dsp:nvSpPr>
        <dsp:cNvPr id="0" name=""/>
        <dsp:cNvSpPr/>
      </dsp:nvSpPr>
      <dsp:spPr>
        <a:xfrm>
          <a:off x="3624426" y="296658"/>
          <a:ext cx="1698296" cy="509489"/>
        </a:xfrm>
        <a:prstGeom prst="rect">
          <a:avLst/>
        </a:prstGeom>
        <a:solidFill>
          <a:schemeClr val="accent2"/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203" tIns="134203" rIns="134203" bIns="13420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Design</a:t>
          </a:r>
        </a:p>
      </dsp:txBody>
      <dsp:txXfrm>
        <a:off x="3624426" y="296658"/>
        <a:ext cx="1698296" cy="509489"/>
      </dsp:txXfrm>
    </dsp:sp>
    <dsp:sp modelId="{6B5FE59C-B471-448A-AA7A-B526DCC4D4CA}">
      <dsp:nvSpPr>
        <dsp:cNvPr id="0" name=""/>
        <dsp:cNvSpPr/>
      </dsp:nvSpPr>
      <dsp:spPr>
        <a:xfrm>
          <a:off x="3624426" y="620759"/>
          <a:ext cx="1698296" cy="3484346"/>
        </a:xfrm>
        <a:prstGeom prst="rect">
          <a:avLst/>
        </a:prstGeom>
        <a:solidFill>
          <a:schemeClr val="bg1">
            <a:alpha val="9000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754" tIns="167754" rIns="167754" bIns="167754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C.</a:t>
          </a:r>
          <a:r>
            <a:rPr lang="en-US" sz="1600" b="0" i="0" kern="1200" baseline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Surya Teja</a:t>
          </a:r>
          <a:endParaRPr lang="en-US" sz="1600" b="0" i="0" kern="120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3624426" y="620759"/>
        <a:ext cx="1698296" cy="3484346"/>
      </dsp:txXfrm>
    </dsp:sp>
    <dsp:sp modelId="{4132ECB1-6BEF-4935-AFA3-B2EAA48FDE7E}">
      <dsp:nvSpPr>
        <dsp:cNvPr id="0" name=""/>
        <dsp:cNvSpPr/>
      </dsp:nvSpPr>
      <dsp:spPr>
        <a:xfrm>
          <a:off x="5430512" y="296658"/>
          <a:ext cx="1698296" cy="509489"/>
        </a:xfrm>
        <a:prstGeom prst="rect">
          <a:avLst/>
        </a:prstGeom>
        <a:solidFill>
          <a:schemeClr val="accent2"/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203" tIns="134203" rIns="134203" bIns="13420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Documentation</a:t>
          </a:r>
        </a:p>
      </dsp:txBody>
      <dsp:txXfrm>
        <a:off x="5430512" y="296658"/>
        <a:ext cx="1698296" cy="509489"/>
      </dsp:txXfrm>
    </dsp:sp>
    <dsp:sp modelId="{C42A8BDE-B838-475D-AFDE-17B60D744AB6}">
      <dsp:nvSpPr>
        <dsp:cNvPr id="0" name=""/>
        <dsp:cNvSpPr/>
      </dsp:nvSpPr>
      <dsp:spPr>
        <a:xfrm>
          <a:off x="5430512" y="620759"/>
          <a:ext cx="1698296" cy="3484346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754" tIns="167754" rIns="167754" bIns="167754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Y.</a:t>
          </a:r>
          <a:r>
            <a:rPr lang="en-US" sz="1600" b="0" i="0" kern="1200" baseline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Navya </a:t>
          </a:r>
          <a:r>
            <a:rPr lang="en-US" sz="1600" b="0" i="0" kern="1200" baseline="0" dirty="0" err="1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Sahithi</a:t>
          </a:r>
          <a:endParaRPr lang="en-US" sz="1600" b="0" i="0" kern="120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5430512" y="620759"/>
        <a:ext cx="1698296" cy="3484346"/>
      </dsp:txXfrm>
    </dsp:sp>
    <dsp:sp modelId="{59606EB9-9F10-4D12-A33F-A242FDCC0D0F}">
      <dsp:nvSpPr>
        <dsp:cNvPr id="0" name=""/>
        <dsp:cNvSpPr/>
      </dsp:nvSpPr>
      <dsp:spPr>
        <a:xfrm>
          <a:off x="7236598" y="296658"/>
          <a:ext cx="1698296" cy="509489"/>
        </a:xfrm>
        <a:prstGeom prst="rect">
          <a:avLst/>
        </a:prstGeom>
        <a:solidFill>
          <a:schemeClr val="accent2"/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203" tIns="134203" rIns="134203" bIns="13420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Support</a:t>
          </a:r>
        </a:p>
      </dsp:txBody>
      <dsp:txXfrm>
        <a:off x="7236598" y="296658"/>
        <a:ext cx="1698296" cy="509489"/>
      </dsp:txXfrm>
    </dsp:sp>
    <dsp:sp modelId="{C8429E68-36DD-4F6A-A2F4-7CCDADCEFAD1}">
      <dsp:nvSpPr>
        <dsp:cNvPr id="0" name=""/>
        <dsp:cNvSpPr/>
      </dsp:nvSpPr>
      <dsp:spPr>
        <a:xfrm>
          <a:off x="7237303" y="624172"/>
          <a:ext cx="1696887" cy="3477519"/>
        </a:xfrm>
        <a:prstGeom prst="rect">
          <a:avLst/>
        </a:prstGeom>
        <a:solidFill>
          <a:schemeClr val="bg1">
            <a:alpha val="9000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754" tIns="167754" rIns="167754" bIns="167754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K.</a:t>
          </a:r>
          <a:r>
            <a:rPr lang="en-US" sz="1600" b="0" i="0" kern="1200" baseline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Santoshi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R. Hariom</a:t>
          </a:r>
          <a:endParaRPr lang="en-US" sz="1600" b="0" i="0" kern="120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7237303" y="624172"/>
        <a:ext cx="1696887" cy="3477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5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1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76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737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91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70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19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93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53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30831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884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9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6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7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0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7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3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8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88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Presented by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06589-245B-4D10-0660-0C13A92CE9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C. Surya Teja</a:t>
            </a:r>
          </a:p>
          <a:p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K. Akash</a:t>
            </a:r>
          </a:p>
          <a:p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K. Santoshi</a:t>
            </a:r>
          </a:p>
          <a:p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R. Hariom</a:t>
            </a:r>
          </a:p>
          <a:p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Y. Navya </a:t>
            </a:r>
            <a:r>
              <a:rPr lang="en-IN" b="1" dirty="0" err="1">
                <a:solidFill>
                  <a:schemeClr val="accent3">
                    <a:lumMod val="50000"/>
                  </a:schemeClr>
                </a:solidFill>
              </a:rPr>
              <a:t>Sahithi</a:t>
            </a:r>
            <a:endParaRPr lang="en-IN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820AED-C984-0B0B-F392-E1D91AFB2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9080" y="1247207"/>
            <a:ext cx="4975544" cy="424281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>
                    <a:lumMod val="25000"/>
                  </a:schemeClr>
                </a:solidFill>
              </a:rPr>
              <a:t>RESTAURANT</a:t>
            </a:r>
            <a:br>
              <a:rPr lang="en-US" sz="5400" dirty="0">
                <a:solidFill>
                  <a:schemeClr val="tx2">
                    <a:lumMod val="25000"/>
                  </a:schemeClr>
                </a:solidFill>
              </a:rPr>
            </a:br>
            <a:r>
              <a:rPr lang="en-US" sz="5400" dirty="0">
                <a:solidFill>
                  <a:schemeClr val="tx2">
                    <a:lumMod val="25000"/>
                  </a:schemeClr>
                </a:solidFill>
              </a:rPr>
              <a:t>WEBSITE</a:t>
            </a:r>
            <a:endParaRPr lang="en-IN" sz="54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u="sng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Objective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Problem Statement</a:t>
            </a:r>
          </a:p>
          <a:p>
            <a:r>
              <a:rPr lang="en-US" sz="2400" dirty="0"/>
              <a:t>Technologies Used / Component Used</a:t>
            </a:r>
            <a:endParaRPr lang="en-US" sz="2400" b="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Flow Diagram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Output Screenshot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99241" flipH="1">
            <a:off x="187701" y="452705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009" y="4687780"/>
            <a:ext cx="1791038" cy="203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We are giving brief introduction about our restaurant website. In our website you can get plenty options. You can feel the home food , most important thing is everyone want to enjoy the food taste with their family’s members and our restaurant can give you the feel.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0C7A-FDD4-06AB-0DAD-2E83BD2F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C887F-319B-9F07-C379-0F2CCD2FA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To create a restaurant website we are using HTML, CSS and JS.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We are adding Home page , Menu, Online Reservation, Contact information, Online Delivery’s, Hotel 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41464-6330-4B56-59AA-3A24EFB8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E25DF-7BFA-D757-6666-5114C6E4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7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C4AE-C2C4-A814-CC59-BD002AEF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Plan for restaurant website </a:t>
            </a:r>
          </a:p>
        </p:txBody>
      </p:sp>
      <p:graphicFrame>
        <p:nvGraphicFramePr>
          <p:cNvPr id="7" name="Content Placeholder 3" descr="Timeline Placeholder ">
            <a:extLst>
              <a:ext uri="{FF2B5EF4-FFF2-40B4-BE49-F238E27FC236}">
                <a16:creationId xmlns:a16="http://schemas.microsoft.com/office/drawing/2014/main" id="{C1D7FEFA-7A16-2FA3-C133-D72EC12F2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389592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F00B7-F64B-BD9F-339A-EE343262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664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CEE5A-421C-AB04-0186-6EC78807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797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5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E6F7-E2E8-7D72-1D6F-49AD37E9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C450-B246-9650-AAB9-63F0D48E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1BA93-9985-6EB7-FEB7-F049A93F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E83AF-B761-C540-9E8D-2A6AA4CA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9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FCF906-8E35-A731-C6B0-C67AC3CF40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2C2020-D26C-7B4D-912C-99186EBE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chemeClr val="tx1"/>
                </a:solidFill>
              </a:rPr>
              <a:t>TECHNOLOGIES USED / COMPONENT USED</a:t>
            </a:r>
            <a:endParaRPr lang="en-IN" sz="33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E737E-F9BA-E783-DEB1-0AE5C1960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/>
                </a:solidFill>
              </a:rPr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/>
                </a:solidFill>
              </a:rPr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/>
                </a:solidFill>
              </a:rPr>
              <a:t>Java Script(JS)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B3B0B-932F-ABF9-ADEA-C29C123B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C67BE-B7EB-2846-FA94-AE729B5E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997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EA9C-3C63-0AAF-CC0B-A4C53C16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879" y="1143267"/>
            <a:ext cx="7498454" cy="516033"/>
          </a:xfrm>
        </p:spPr>
        <p:txBody>
          <a:bodyPr>
            <a:noAutofit/>
          </a:bodyPr>
          <a:lstStyle/>
          <a:p>
            <a:r>
              <a:rPr lang="en-US" sz="2400" u="sng" dirty="0"/>
              <a:t>FLOW DIAGRAM OF WORK</a:t>
            </a:r>
            <a:endParaRPr lang="en-IN" sz="2400" u="s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11F3B-49C8-8C43-4A84-EFA718AC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10FDA-681D-042E-9E05-083E4789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1E561D-5BA2-9C39-7DFB-96619F15731A}"/>
              </a:ext>
            </a:extLst>
          </p:cNvPr>
          <p:cNvSpPr/>
          <p:nvPr/>
        </p:nvSpPr>
        <p:spPr>
          <a:xfrm>
            <a:off x="1830362" y="1770430"/>
            <a:ext cx="1828800" cy="74535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EBED8-9A6C-961F-6F85-D33337957A0F}"/>
              </a:ext>
            </a:extLst>
          </p:cNvPr>
          <p:cNvSpPr txBox="1"/>
          <p:nvPr/>
        </p:nvSpPr>
        <p:spPr>
          <a:xfrm>
            <a:off x="1811548" y="190708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Gabriola" panose="04040605051002020D02" pitchFamily="82" charset="0"/>
              </a:rPr>
              <a:t>Team discussion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9EB295-D8CC-34F5-D4F8-1C2B642CB7EA}"/>
              </a:ext>
            </a:extLst>
          </p:cNvPr>
          <p:cNvSpPr/>
          <p:nvPr/>
        </p:nvSpPr>
        <p:spPr>
          <a:xfrm>
            <a:off x="1832714" y="3427590"/>
            <a:ext cx="1807234" cy="74535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0FDDFF-B531-34AC-6514-403B2D10584F}"/>
              </a:ext>
            </a:extLst>
          </p:cNvPr>
          <p:cNvSpPr txBox="1"/>
          <p:nvPr/>
        </p:nvSpPr>
        <p:spPr>
          <a:xfrm>
            <a:off x="1921334" y="3524727"/>
            <a:ext cx="160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Gabriola" panose="04040605051002020D02" pitchFamily="82" charset="0"/>
              </a:rPr>
              <a:t>planning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97556E-D372-DEB3-935F-A6B02422BFBA}"/>
              </a:ext>
            </a:extLst>
          </p:cNvPr>
          <p:cNvSpPr/>
          <p:nvPr/>
        </p:nvSpPr>
        <p:spPr>
          <a:xfrm>
            <a:off x="8523180" y="3426737"/>
            <a:ext cx="1828800" cy="74535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FE6BBB-B6AC-498F-1D8C-0E2126689092}"/>
              </a:ext>
            </a:extLst>
          </p:cNvPr>
          <p:cNvSpPr txBox="1"/>
          <p:nvPr/>
        </p:nvSpPr>
        <p:spPr>
          <a:xfrm>
            <a:off x="8638197" y="3560104"/>
            <a:ext cx="146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Gabriola" panose="04040605051002020D02" pitchFamily="82" charset="0"/>
              </a:rPr>
              <a:t>Development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892F22-C88A-D88E-5F82-E9A42E9B5188}"/>
              </a:ext>
            </a:extLst>
          </p:cNvPr>
          <p:cNvSpPr/>
          <p:nvPr/>
        </p:nvSpPr>
        <p:spPr>
          <a:xfrm>
            <a:off x="8416506" y="1808060"/>
            <a:ext cx="1828800" cy="74535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04A03C-44DE-119F-C659-C8A1AAA5832A}"/>
              </a:ext>
            </a:extLst>
          </p:cNvPr>
          <p:cNvSpPr/>
          <p:nvPr/>
        </p:nvSpPr>
        <p:spPr>
          <a:xfrm>
            <a:off x="5679206" y="4400657"/>
            <a:ext cx="1828800" cy="74535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1CB37-6549-1CB3-A541-B8E4906BE196}"/>
              </a:ext>
            </a:extLst>
          </p:cNvPr>
          <p:cNvSpPr txBox="1"/>
          <p:nvPr/>
        </p:nvSpPr>
        <p:spPr>
          <a:xfrm>
            <a:off x="5851335" y="4600344"/>
            <a:ext cx="165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Gabriola" panose="04040605051002020D02" pitchFamily="82" charset="0"/>
              </a:rPr>
              <a:t>Designing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2EA609-9D3D-28B1-D094-38119D1F632F}"/>
              </a:ext>
            </a:extLst>
          </p:cNvPr>
          <p:cNvSpPr txBox="1"/>
          <p:nvPr/>
        </p:nvSpPr>
        <p:spPr>
          <a:xfrm>
            <a:off x="8767310" y="1948946"/>
            <a:ext cx="1325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Gabriola" panose="04040605051002020D02" pitchFamily="82" charset="0"/>
              </a:rPr>
              <a:t>Executing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6595D5-ADD7-9763-DDD4-1320240E1E96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2736331" y="2515788"/>
            <a:ext cx="8431" cy="911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670F60A-E1FD-42DE-44C8-82CA102F0DD2}"/>
              </a:ext>
            </a:extLst>
          </p:cNvPr>
          <p:cNvCxnSpPr>
            <a:cxnSpLocks/>
          </p:cNvCxnSpPr>
          <p:nvPr/>
        </p:nvCxnSpPr>
        <p:spPr>
          <a:xfrm>
            <a:off x="3650531" y="4022516"/>
            <a:ext cx="2028676" cy="7931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81F668E-781A-06AF-7214-CE57BD1CA075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7482896" y="4150929"/>
            <a:ext cx="1954684" cy="6647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D4EEB53-65CE-6BDE-4858-E3D8B6182780}"/>
              </a:ext>
            </a:extLst>
          </p:cNvPr>
          <p:cNvCxnSpPr>
            <a:cxnSpLocks/>
            <a:stCxn id="17" idx="3"/>
            <a:endCxn id="19" idx="2"/>
          </p:cNvCxnSpPr>
          <p:nvPr/>
        </p:nvCxnSpPr>
        <p:spPr>
          <a:xfrm flipV="1">
            <a:off x="8542230" y="2532252"/>
            <a:ext cx="820425" cy="1267164"/>
          </a:xfrm>
          <a:prstGeom prst="bentConnector4">
            <a:avLst>
              <a:gd name="adj1" fmla="val -22388"/>
              <a:gd name="adj2" fmla="val 6495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50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59F8E8-B5AF-D466-AB4E-948827404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26" r="9094" b="12034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524908-7708-E4C2-CEB5-B9D05933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spc="-100">
                <a:solidFill>
                  <a:schemeClr val="bg1"/>
                </a:solidFill>
              </a:rPr>
              <a:t>OUTPUT SCREENSHOT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EF011-53D4-2C74-30ED-64823D68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2EC22-68EA-E1DD-907B-F5A3004C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294A09A9-5501-47C1-A89A-A340965A2BE2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3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{F1C297A2-8850-4781-B119-0A0E9860D300}tf56410444_win32</Template>
  <TotalTime>325</TotalTime>
  <Words>229</Words>
  <Application>Microsoft Office PowerPoint</Application>
  <PresentationFormat>Widescreen</PresentationFormat>
  <Paragraphs>65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Presented by</vt:lpstr>
      <vt:lpstr>Agenda</vt:lpstr>
      <vt:lpstr>INTRODUCTION</vt:lpstr>
      <vt:lpstr>OBJECTIVE</vt:lpstr>
      <vt:lpstr>Plan for restaurant website </vt:lpstr>
      <vt:lpstr>PROBLEM STATEMENT</vt:lpstr>
      <vt:lpstr>TECHNOLOGIES USED / COMPONENT USED</vt:lpstr>
      <vt:lpstr>FLOW DIAGRAM OF WORK</vt:lpstr>
      <vt:lpstr>OUTPUT SCREENSHOT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WEBSITE</dc:title>
  <dc:creator>sai yarra</dc:creator>
  <cp:lastModifiedBy>sai yarra</cp:lastModifiedBy>
  <cp:revision>25</cp:revision>
  <dcterms:created xsi:type="dcterms:W3CDTF">2023-12-14T04:28:44Z</dcterms:created>
  <dcterms:modified xsi:type="dcterms:W3CDTF">2023-12-28T08:59:05Z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