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3" r:id="rId6"/>
    <p:sldId id="276" r:id="rId7"/>
    <p:sldId id="277" r:id="rId8"/>
    <p:sldId id="274" r:id="rId9"/>
    <p:sldId id="27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408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7272">
          <p15:clr>
            <a:srgbClr val="A4A3A4"/>
          </p15:clr>
        </p15:guide>
        <p15:guide id="5" orient="horz" pos="1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A6D3D-C745-8D8B-3F4C-D2BB62CC9E13}" v="67" dt="2024-01-04T15:32:31.297"/>
    <p1510:client id="{20E3E7C7-E720-A92F-376A-69202B8F4916}" v="193" dt="2024-01-04T07:15:04.441"/>
    <p1510:client id="{21291C0B-9D20-FBA8-BB54-6DFEAF455911}" v="117" dt="2023-12-27T04:51:51.263"/>
    <p1510:client id="{31098B21-C781-BC45-F9FB-C5BCDD9519C4}" v="132" dt="2023-12-27T05:20:13.646"/>
    <p1510:client id="{40CD1C12-0B29-749B-F085-5E9F5E8C41BE}" v="118" dt="2023-12-11T08:07:31.053"/>
    <p1510:client id="{4A78F7A9-0784-9F69-EB99-A9E17999CCF1}" v="37" dt="2024-01-05T04:32:11.725"/>
    <p1510:client id="{51B3744A-0067-0C2E-65A0-A672D4D3BCC7}" v="1" dt="2023-12-19T06:24:28.986"/>
    <p1510:client id="{661350B1-471E-97A2-9F5E-9642587FEFBB}" v="189" dt="2023-12-27T15:41:20.263"/>
    <p1510:client id="{78C76A52-E9B6-500D-5AAA-82152F0330BB}" v="12" dt="2024-01-04T06:07:48.696"/>
    <p1510:client id="{84113957-A699-90EA-3338-39C04F751BD7}" v="15" dt="2023-12-26T06:10:54.295"/>
    <p1510:client id="{87837308-57CB-61C9-D9EE-AB948B0DEC33}" v="52" dt="2023-12-28T09:24:42.523"/>
    <p1510:client id="{8E5F9CF7-FDB1-70F0-1DA6-056051727EFA}" v="109" dt="2024-01-01T12:56:13.566"/>
    <p1510:client id="{B92AB66E-4BD4-BEA0-C748-3A852E97A4E3}" v="362" dt="2024-01-03T10:16:15.952"/>
    <p1510:client id="{BA2EA951-83FA-D11A-AECC-2D6271D17AFE}" v="197" dt="2023-12-26T16:07:44.242"/>
    <p1510:client id="{C2CCD65B-07A3-C4FE-53A8-FCC678635125}" v="23" dt="2024-01-05T14:42:15.280"/>
    <p1510:client id="{D47620CE-55A8-9F87-4C5C-E23E49C128D7}" v="71" dt="2024-01-04T05:34:05.631"/>
    <p1510:client id="{E94D84D2-2DA7-4821-7A35-ED27D33C4B31}" v="135" dt="2023-12-28T04:37:36.540"/>
    <p1510:client id="{F020E985-D8DC-3FA3-A777-3AD4EF3D351A}" v="13" dt="2024-01-06T04:26:02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RA NAVYA SAHITHI" userId="S::yarra_navya_sahithi@edunetworld.com::514808e6-a9b0-4219-8a6e-8cf8afac02a1" providerId="AD" clId="Web-{B92AB66E-4BD4-BEA0-C748-3A852E97A4E3}"/>
    <pc:docChg chg="addSld modSld">
      <pc:chgData name="YARRA NAVYA SAHITHI" userId="S::yarra_navya_sahithi@edunetworld.com::514808e6-a9b0-4219-8a6e-8cf8afac02a1" providerId="AD" clId="Web-{B92AB66E-4BD4-BEA0-C748-3A852E97A4E3}" dt="2024-01-03T10:16:15.952" v="355" actId="20577"/>
      <pc:docMkLst>
        <pc:docMk/>
      </pc:docMkLst>
      <pc:sldChg chg="modSp">
        <pc:chgData name="YARRA NAVYA SAHITHI" userId="S::yarra_navya_sahithi@edunetworld.com::514808e6-a9b0-4219-8a6e-8cf8afac02a1" providerId="AD" clId="Web-{B92AB66E-4BD4-BEA0-C748-3A852E97A4E3}" dt="2024-01-03T10:16:15.952" v="355" actId="20577"/>
        <pc:sldMkLst>
          <pc:docMk/>
          <pc:sldMk cId="0" sldId="257"/>
        </pc:sldMkLst>
        <pc:spChg chg="mod">
          <ac:chgData name="YARRA NAVYA SAHITHI" userId="S::yarra_navya_sahithi@edunetworld.com::514808e6-a9b0-4219-8a6e-8cf8afac02a1" providerId="AD" clId="Web-{B92AB66E-4BD4-BEA0-C748-3A852E97A4E3}" dt="2024-01-03T10:16:15.952" v="355" actId="20577"/>
          <ac:spMkLst>
            <pc:docMk/>
            <pc:sldMk cId="0" sldId="257"/>
            <ac:spMk id="2" creationId="{F2201BF6-CD3B-057C-27CD-A61A55B8613A}"/>
          </ac:spMkLst>
        </pc:spChg>
      </pc:sldChg>
      <pc:sldChg chg="modSp">
        <pc:chgData name="YARRA NAVYA SAHITHI" userId="S::yarra_navya_sahithi@edunetworld.com::514808e6-a9b0-4219-8a6e-8cf8afac02a1" providerId="AD" clId="Web-{B92AB66E-4BD4-BEA0-C748-3A852E97A4E3}" dt="2024-01-03T10:15:44.232" v="336" actId="20577"/>
        <pc:sldMkLst>
          <pc:docMk/>
          <pc:sldMk cId="0" sldId="258"/>
        </pc:sldMkLst>
        <pc:spChg chg="mod">
          <ac:chgData name="YARRA NAVYA SAHITHI" userId="S::yarra_navya_sahithi@edunetworld.com::514808e6-a9b0-4219-8a6e-8cf8afac02a1" providerId="AD" clId="Web-{B92AB66E-4BD4-BEA0-C748-3A852E97A4E3}" dt="2024-01-03T10:15:44.232" v="336" actId="20577"/>
          <ac:spMkLst>
            <pc:docMk/>
            <pc:sldMk cId="0" sldId="258"/>
            <ac:spMk id="213" creationId="{00000000-0000-0000-0000-000000000000}"/>
          </ac:spMkLst>
        </pc:spChg>
      </pc:sldChg>
      <pc:sldChg chg="addSp delSp modSp">
        <pc:chgData name="YARRA NAVYA SAHITHI" userId="S::yarra_navya_sahithi@edunetworld.com::514808e6-a9b0-4219-8a6e-8cf8afac02a1" providerId="AD" clId="Web-{B92AB66E-4BD4-BEA0-C748-3A852E97A4E3}" dt="2024-01-03T09:44:05.968" v="123" actId="20577"/>
        <pc:sldMkLst>
          <pc:docMk/>
          <pc:sldMk cId="2162670572" sldId="276"/>
        </pc:sldMkLst>
        <pc:spChg chg="mod">
          <ac:chgData name="YARRA NAVYA SAHITHI" userId="S::yarra_navya_sahithi@edunetworld.com::514808e6-a9b0-4219-8a6e-8cf8afac02a1" providerId="AD" clId="Web-{B92AB66E-4BD4-BEA0-C748-3A852E97A4E3}" dt="2024-01-03T09:40:02.104" v="90" actId="14100"/>
          <ac:spMkLst>
            <pc:docMk/>
            <pc:sldMk cId="2162670572" sldId="276"/>
            <ac:spMk id="2" creationId="{C06CD55D-2805-6072-90FD-0B4AA5827E2F}"/>
          </ac:spMkLst>
        </pc:spChg>
        <pc:spChg chg="mod">
          <ac:chgData name="YARRA NAVYA SAHITHI" userId="S::yarra_navya_sahithi@edunetworld.com::514808e6-a9b0-4219-8a6e-8cf8afac02a1" providerId="AD" clId="Web-{B92AB66E-4BD4-BEA0-C748-3A852E97A4E3}" dt="2024-01-03T09:39:00.634" v="85" actId="1076"/>
          <ac:spMkLst>
            <pc:docMk/>
            <pc:sldMk cId="2162670572" sldId="276"/>
            <ac:spMk id="3" creationId="{1BAB13A6-8117-973A-F7F6-56CBA5D9F6FE}"/>
          </ac:spMkLst>
        </pc:spChg>
        <pc:spChg chg="mod">
          <ac:chgData name="YARRA NAVYA SAHITHI" userId="S::yarra_navya_sahithi@edunetworld.com::514808e6-a9b0-4219-8a6e-8cf8afac02a1" providerId="AD" clId="Web-{B92AB66E-4BD4-BEA0-C748-3A852E97A4E3}" dt="2024-01-03T09:37:54.571" v="75" actId="1076"/>
          <ac:spMkLst>
            <pc:docMk/>
            <pc:sldMk cId="2162670572" sldId="276"/>
            <ac:spMk id="9" creationId="{04E09563-9D94-4AF0-DEA9-E6E02EFD3914}"/>
          </ac:spMkLst>
        </pc:spChg>
        <pc:spChg chg="mod">
          <ac:chgData name="YARRA NAVYA SAHITHI" userId="S::yarra_navya_sahithi@edunetworld.com::514808e6-a9b0-4219-8a6e-8cf8afac02a1" providerId="AD" clId="Web-{B92AB66E-4BD4-BEA0-C748-3A852E97A4E3}" dt="2024-01-03T09:23:45.010" v="56" actId="20577"/>
          <ac:spMkLst>
            <pc:docMk/>
            <pc:sldMk cId="2162670572" sldId="276"/>
            <ac:spMk id="10" creationId="{5F1AEE19-8618-328A-A6CB-0D98DB487320}"/>
          </ac:spMkLst>
        </pc:spChg>
        <pc:spChg chg="mod">
          <ac:chgData name="YARRA NAVYA SAHITHI" userId="S::yarra_navya_sahithi@edunetworld.com::514808e6-a9b0-4219-8a6e-8cf8afac02a1" providerId="AD" clId="Web-{B92AB66E-4BD4-BEA0-C748-3A852E97A4E3}" dt="2024-01-03T09:23:53.979" v="58" actId="20577"/>
          <ac:spMkLst>
            <pc:docMk/>
            <pc:sldMk cId="2162670572" sldId="276"/>
            <ac:spMk id="11" creationId="{1BFFD430-4FAC-3FBB-05C3-2B6291C5A8C0}"/>
          </ac:spMkLst>
        </pc:spChg>
        <pc:spChg chg="mod">
          <ac:chgData name="YARRA NAVYA SAHITHI" userId="S::yarra_navya_sahithi@edunetworld.com::514808e6-a9b0-4219-8a6e-8cf8afac02a1" providerId="AD" clId="Web-{B92AB66E-4BD4-BEA0-C748-3A852E97A4E3}" dt="2024-01-03T09:22:29.743" v="47" actId="20577"/>
          <ac:spMkLst>
            <pc:docMk/>
            <pc:sldMk cId="2162670572" sldId="276"/>
            <ac:spMk id="12" creationId="{D3E0B502-BD44-DD11-C36B-0FE5547C6092}"/>
          </ac:spMkLst>
        </pc:spChg>
        <pc:spChg chg="mod">
          <ac:chgData name="YARRA NAVYA SAHITHI" userId="S::yarra_navya_sahithi@edunetworld.com::514808e6-a9b0-4219-8a6e-8cf8afac02a1" providerId="AD" clId="Web-{B92AB66E-4BD4-BEA0-C748-3A852E97A4E3}" dt="2024-01-03T09:38:10.837" v="77" actId="1076"/>
          <ac:spMkLst>
            <pc:docMk/>
            <pc:sldMk cId="2162670572" sldId="276"/>
            <ac:spMk id="14" creationId="{4550BAD1-4DEF-8498-930B-4120D117AD64}"/>
          </ac:spMkLst>
        </pc:spChg>
        <pc:spChg chg="mod">
          <ac:chgData name="YARRA NAVYA SAHITHI" userId="S::yarra_navya_sahithi@edunetworld.com::514808e6-a9b0-4219-8a6e-8cf8afac02a1" providerId="AD" clId="Web-{B92AB66E-4BD4-BEA0-C748-3A852E97A4E3}" dt="2024-01-03T09:13:29.485" v="1"/>
          <ac:spMkLst>
            <pc:docMk/>
            <pc:sldMk cId="2162670572" sldId="276"/>
            <ac:spMk id="26" creationId="{714CB200-F210-B203-7F80-01A497B0352A}"/>
          </ac:spMkLst>
        </pc:spChg>
        <pc:spChg chg="add del mod">
          <ac:chgData name="YARRA NAVYA SAHITHI" userId="S::yarra_navya_sahithi@edunetworld.com::514808e6-a9b0-4219-8a6e-8cf8afac02a1" providerId="AD" clId="Web-{B92AB66E-4BD4-BEA0-C748-3A852E97A4E3}" dt="2024-01-03T09:16:44.816" v="12"/>
          <ac:spMkLst>
            <pc:docMk/>
            <pc:sldMk cId="2162670572" sldId="276"/>
            <ac:spMk id="29" creationId="{261E9482-5C57-480E-507A-CD677010CEFE}"/>
          </ac:spMkLst>
        </pc:spChg>
        <pc:spChg chg="add mod">
          <ac:chgData name="YARRA NAVYA SAHITHI" userId="S::yarra_navya_sahithi@edunetworld.com::514808e6-a9b0-4219-8a6e-8cf8afac02a1" providerId="AD" clId="Web-{B92AB66E-4BD4-BEA0-C748-3A852E97A4E3}" dt="2024-01-03T09:38:24.868" v="79" actId="1076"/>
          <ac:spMkLst>
            <pc:docMk/>
            <pc:sldMk cId="2162670572" sldId="276"/>
            <ac:spMk id="30" creationId="{BEC705C3-8A96-804E-F77E-B5A188345E5C}"/>
          </ac:spMkLst>
        </pc:spChg>
        <pc:spChg chg="add mod">
          <ac:chgData name="YARRA NAVYA SAHITHI" userId="S::yarra_navya_sahithi@edunetworld.com::514808e6-a9b0-4219-8a6e-8cf8afac02a1" providerId="AD" clId="Web-{B92AB66E-4BD4-BEA0-C748-3A852E97A4E3}" dt="2024-01-03T09:44:05.968" v="123" actId="20577"/>
          <ac:spMkLst>
            <pc:docMk/>
            <pc:sldMk cId="2162670572" sldId="276"/>
            <ac:spMk id="34" creationId="{C85ABAFE-664B-4025-F99F-12C4285CF50B}"/>
          </ac:spMkLst>
        </pc:spChg>
        <pc:cxnChg chg="del">
          <ac:chgData name="YARRA NAVYA SAHITHI" userId="S::yarra_navya_sahithi@edunetworld.com::514808e6-a9b0-4219-8a6e-8cf8afac02a1" providerId="AD" clId="Web-{B92AB66E-4BD4-BEA0-C748-3A852E97A4E3}" dt="2024-01-03T09:20:40.148" v="38"/>
          <ac:cxnSpMkLst>
            <pc:docMk/>
            <pc:sldMk cId="2162670572" sldId="276"/>
            <ac:cxnSpMk id="19" creationId="{A36FB051-8AF1-FED4-7772-75EBD0F3DBD1}"/>
          </ac:cxnSpMkLst>
        </pc:cxnChg>
        <pc:cxnChg chg="mod">
          <ac:chgData name="YARRA NAVYA SAHITHI" userId="S::yarra_navya_sahithi@edunetworld.com::514808e6-a9b0-4219-8a6e-8cf8afac02a1" providerId="AD" clId="Web-{B92AB66E-4BD4-BEA0-C748-3A852E97A4E3}" dt="2024-01-03T09:36:17.085" v="60" actId="1076"/>
          <ac:cxnSpMkLst>
            <pc:docMk/>
            <pc:sldMk cId="2162670572" sldId="276"/>
            <ac:cxnSpMk id="22" creationId="{A4E38E96-E626-69DC-4329-8A38CC820B83}"/>
          </ac:cxnSpMkLst>
        </pc:cxnChg>
        <pc:cxnChg chg="mod">
          <ac:chgData name="YARRA NAVYA SAHITHI" userId="S::yarra_navya_sahithi@edunetworld.com::514808e6-a9b0-4219-8a6e-8cf8afac02a1" providerId="AD" clId="Web-{B92AB66E-4BD4-BEA0-C748-3A852E97A4E3}" dt="2024-01-03T09:38:19.462" v="78" actId="1076"/>
          <ac:cxnSpMkLst>
            <pc:docMk/>
            <pc:sldMk cId="2162670572" sldId="276"/>
            <ac:cxnSpMk id="24" creationId="{B8B6735D-D676-F9B4-CD46-9AB995719EAE}"/>
          </ac:cxnSpMkLst>
        </pc:cxnChg>
        <pc:cxnChg chg="mod">
          <ac:chgData name="YARRA NAVYA SAHITHI" userId="S::yarra_navya_sahithi@edunetworld.com::514808e6-a9b0-4219-8a6e-8cf8afac02a1" providerId="AD" clId="Web-{B92AB66E-4BD4-BEA0-C748-3A852E97A4E3}" dt="2024-01-03T09:39:21.135" v="87" actId="1076"/>
          <ac:cxnSpMkLst>
            <pc:docMk/>
            <pc:sldMk cId="2162670572" sldId="276"/>
            <ac:cxnSpMk id="27" creationId="{9AB7F37A-8E5F-CA69-04C1-3F99E884A216}"/>
          </ac:cxnSpMkLst>
        </pc:cxnChg>
        <pc:cxnChg chg="mod">
          <ac:chgData name="YARRA NAVYA SAHITHI" userId="S::yarra_navya_sahithi@edunetworld.com::514808e6-a9b0-4219-8a6e-8cf8afac02a1" providerId="AD" clId="Web-{B92AB66E-4BD4-BEA0-C748-3A852E97A4E3}" dt="2024-01-03T09:39:38.963" v="89" actId="1076"/>
          <ac:cxnSpMkLst>
            <pc:docMk/>
            <pc:sldMk cId="2162670572" sldId="276"/>
            <ac:cxnSpMk id="28" creationId="{03CE9E43-9184-4A2E-70C5-BFA0DAB4376F}"/>
          </ac:cxnSpMkLst>
        </pc:cxnChg>
        <pc:cxnChg chg="add del mod">
          <ac:chgData name="YARRA NAVYA SAHITHI" userId="S::yarra_navya_sahithi@edunetworld.com::514808e6-a9b0-4219-8a6e-8cf8afac02a1" providerId="AD" clId="Web-{B92AB66E-4BD4-BEA0-C748-3A852E97A4E3}" dt="2024-01-03T09:19:42.069" v="29"/>
          <ac:cxnSpMkLst>
            <pc:docMk/>
            <pc:sldMk cId="2162670572" sldId="276"/>
            <ac:cxnSpMk id="31" creationId="{A7841997-B9AB-65EE-0D80-6F970EFD164F}"/>
          </ac:cxnSpMkLst>
        </pc:cxnChg>
        <pc:cxnChg chg="add mod">
          <ac:chgData name="YARRA NAVYA SAHITHI" userId="S::yarra_navya_sahithi@edunetworld.com::514808e6-a9b0-4219-8a6e-8cf8afac02a1" providerId="AD" clId="Web-{B92AB66E-4BD4-BEA0-C748-3A852E97A4E3}" dt="2024-01-03T09:38:03.071" v="76" actId="1076"/>
          <ac:cxnSpMkLst>
            <pc:docMk/>
            <pc:sldMk cId="2162670572" sldId="276"/>
            <ac:cxnSpMk id="32" creationId="{4FAF2744-8FDC-9BC5-7BB3-72CFB7E4207D}"/>
          </ac:cxnSpMkLst>
        </pc:cxnChg>
        <pc:cxnChg chg="add mod">
          <ac:chgData name="YARRA NAVYA SAHITHI" userId="S::yarra_navya_sahithi@edunetworld.com::514808e6-a9b0-4219-8a6e-8cf8afac02a1" providerId="AD" clId="Web-{B92AB66E-4BD4-BEA0-C748-3A852E97A4E3}" dt="2024-01-03T09:38:54.978" v="84" actId="1076"/>
          <ac:cxnSpMkLst>
            <pc:docMk/>
            <pc:sldMk cId="2162670572" sldId="276"/>
            <ac:cxnSpMk id="33" creationId="{84E0F4D3-3F4E-118C-5034-8D625ED69F5B}"/>
          </ac:cxnSpMkLst>
        </pc:cxnChg>
        <pc:cxnChg chg="add mod">
          <ac:chgData name="YARRA NAVYA SAHITHI" userId="S::yarra_navya_sahithi@edunetworld.com::514808e6-a9b0-4219-8a6e-8cf8afac02a1" providerId="AD" clId="Web-{B92AB66E-4BD4-BEA0-C748-3A852E97A4E3}" dt="2024-01-03T09:42:42.576" v="117" actId="14100"/>
          <ac:cxnSpMkLst>
            <pc:docMk/>
            <pc:sldMk cId="2162670572" sldId="276"/>
            <ac:cxnSpMk id="35" creationId="{FD3527F1-C343-B9FC-6D05-E20F5DA46838}"/>
          </ac:cxnSpMkLst>
        </pc:cxnChg>
        <pc:cxnChg chg="add mod">
          <ac:chgData name="YARRA NAVYA SAHITHI" userId="S::yarra_navya_sahithi@edunetworld.com::514808e6-a9b0-4219-8a6e-8cf8afac02a1" providerId="AD" clId="Web-{B92AB66E-4BD4-BEA0-C748-3A852E97A4E3}" dt="2024-01-03T09:42:28.232" v="115" actId="14100"/>
          <ac:cxnSpMkLst>
            <pc:docMk/>
            <pc:sldMk cId="2162670572" sldId="276"/>
            <ac:cxnSpMk id="36" creationId="{9CEADAD7-CF92-2F1B-D37D-EBE5D542E77E}"/>
          </ac:cxnSpMkLst>
        </pc:cxnChg>
        <pc:cxnChg chg="add mod">
          <ac:chgData name="YARRA NAVYA SAHITHI" userId="S::yarra_navya_sahithi@edunetworld.com::514808e6-a9b0-4219-8a6e-8cf8afac02a1" providerId="AD" clId="Web-{B92AB66E-4BD4-BEA0-C748-3A852E97A4E3}" dt="2024-01-03T09:42:03.669" v="112" actId="14100"/>
          <ac:cxnSpMkLst>
            <pc:docMk/>
            <pc:sldMk cId="2162670572" sldId="276"/>
            <ac:cxnSpMk id="37" creationId="{76253F91-3A1E-F3F2-29F4-C7D6C357EDAE}"/>
          </ac:cxnSpMkLst>
        </pc:cxnChg>
      </pc:sldChg>
      <pc:sldChg chg="addSp modSp new">
        <pc:chgData name="YARRA NAVYA SAHITHI" userId="S::yarra_navya_sahithi@edunetworld.com::514808e6-a9b0-4219-8a6e-8cf8afac02a1" providerId="AD" clId="Web-{B92AB66E-4BD4-BEA0-C748-3A852E97A4E3}" dt="2024-01-03T10:10:00.821" v="316" actId="14100"/>
        <pc:sldMkLst>
          <pc:docMk/>
          <pc:sldMk cId="403406567" sldId="277"/>
        </pc:sldMkLst>
        <pc:spChg chg="mod">
          <ac:chgData name="YARRA NAVYA SAHITHI" userId="S::yarra_navya_sahithi@edunetworld.com::514808e6-a9b0-4219-8a6e-8cf8afac02a1" providerId="AD" clId="Web-{B92AB66E-4BD4-BEA0-C748-3A852E97A4E3}" dt="2024-01-03T09:55:38.510" v="143" actId="1076"/>
          <ac:spMkLst>
            <pc:docMk/>
            <pc:sldMk cId="403406567" sldId="277"/>
            <ac:spMk id="2" creationId="{CEEACCCE-4C05-472A-419F-F0829AE75024}"/>
          </ac:spMkLst>
        </pc:spChg>
        <pc:spChg chg="mod">
          <ac:chgData name="YARRA NAVYA SAHITHI" userId="S::yarra_navya_sahithi@edunetworld.com::514808e6-a9b0-4219-8a6e-8cf8afac02a1" providerId="AD" clId="Web-{B92AB66E-4BD4-BEA0-C748-3A852E97A4E3}" dt="2024-01-03T10:09:44.758" v="314" actId="1076"/>
          <ac:spMkLst>
            <pc:docMk/>
            <pc:sldMk cId="403406567" sldId="277"/>
            <ac:spMk id="3" creationId="{4CA270C0-6EC7-EFBB-BA84-40B5305DEE9E}"/>
          </ac:spMkLst>
        </pc:spChg>
        <pc:picChg chg="add mod">
          <ac:chgData name="YARRA NAVYA SAHITHI" userId="S::yarra_navya_sahithi@edunetworld.com::514808e6-a9b0-4219-8a6e-8cf8afac02a1" providerId="AD" clId="Web-{B92AB66E-4BD4-BEA0-C748-3A852E97A4E3}" dt="2024-01-03T10:10:00.821" v="316" actId="14100"/>
          <ac:picMkLst>
            <pc:docMk/>
            <pc:sldMk cId="403406567" sldId="277"/>
            <ac:picMk id="6" creationId="{B4D19612-EBE7-5CC7-C851-DFCCAD85E7FC}"/>
          </ac:picMkLst>
        </pc:picChg>
      </pc:sldChg>
    </pc:docChg>
  </pc:docChgLst>
  <pc:docChgLst>
    <pc:chgData name="YARRA NAVYA SAHITHI" userId="S::yarra_navya_sahithi@edunetworld.com::514808e6-a9b0-4219-8a6e-8cf8afac02a1" providerId="AD" clId="Web-{8E5F9CF7-FDB1-70F0-1DA6-056051727EFA}"/>
    <pc:docChg chg="modSld">
      <pc:chgData name="YARRA NAVYA SAHITHI" userId="S::yarra_navya_sahithi@edunetworld.com::514808e6-a9b0-4219-8a6e-8cf8afac02a1" providerId="AD" clId="Web-{8E5F9CF7-FDB1-70F0-1DA6-056051727EFA}" dt="2024-01-01T12:56:13.566" v="107" actId="20577"/>
      <pc:docMkLst>
        <pc:docMk/>
      </pc:docMkLst>
      <pc:sldChg chg="addSp modSp">
        <pc:chgData name="YARRA NAVYA SAHITHI" userId="S::yarra_navya_sahithi@edunetworld.com::514808e6-a9b0-4219-8a6e-8cf8afac02a1" providerId="AD" clId="Web-{8E5F9CF7-FDB1-70F0-1DA6-056051727EFA}" dt="2024-01-01T12:56:13.566" v="107" actId="20577"/>
        <pc:sldMkLst>
          <pc:docMk/>
          <pc:sldMk cId="2162670572" sldId="276"/>
        </pc:sldMkLst>
        <pc:spChg chg="add mod">
          <ac:chgData name="YARRA NAVYA SAHITHI" userId="S::yarra_navya_sahithi@edunetworld.com::514808e6-a9b0-4219-8a6e-8cf8afac02a1" providerId="AD" clId="Web-{8E5F9CF7-FDB1-70F0-1DA6-056051727EFA}" dt="2024-01-01T12:56:04.457" v="106" actId="20577"/>
          <ac:spMkLst>
            <pc:docMk/>
            <pc:sldMk cId="2162670572" sldId="276"/>
            <ac:spMk id="2" creationId="{C06CD55D-2805-6072-90FD-0B4AA5827E2F}"/>
          </ac:spMkLst>
        </pc:spChg>
        <pc:spChg chg="add mod">
          <ac:chgData name="YARRA NAVYA SAHITHI" userId="S::yarra_navya_sahithi@edunetworld.com::514808e6-a9b0-4219-8a6e-8cf8afac02a1" providerId="AD" clId="Web-{8E5F9CF7-FDB1-70F0-1DA6-056051727EFA}" dt="2024-01-01T12:52:57.373" v="96" actId="1076"/>
          <ac:spMkLst>
            <pc:docMk/>
            <pc:sldMk cId="2162670572" sldId="276"/>
            <ac:spMk id="3" creationId="{1BAB13A6-8117-973A-F7F6-56CBA5D9F6FE}"/>
          </ac:spMkLst>
        </pc:spChg>
        <pc:spChg chg="mod">
          <ac:chgData name="YARRA NAVYA SAHITHI" userId="S::yarra_navya_sahithi@edunetworld.com::514808e6-a9b0-4219-8a6e-8cf8afac02a1" providerId="AD" clId="Web-{8E5F9CF7-FDB1-70F0-1DA6-056051727EFA}" dt="2024-01-01T12:53:06.795" v="98" actId="1076"/>
          <ac:spMkLst>
            <pc:docMk/>
            <pc:sldMk cId="2162670572" sldId="276"/>
            <ac:spMk id="5" creationId="{652DB446-8A3F-32D0-0BA1-8C1D134F8DE9}"/>
          </ac:spMkLst>
        </pc:spChg>
        <pc:spChg chg="mod">
          <ac:chgData name="YARRA NAVYA SAHITHI" userId="S::yarra_navya_sahithi@edunetworld.com::514808e6-a9b0-4219-8a6e-8cf8afac02a1" providerId="AD" clId="Web-{8E5F9CF7-FDB1-70F0-1DA6-056051727EFA}" dt="2024-01-01T12:52:56.638" v="74" actId="1076"/>
          <ac:spMkLst>
            <pc:docMk/>
            <pc:sldMk cId="2162670572" sldId="276"/>
            <ac:spMk id="6" creationId="{A8C0E893-D357-48A4-53BC-FC7A2E4D4952}"/>
          </ac:spMkLst>
        </pc:spChg>
        <pc:spChg chg="mod">
          <ac:chgData name="YARRA NAVYA SAHITHI" userId="S::yarra_navya_sahithi@edunetworld.com::514808e6-a9b0-4219-8a6e-8cf8afac02a1" providerId="AD" clId="Web-{8E5F9CF7-FDB1-70F0-1DA6-056051727EFA}" dt="2024-01-01T12:52:56.685" v="75" actId="1076"/>
          <ac:spMkLst>
            <pc:docMk/>
            <pc:sldMk cId="2162670572" sldId="276"/>
            <ac:spMk id="7" creationId="{2801783B-8586-902B-0E43-C2CA96EB6191}"/>
          </ac:spMkLst>
        </pc:spChg>
        <pc:spChg chg="mod">
          <ac:chgData name="YARRA NAVYA SAHITHI" userId="S::yarra_navya_sahithi@edunetworld.com::514808e6-a9b0-4219-8a6e-8cf8afac02a1" providerId="AD" clId="Web-{8E5F9CF7-FDB1-70F0-1DA6-056051727EFA}" dt="2024-01-01T12:52:56.732" v="76" actId="1076"/>
          <ac:spMkLst>
            <pc:docMk/>
            <pc:sldMk cId="2162670572" sldId="276"/>
            <ac:spMk id="8" creationId="{732A05AF-1BDF-418B-1AF2-B6ACDF947F7C}"/>
          </ac:spMkLst>
        </pc:spChg>
        <pc:spChg chg="mod">
          <ac:chgData name="YARRA NAVYA SAHITHI" userId="S::yarra_navya_sahithi@edunetworld.com::514808e6-a9b0-4219-8a6e-8cf8afac02a1" providerId="AD" clId="Web-{8E5F9CF7-FDB1-70F0-1DA6-056051727EFA}" dt="2024-01-01T12:52:56.763" v="77" actId="1076"/>
          <ac:spMkLst>
            <pc:docMk/>
            <pc:sldMk cId="2162670572" sldId="276"/>
            <ac:spMk id="9" creationId="{04E09563-9D94-4AF0-DEA9-E6E02EFD3914}"/>
          </ac:spMkLst>
        </pc:spChg>
        <pc:spChg chg="mod">
          <ac:chgData name="YARRA NAVYA SAHITHI" userId="S::yarra_navya_sahithi@edunetworld.com::514808e6-a9b0-4219-8a6e-8cf8afac02a1" providerId="AD" clId="Web-{8E5F9CF7-FDB1-70F0-1DA6-056051727EFA}" dt="2024-01-01T12:52:56.810" v="78" actId="1076"/>
          <ac:spMkLst>
            <pc:docMk/>
            <pc:sldMk cId="2162670572" sldId="276"/>
            <ac:spMk id="10" creationId="{5F1AEE19-8618-328A-A6CB-0D98DB487320}"/>
          </ac:spMkLst>
        </pc:spChg>
        <pc:spChg chg="mod">
          <ac:chgData name="YARRA NAVYA SAHITHI" userId="S::yarra_navya_sahithi@edunetworld.com::514808e6-a9b0-4219-8a6e-8cf8afac02a1" providerId="AD" clId="Web-{8E5F9CF7-FDB1-70F0-1DA6-056051727EFA}" dt="2024-01-01T12:52:56.857" v="79" actId="1076"/>
          <ac:spMkLst>
            <pc:docMk/>
            <pc:sldMk cId="2162670572" sldId="276"/>
            <ac:spMk id="11" creationId="{1BFFD430-4FAC-3FBB-05C3-2B6291C5A8C0}"/>
          </ac:spMkLst>
        </pc:spChg>
        <pc:spChg chg="mod">
          <ac:chgData name="YARRA NAVYA SAHITHI" userId="S::yarra_navya_sahithi@edunetworld.com::514808e6-a9b0-4219-8a6e-8cf8afac02a1" providerId="AD" clId="Web-{8E5F9CF7-FDB1-70F0-1DA6-056051727EFA}" dt="2024-01-01T12:52:56.888" v="80" actId="1076"/>
          <ac:spMkLst>
            <pc:docMk/>
            <pc:sldMk cId="2162670572" sldId="276"/>
            <ac:spMk id="12" creationId="{D3E0B502-BD44-DD11-C36B-0FE5547C6092}"/>
          </ac:spMkLst>
        </pc:spChg>
        <pc:spChg chg="mod">
          <ac:chgData name="YARRA NAVYA SAHITHI" userId="S::yarra_navya_sahithi@edunetworld.com::514808e6-a9b0-4219-8a6e-8cf8afac02a1" providerId="AD" clId="Web-{8E5F9CF7-FDB1-70F0-1DA6-056051727EFA}" dt="2024-01-01T12:52:56.919" v="81" actId="1076"/>
          <ac:spMkLst>
            <pc:docMk/>
            <pc:sldMk cId="2162670572" sldId="276"/>
            <ac:spMk id="13" creationId="{EE6B15B8-9509-3634-4D6B-47F5C404BD09}"/>
          </ac:spMkLst>
        </pc:spChg>
        <pc:spChg chg="mod">
          <ac:chgData name="YARRA NAVYA SAHITHI" userId="S::yarra_navya_sahithi@edunetworld.com::514808e6-a9b0-4219-8a6e-8cf8afac02a1" providerId="AD" clId="Web-{8E5F9CF7-FDB1-70F0-1DA6-056051727EFA}" dt="2024-01-01T12:52:56.966" v="82" actId="1076"/>
          <ac:spMkLst>
            <pc:docMk/>
            <pc:sldMk cId="2162670572" sldId="276"/>
            <ac:spMk id="14" creationId="{4550BAD1-4DEF-8498-930B-4120D117AD64}"/>
          </ac:spMkLst>
        </pc:spChg>
        <pc:spChg chg="add mod">
          <ac:chgData name="YARRA NAVYA SAHITHI" userId="S::yarra_navya_sahithi@edunetworld.com::514808e6-a9b0-4219-8a6e-8cf8afac02a1" providerId="AD" clId="Web-{8E5F9CF7-FDB1-70F0-1DA6-056051727EFA}" dt="2024-01-01T12:56:13.566" v="107" actId="20577"/>
          <ac:spMkLst>
            <pc:docMk/>
            <pc:sldMk cId="2162670572" sldId="276"/>
            <ac:spMk id="26" creationId="{714CB200-F210-B203-7F80-01A497B0352A}"/>
          </ac:spMkLst>
        </pc:spChg>
        <pc:cxnChg chg="mod">
          <ac:chgData name="YARRA NAVYA SAHITHI" userId="S::yarra_navya_sahithi@edunetworld.com::514808e6-a9b0-4219-8a6e-8cf8afac02a1" providerId="AD" clId="Web-{8E5F9CF7-FDB1-70F0-1DA6-056051727EFA}" dt="2024-01-01T12:52:57.216" v="91" actId="1076"/>
          <ac:cxnSpMkLst>
            <pc:docMk/>
            <pc:sldMk cId="2162670572" sldId="276"/>
            <ac:cxnSpMk id="4" creationId="{9548C92F-BE5A-A016-0650-E1929E26CA38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6.982" v="83" actId="1076"/>
          <ac:cxnSpMkLst>
            <pc:docMk/>
            <pc:sldMk cId="2162670572" sldId="276"/>
            <ac:cxnSpMk id="15" creationId="{C63CC87C-7E7E-0431-6803-FE8FDDAD9887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7.013" v="84" actId="1076"/>
          <ac:cxnSpMkLst>
            <pc:docMk/>
            <pc:sldMk cId="2162670572" sldId="276"/>
            <ac:cxnSpMk id="16" creationId="{83D6590B-D321-8B0F-B12D-2B7C18B8433B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7.044" v="85" actId="1076"/>
          <ac:cxnSpMkLst>
            <pc:docMk/>
            <pc:sldMk cId="2162670572" sldId="276"/>
            <ac:cxnSpMk id="17" creationId="{FA2D6F3D-495C-4109-0F73-1798A48E40A4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7.076" v="86" actId="1076"/>
          <ac:cxnSpMkLst>
            <pc:docMk/>
            <pc:sldMk cId="2162670572" sldId="276"/>
            <ac:cxnSpMk id="18" creationId="{7CD9EF6B-F46C-89D2-3159-8A0C7D31EEEC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7.107" v="87" actId="1076"/>
          <ac:cxnSpMkLst>
            <pc:docMk/>
            <pc:sldMk cId="2162670572" sldId="276"/>
            <ac:cxnSpMk id="19" creationId="{A36FB051-8AF1-FED4-7772-75EBD0F3DBD1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7.138" v="88" actId="1076"/>
          <ac:cxnSpMkLst>
            <pc:docMk/>
            <pc:sldMk cId="2162670572" sldId="276"/>
            <ac:cxnSpMk id="20" creationId="{6DA73122-0D1C-4531-24EF-682789F85AB5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7.169" v="89" actId="1076"/>
          <ac:cxnSpMkLst>
            <pc:docMk/>
            <pc:sldMk cId="2162670572" sldId="276"/>
            <ac:cxnSpMk id="21" creationId="{549E1060-A1B4-F73A-BDD1-83C3758A10E3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7.201" v="90" actId="1076"/>
          <ac:cxnSpMkLst>
            <pc:docMk/>
            <pc:sldMk cId="2162670572" sldId="276"/>
            <ac:cxnSpMk id="22" creationId="{A4E38E96-E626-69DC-4329-8A38CC820B83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7.248" v="92" actId="1076"/>
          <ac:cxnSpMkLst>
            <pc:docMk/>
            <pc:sldMk cId="2162670572" sldId="276"/>
            <ac:cxnSpMk id="23" creationId="{B3D21E54-3356-1D69-5EC9-A693EEAFB7B3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7.279" v="93" actId="1076"/>
          <ac:cxnSpMkLst>
            <pc:docMk/>
            <pc:sldMk cId="2162670572" sldId="276"/>
            <ac:cxnSpMk id="24" creationId="{B8B6735D-D676-F9B4-CD46-9AB995719EAE}"/>
          </ac:cxnSpMkLst>
        </pc:cxnChg>
        <pc:cxnChg chg="mod">
          <ac:chgData name="YARRA NAVYA SAHITHI" userId="S::yarra_navya_sahithi@edunetworld.com::514808e6-a9b0-4219-8a6e-8cf8afac02a1" providerId="AD" clId="Web-{8E5F9CF7-FDB1-70F0-1DA6-056051727EFA}" dt="2024-01-01T12:52:57.310" v="94" actId="1076"/>
          <ac:cxnSpMkLst>
            <pc:docMk/>
            <pc:sldMk cId="2162670572" sldId="276"/>
            <ac:cxnSpMk id="25" creationId="{0616F433-8715-AB5A-F792-C91822CE4312}"/>
          </ac:cxnSpMkLst>
        </pc:cxnChg>
        <pc:cxnChg chg="add mod">
          <ac:chgData name="YARRA NAVYA SAHITHI" userId="S::yarra_navya_sahithi@edunetworld.com::514808e6-a9b0-4219-8a6e-8cf8afac02a1" providerId="AD" clId="Web-{8E5F9CF7-FDB1-70F0-1DA6-056051727EFA}" dt="2024-01-01T12:55:37.096" v="104" actId="14100"/>
          <ac:cxnSpMkLst>
            <pc:docMk/>
            <pc:sldMk cId="2162670572" sldId="276"/>
            <ac:cxnSpMk id="27" creationId="{9AB7F37A-8E5F-CA69-04C1-3F99E884A216}"/>
          </ac:cxnSpMkLst>
        </pc:cxnChg>
        <pc:cxnChg chg="add mod">
          <ac:chgData name="YARRA NAVYA SAHITHI" userId="S::yarra_navya_sahithi@edunetworld.com::514808e6-a9b0-4219-8a6e-8cf8afac02a1" providerId="AD" clId="Web-{8E5F9CF7-FDB1-70F0-1DA6-056051727EFA}" dt="2024-01-01T12:55:45.565" v="105" actId="14100"/>
          <ac:cxnSpMkLst>
            <pc:docMk/>
            <pc:sldMk cId="2162670572" sldId="276"/>
            <ac:cxnSpMk id="28" creationId="{03CE9E43-9184-4A2E-70C5-BFA0DAB4376F}"/>
          </ac:cxnSpMkLst>
        </pc:cxnChg>
      </pc:sldChg>
    </pc:docChg>
  </pc:docChgLst>
  <pc:docChgLst>
    <pc:chgData name="YARRA NAVYA SAHITHI" userId="S::yarra_navya_sahithi@edunetworld.com::514808e6-a9b0-4219-8a6e-8cf8afac02a1" providerId="AD" clId="Web-{BA2EA951-83FA-D11A-AECC-2D6271D17AFE}"/>
    <pc:docChg chg="modSld">
      <pc:chgData name="YARRA NAVYA SAHITHI" userId="S::yarra_navya_sahithi@edunetworld.com::514808e6-a9b0-4219-8a6e-8cf8afac02a1" providerId="AD" clId="Web-{BA2EA951-83FA-D11A-AECC-2D6271D17AFE}" dt="2023-12-26T15:37:33.608" v="188" actId="1076"/>
      <pc:docMkLst>
        <pc:docMk/>
      </pc:docMkLst>
      <pc:sldChg chg="modSp">
        <pc:chgData name="YARRA NAVYA SAHITHI" userId="S::yarra_navya_sahithi@edunetworld.com::514808e6-a9b0-4219-8a6e-8cf8afac02a1" providerId="AD" clId="Web-{BA2EA951-83FA-D11A-AECC-2D6271D17AFE}" dt="2023-12-26T14:11:42.915" v="8" actId="20577"/>
        <pc:sldMkLst>
          <pc:docMk/>
          <pc:sldMk cId="0" sldId="257"/>
        </pc:sldMkLst>
        <pc:spChg chg="mod">
          <ac:chgData name="YARRA NAVYA SAHITHI" userId="S::yarra_navya_sahithi@edunetworld.com::514808e6-a9b0-4219-8a6e-8cf8afac02a1" providerId="AD" clId="Web-{BA2EA951-83FA-D11A-AECC-2D6271D17AFE}" dt="2023-12-26T14:11:42.915" v="8" actId="20577"/>
          <ac:spMkLst>
            <pc:docMk/>
            <pc:sldMk cId="0" sldId="257"/>
            <ac:spMk id="2" creationId="{F2201BF6-CD3B-057C-27CD-A61A55B8613A}"/>
          </ac:spMkLst>
        </pc:spChg>
      </pc:sldChg>
      <pc:sldChg chg="modSp">
        <pc:chgData name="YARRA NAVYA SAHITHI" userId="S::yarra_navya_sahithi@edunetworld.com::514808e6-a9b0-4219-8a6e-8cf8afac02a1" providerId="AD" clId="Web-{BA2EA951-83FA-D11A-AECC-2D6271D17AFE}" dt="2023-12-26T14:10:47.835" v="7" actId="20577"/>
        <pc:sldMkLst>
          <pc:docMk/>
          <pc:sldMk cId="0" sldId="258"/>
        </pc:sldMkLst>
        <pc:spChg chg="mod">
          <ac:chgData name="YARRA NAVYA SAHITHI" userId="S::yarra_navya_sahithi@edunetworld.com::514808e6-a9b0-4219-8a6e-8cf8afac02a1" providerId="AD" clId="Web-{BA2EA951-83FA-D11A-AECC-2D6271D17AFE}" dt="2023-12-26T14:10:47.835" v="7" actId="20577"/>
          <ac:spMkLst>
            <pc:docMk/>
            <pc:sldMk cId="0" sldId="258"/>
            <ac:spMk id="213" creationId="{00000000-0000-0000-0000-000000000000}"/>
          </ac:spMkLst>
        </pc:spChg>
      </pc:sldChg>
      <pc:sldChg chg="addSp delSp modSp">
        <pc:chgData name="YARRA NAVYA SAHITHI" userId="S::yarra_navya_sahithi@edunetworld.com::514808e6-a9b0-4219-8a6e-8cf8afac02a1" providerId="AD" clId="Web-{BA2EA951-83FA-D11A-AECC-2D6271D17AFE}" dt="2023-12-26T15:37:33.608" v="188" actId="1076"/>
        <pc:sldMkLst>
          <pc:docMk/>
          <pc:sldMk cId="0" sldId="261"/>
        </pc:sldMkLst>
        <pc:spChg chg="add mod">
          <ac:chgData name="YARRA NAVYA SAHITHI" userId="S::yarra_navya_sahithi@edunetworld.com::514808e6-a9b0-4219-8a6e-8cf8afac02a1" providerId="AD" clId="Web-{BA2EA951-83FA-D11A-AECC-2D6271D17AFE}" dt="2023-12-26T15:02:37.691" v="40" actId="20577"/>
          <ac:spMkLst>
            <pc:docMk/>
            <pc:sldMk cId="0" sldId="261"/>
            <ac:spMk id="3" creationId="{55A9E0DC-8C9E-21F2-53C8-1510F3D96AD4}"/>
          </ac:spMkLst>
        </pc:spChg>
        <pc:spChg chg="del">
          <ac:chgData name="YARRA NAVYA SAHITHI" userId="S::yarra_navya_sahithi@edunetworld.com::514808e6-a9b0-4219-8a6e-8cf8afac02a1" providerId="AD" clId="Web-{BA2EA951-83FA-D11A-AECC-2D6271D17AFE}" dt="2023-12-26T15:02:01.830" v="30"/>
          <ac:spMkLst>
            <pc:docMk/>
            <pc:sldMk cId="0" sldId="261"/>
            <ac:spMk id="4" creationId="{7F2749B4-53AD-599C-43C3-0BAEA783159C}"/>
          </ac:spMkLst>
        </pc:spChg>
        <pc:spChg chg="del mod">
          <ac:chgData name="YARRA NAVYA SAHITHI" userId="S::yarra_navya_sahithi@edunetworld.com::514808e6-a9b0-4219-8a6e-8cf8afac02a1" providerId="AD" clId="Web-{BA2EA951-83FA-D11A-AECC-2D6271D17AFE}" dt="2023-12-26T15:02:01.830" v="29"/>
          <ac:spMkLst>
            <pc:docMk/>
            <pc:sldMk cId="0" sldId="261"/>
            <ac:spMk id="5" creationId="{B551D770-2644-5633-CEBE-427681F0A548}"/>
          </ac:spMkLst>
        </pc:spChg>
        <pc:spChg chg="del">
          <ac:chgData name="YARRA NAVYA SAHITHI" userId="S::yarra_navya_sahithi@edunetworld.com::514808e6-a9b0-4219-8a6e-8cf8afac02a1" providerId="AD" clId="Web-{BA2EA951-83FA-D11A-AECC-2D6271D17AFE}" dt="2023-12-26T15:02:01.830" v="28"/>
          <ac:spMkLst>
            <pc:docMk/>
            <pc:sldMk cId="0" sldId="261"/>
            <ac:spMk id="6" creationId="{AB4A365A-249A-D05C-6512-B3D70F4580BF}"/>
          </ac:spMkLst>
        </pc:spChg>
        <pc:spChg chg="del mod">
          <ac:chgData name="YARRA NAVYA SAHITHI" userId="S::yarra_navya_sahithi@edunetworld.com::514808e6-a9b0-4219-8a6e-8cf8afac02a1" providerId="AD" clId="Web-{BA2EA951-83FA-D11A-AECC-2D6271D17AFE}" dt="2023-12-26T15:02:01.830" v="27"/>
          <ac:spMkLst>
            <pc:docMk/>
            <pc:sldMk cId="0" sldId="261"/>
            <ac:spMk id="7" creationId="{6B9B7684-D427-B359-D0E6-E873D940F9C7}"/>
          </ac:spMkLst>
        </pc:spChg>
        <pc:spChg chg="del mod">
          <ac:chgData name="YARRA NAVYA SAHITHI" userId="S::yarra_navya_sahithi@edunetworld.com::514808e6-a9b0-4219-8a6e-8cf8afac02a1" providerId="AD" clId="Web-{BA2EA951-83FA-D11A-AECC-2D6271D17AFE}" dt="2023-12-26T15:02:01.830" v="26"/>
          <ac:spMkLst>
            <pc:docMk/>
            <pc:sldMk cId="0" sldId="261"/>
            <ac:spMk id="8" creationId="{4EAFA170-DD74-0948-757C-FDB201D0F921}"/>
          </ac:spMkLst>
        </pc:spChg>
        <pc:spChg chg="del">
          <ac:chgData name="YARRA NAVYA SAHITHI" userId="S::yarra_navya_sahithi@edunetworld.com::514808e6-a9b0-4219-8a6e-8cf8afac02a1" providerId="AD" clId="Web-{BA2EA951-83FA-D11A-AECC-2D6271D17AFE}" dt="2023-12-26T15:02:01.830" v="25"/>
          <ac:spMkLst>
            <pc:docMk/>
            <pc:sldMk cId="0" sldId="261"/>
            <ac:spMk id="9" creationId="{1098CAD0-6CE0-07F3-EB6E-FFD49F686427}"/>
          </ac:spMkLst>
        </pc:spChg>
        <pc:spChg chg="del">
          <ac:chgData name="YARRA NAVYA SAHITHI" userId="S::yarra_navya_sahithi@edunetworld.com::514808e6-a9b0-4219-8a6e-8cf8afac02a1" providerId="AD" clId="Web-{BA2EA951-83FA-D11A-AECC-2D6271D17AFE}" dt="2023-12-26T15:02:01.830" v="24"/>
          <ac:spMkLst>
            <pc:docMk/>
            <pc:sldMk cId="0" sldId="261"/>
            <ac:spMk id="10" creationId="{EBF44B37-34AD-4A9F-EE05-BC648B9B7F74}"/>
          </ac:spMkLst>
        </pc:spChg>
        <pc:spChg chg="del">
          <ac:chgData name="YARRA NAVYA SAHITHI" userId="S::yarra_navya_sahithi@edunetworld.com::514808e6-a9b0-4219-8a6e-8cf8afac02a1" providerId="AD" clId="Web-{BA2EA951-83FA-D11A-AECC-2D6271D17AFE}" dt="2023-12-26T15:02:01.830" v="23"/>
          <ac:spMkLst>
            <pc:docMk/>
            <pc:sldMk cId="0" sldId="261"/>
            <ac:spMk id="11" creationId="{F0A45B93-BE34-8161-722D-84FF445FF6BC}"/>
          </ac:spMkLst>
        </pc:spChg>
        <pc:spChg chg="del mod">
          <ac:chgData name="YARRA NAVYA SAHITHI" userId="S::yarra_navya_sahithi@edunetworld.com::514808e6-a9b0-4219-8a6e-8cf8afac02a1" providerId="AD" clId="Web-{BA2EA951-83FA-D11A-AECC-2D6271D17AFE}" dt="2023-12-26T15:02:01.830" v="22"/>
          <ac:spMkLst>
            <pc:docMk/>
            <pc:sldMk cId="0" sldId="261"/>
            <ac:spMk id="12" creationId="{04E87D7C-CC0B-6A6F-5881-812E68F0F142}"/>
          </ac:spMkLst>
        </pc:spChg>
        <pc:spChg chg="del">
          <ac:chgData name="YARRA NAVYA SAHITHI" userId="S::yarra_navya_sahithi@edunetworld.com::514808e6-a9b0-4219-8a6e-8cf8afac02a1" providerId="AD" clId="Web-{BA2EA951-83FA-D11A-AECC-2D6271D17AFE}" dt="2023-12-26T15:02:01.830" v="21"/>
          <ac:spMkLst>
            <pc:docMk/>
            <pc:sldMk cId="0" sldId="261"/>
            <ac:spMk id="13" creationId="{1CB3B6E1-8ED2-B214-E2AC-B3CF98DA8404}"/>
          </ac:spMkLst>
        </pc:spChg>
        <pc:spChg chg="del">
          <ac:chgData name="YARRA NAVYA SAHITHI" userId="S::yarra_navya_sahithi@edunetworld.com::514808e6-a9b0-4219-8a6e-8cf8afac02a1" providerId="AD" clId="Web-{BA2EA951-83FA-D11A-AECC-2D6271D17AFE}" dt="2023-12-26T15:02:01.830" v="20"/>
          <ac:spMkLst>
            <pc:docMk/>
            <pc:sldMk cId="0" sldId="261"/>
            <ac:spMk id="14" creationId="{6290ED4A-BFD8-94FC-FD92-815C804B70D5}"/>
          </ac:spMkLst>
        </pc:spChg>
        <pc:spChg chg="add mod">
          <ac:chgData name="YARRA NAVYA SAHITHI" userId="S::yarra_navya_sahithi@edunetworld.com::514808e6-a9b0-4219-8a6e-8cf8afac02a1" providerId="AD" clId="Web-{BA2EA951-83FA-D11A-AECC-2D6271D17AFE}" dt="2023-12-26T15:36:23.965" v="176" actId="1076"/>
          <ac:spMkLst>
            <pc:docMk/>
            <pc:sldMk cId="0" sldId="261"/>
            <ac:spMk id="19" creationId="{88F96A23-258C-A27D-A66A-23029CCC6787}"/>
          </ac:spMkLst>
        </pc:spChg>
        <pc:spChg chg="add mod">
          <ac:chgData name="YARRA NAVYA SAHITHI" userId="S::yarra_navya_sahithi@edunetworld.com::514808e6-a9b0-4219-8a6e-8cf8afac02a1" providerId="AD" clId="Web-{BA2EA951-83FA-D11A-AECC-2D6271D17AFE}" dt="2023-12-26T15:36:08.542" v="173" actId="1076"/>
          <ac:spMkLst>
            <pc:docMk/>
            <pc:sldMk cId="0" sldId="261"/>
            <ac:spMk id="20" creationId="{2F1DAFA4-09F5-4B06-107F-720A209FADAC}"/>
          </ac:spMkLst>
        </pc:spChg>
        <pc:spChg chg="add mod">
          <ac:chgData name="YARRA NAVYA SAHITHI" userId="S::yarra_navya_sahithi@edunetworld.com::514808e6-a9b0-4219-8a6e-8cf8afac02a1" providerId="AD" clId="Web-{BA2EA951-83FA-D11A-AECC-2D6271D17AFE}" dt="2023-12-26T15:35:56.683" v="171" actId="1076"/>
          <ac:spMkLst>
            <pc:docMk/>
            <pc:sldMk cId="0" sldId="261"/>
            <ac:spMk id="21" creationId="{575C5BC8-08D1-6D03-C406-B6124E5517AD}"/>
          </ac:spMkLst>
        </pc:spChg>
        <pc:spChg chg="add mod">
          <ac:chgData name="YARRA NAVYA SAHITHI" userId="S::yarra_navya_sahithi@edunetworld.com::514808e6-a9b0-4219-8a6e-8cf8afac02a1" providerId="AD" clId="Web-{BA2EA951-83FA-D11A-AECC-2D6271D17AFE}" dt="2023-12-26T15:35:50.870" v="170" actId="1076"/>
          <ac:spMkLst>
            <pc:docMk/>
            <pc:sldMk cId="0" sldId="261"/>
            <ac:spMk id="22" creationId="{8C0E4A5F-1818-B535-9D2D-626B6FE400CF}"/>
          </ac:spMkLst>
        </pc:spChg>
        <pc:spChg chg="add mod">
          <ac:chgData name="YARRA NAVYA SAHITHI" userId="S::yarra_navya_sahithi@edunetworld.com::514808e6-a9b0-4219-8a6e-8cf8afac02a1" providerId="AD" clId="Web-{BA2EA951-83FA-D11A-AECC-2D6271D17AFE}" dt="2023-12-26T15:37:33.608" v="188" actId="1076"/>
          <ac:spMkLst>
            <pc:docMk/>
            <pc:sldMk cId="0" sldId="261"/>
            <ac:spMk id="23" creationId="{D80CCEC1-3A99-0E33-7823-947EF556C65B}"/>
          </ac:spMkLst>
        </pc:spChg>
        <pc:spChg chg="add mod">
          <ac:chgData name="YARRA NAVYA SAHITHI" userId="S::yarra_navya_sahithi@edunetworld.com::514808e6-a9b0-4219-8a6e-8cf8afac02a1" providerId="AD" clId="Web-{BA2EA951-83FA-D11A-AECC-2D6271D17AFE}" dt="2023-12-26T15:37:20.842" v="185" actId="1076"/>
          <ac:spMkLst>
            <pc:docMk/>
            <pc:sldMk cId="0" sldId="261"/>
            <ac:spMk id="24" creationId="{B0F5ADA0-B837-77CF-64F1-263FC5AF7534}"/>
          </ac:spMkLst>
        </pc:spChg>
        <pc:spChg chg="add del mod ord">
          <ac:chgData name="YARRA NAVYA SAHITHI" userId="S::yarra_navya_sahithi@edunetworld.com::514808e6-a9b0-4219-8a6e-8cf8afac02a1" providerId="AD" clId="Web-{BA2EA951-83FA-D11A-AECC-2D6271D17AFE}" dt="2023-12-26T15:37:23.717" v="186" actId="1076"/>
          <ac:spMkLst>
            <pc:docMk/>
            <pc:sldMk cId="0" sldId="261"/>
            <ac:spMk id="25" creationId="{0CCD5ACE-AFDA-F87A-900C-FB1F348AD8DB}"/>
          </ac:spMkLst>
        </pc:spChg>
        <pc:spChg chg="add mod">
          <ac:chgData name="YARRA NAVYA SAHITHI" userId="S::yarra_navya_sahithi@edunetworld.com::514808e6-a9b0-4219-8a6e-8cf8afac02a1" providerId="AD" clId="Web-{BA2EA951-83FA-D11A-AECC-2D6271D17AFE}" dt="2023-12-26T15:37:30.576" v="187" actId="1076"/>
          <ac:spMkLst>
            <pc:docMk/>
            <pc:sldMk cId="0" sldId="261"/>
            <ac:spMk id="26" creationId="{A16390E2-B098-1635-3029-DDB64F776A70}"/>
          </ac:spMkLst>
        </pc:spChg>
        <pc:spChg chg="add del mod">
          <ac:chgData name="YARRA NAVYA SAHITHI" userId="S::yarra_navya_sahithi@edunetworld.com::514808e6-a9b0-4219-8a6e-8cf8afac02a1" providerId="AD" clId="Web-{BA2EA951-83FA-D11A-AECC-2D6271D17AFE}" dt="2023-12-26T15:33:46.178" v="158"/>
          <ac:spMkLst>
            <pc:docMk/>
            <pc:sldMk cId="0" sldId="261"/>
            <ac:spMk id="27" creationId="{1DAA58FF-7CBC-F894-9B47-6D817BB2089E}"/>
          </ac:spMkLst>
        </pc:spChg>
        <pc:spChg chg="add mod">
          <ac:chgData name="YARRA NAVYA SAHITHI" userId="S::yarra_navya_sahithi@edunetworld.com::514808e6-a9b0-4219-8a6e-8cf8afac02a1" providerId="AD" clId="Web-{BA2EA951-83FA-D11A-AECC-2D6271D17AFE}" dt="2023-12-26T15:35:44.885" v="169" actId="1076"/>
          <ac:spMkLst>
            <pc:docMk/>
            <pc:sldMk cId="0" sldId="261"/>
            <ac:spMk id="28" creationId="{BF586C47-2ECE-136E-8F22-210B49B1D327}"/>
          </ac:spMkLst>
        </pc:spChg>
        <pc:spChg chg="del mod">
          <ac:chgData name="YARRA NAVYA SAHITHI" userId="S::yarra_navya_sahithi@edunetworld.com::514808e6-a9b0-4219-8a6e-8cf8afac02a1" providerId="AD" clId="Web-{BA2EA951-83FA-D11A-AECC-2D6271D17AFE}" dt="2023-12-26T15:02:01.877" v="32"/>
          <ac:spMkLst>
            <pc:docMk/>
            <pc:sldMk cId="0" sldId="261"/>
            <ac:spMk id="239" creationId="{00000000-0000-0000-0000-000000000000}"/>
          </ac:spMkLst>
        </pc:spChg>
        <pc:picChg chg="del">
          <ac:chgData name="YARRA NAVYA SAHITHI" userId="S::yarra_navya_sahithi@edunetworld.com::514808e6-a9b0-4219-8a6e-8cf8afac02a1" providerId="AD" clId="Web-{BA2EA951-83FA-D11A-AECC-2D6271D17AFE}" dt="2023-12-26T15:02:01.830" v="31"/>
          <ac:picMkLst>
            <pc:docMk/>
            <pc:sldMk cId="0" sldId="261"/>
            <ac:picMk id="240" creationId="{00000000-0000-0000-0000-000000000000}"/>
          </ac:picMkLst>
        </pc:picChg>
        <pc:inkChg chg="add del">
          <ac:chgData name="YARRA NAVYA SAHITHI" userId="S::yarra_navya_sahithi@edunetworld.com::514808e6-a9b0-4219-8a6e-8cf8afac02a1" providerId="AD" clId="Web-{BA2EA951-83FA-D11A-AECC-2D6271D17AFE}" dt="2023-12-26T15:15:12.061" v="98"/>
          <ac:inkMkLst>
            <pc:docMk/>
            <pc:sldMk cId="0" sldId="261"/>
            <ac:inkMk id="29" creationId="{425DF4DB-A7EA-D8D3-4442-DD6FB6A8F505}"/>
          </ac:inkMkLst>
        </pc:inkChg>
        <pc:inkChg chg="add del">
          <ac:chgData name="YARRA NAVYA SAHITHI" userId="S::yarra_navya_sahithi@edunetworld.com::514808e6-a9b0-4219-8a6e-8cf8afac02a1" providerId="AD" clId="Web-{BA2EA951-83FA-D11A-AECC-2D6271D17AFE}" dt="2023-12-26T15:23:19.344" v="102"/>
          <ac:inkMkLst>
            <pc:docMk/>
            <pc:sldMk cId="0" sldId="261"/>
            <ac:inkMk id="30" creationId="{51AFCF60-F50C-2E6B-67FB-E7BE34DC200A}"/>
          </ac:inkMkLst>
        </pc:inkChg>
        <pc:inkChg chg="add del">
          <ac:chgData name="YARRA NAVYA SAHITHI" userId="S::yarra_navya_sahithi@edunetworld.com::514808e6-a9b0-4219-8a6e-8cf8afac02a1" providerId="AD" clId="Web-{BA2EA951-83FA-D11A-AECC-2D6271D17AFE}" dt="2023-12-26T15:23:19.344" v="101"/>
          <ac:inkMkLst>
            <pc:docMk/>
            <pc:sldMk cId="0" sldId="261"/>
            <ac:inkMk id="31" creationId="{4CD5DC7E-AD23-B68C-4EE3-0F2E43A6ED16}"/>
          </ac:inkMkLst>
        </pc:inkChg>
        <pc:cxnChg chg="del mod">
          <ac:chgData name="YARRA NAVYA SAHITHI" userId="S::yarra_navya_sahithi@edunetworld.com::514808e6-a9b0-4219-8a6e-8cf8afac02a1" providerId="AD" clId="Web-{BA2EA951-83FA-D11A-AECC-2D6271D17AFE}" dt="2023-12-26T15:02:01.830" v="19"/>
          <ac:cxnSpMkLst>
            <pc:docMk/>
            <pc:sldMk cId="0" sldId="261"/>
            <ac:cxnSpMk id="15" creationId="{7E125CFB-24AB-9B13-517D-D8C50E6B0635}"/>
          </ac:cxnSpMkLst>
        </pc:cxnChg>
        <pc:cxnChg chg="del mod">
          <ac:chgData name="YARRA NAVYA SAHITHI" userId="S::yarra_navya_sahithi@edunetworld.com::514808e6-a9b0-4219-8a6e-8cf8afac02a1" providerId="AD" clId="Web-{BA2EA951-83FA-D11A-AECC-2D6271D17AFE}" dt="2023-12-26T15:02:01.830" v="18"/>
          <ac:cxnSpMkLst>
            <pc:docMk/>
            <pc:sldMk cId="0" sldId="261"/>
            <ac:cxnSpMk id="16" creationId="{CD0994DE-2ECE-3007-EF73-E521B1C65F48}"/>
          </ac:cxnSpMkLst>
        </pc:cxnChg>
        <pc:cxnChg chg="del mod">
          <ac:chgData name="YARRA NAVYA SAHITHI" userId="S::yarra_navya_sahithi@edunetworld.com::514808e6-a9b0-4219-8a6e-8cf8afac02a1" providerId="AD" clId="Web-{BA2EA951-83FA-D11A-AECC-2D6271D17AFE}" dt="2023-12-26T15:02:01.830" v="17"/>
          <ac:cxnSpMkLst>
            <pc:docMk/>
            <pc:sldMk cId="0" sldId="261"/>
            <ac:cxnSpMk id="17" creationId="{F41E51C5-EC71-7C33-DE5F-05053820E251}"/>
          </ac:cxnSpMkLst>
        </pc:cxnChg>
        <pc:cxnChg chg="del mod">
          <ac:chgData name="YARRA NAVYA SAHITHI" userId="S::yarra_navya_sahithi@edunetworld.com::514808e6-a9b0-4219-8a6e-8cf8afac02a1" providerId="AD" clId="Web-{BA2EA951-83FA-D11A-AECC-2D6271D17AFE}" dt="2023-12-26T15:02:01.830" v="16"/>
          <ac:cxnSpMkLst>
            <pc:docMk/>
            <pc:sldMk cId="0" sldId="261"/>
            <ac:cxnSpMk id="18" creationId="{8302856E-9860-47AA-79E1-F207AA360F08}"/>
          </ac:cxnSpMkLst>
        </pc:cxnChg>
        <pc:cxnChg chg="add del mod">
          <ac:chgData name="YARRA NAVYA SAHITHI" userId="S::yarra_navya_sahithi@edunetworld.com::514808e6-a9b0-4219-8a6e-8cf8afac02a1" providerId="AD" clId="Web-{BA2EA951-83FA-D11A-AECC-2D6271D17AFE}" dt="2023-12-26T15:27:21.805" v="127"/>
          <ac:cxnSpMkLst>
            <pc:docMk/>
            <pc:sldMk cId="0" sldId="261"/>
            <ac:cxnSpMk id="32" creationId="{ABC5013B-CC52-B9B4-640E-CF5DF7017784}"/>
          </ac:cxnSpMkLst>
        </pc:cxnChg>
        <pc:cxnChg chg="add del mod">
          <ac:chgData name="YARRA NAVYA SAHITHI" userId="S::yarra_navya_sahithi@edunetworld.com::514808e6-a9b0-4219-8a6e-8cf8afac02a1" providerId="AD" clId="Web-{BA2EA951-83FA-D11A-AECC-2D6271D17AFE}" dt="2023-12-26T15:27:03.648" v="121"/>
          <ac:cxnSpMkLst>
            <pc:docMk/>
            <pc:sldMk cId="0" sldId="261"/>
            <ac:cxnSpMk id="33" creationId="{7B3E13D0-6661-DB31-6DE9-20FB58CFFAAC}"/>
          </ac:cxnSpMkLst>
        </pc:cxnChg>
        <pc:cxnChg chg="add del mod">
          <ac:chgData name="YARRA NAVYA SAHITHI" userId="S::yarra_navya_sahithi@edunetworld.com::514808e6-a9b0-4219-8a6e-8cf8afac02a1" providerId="AD" clId="Web-{BA2EA951-83FA-D11A-AECC-2D6271D17AFE}" dt="2023-12-26T15:28:00.963" v="130"/>
          <ac:cxnSpMkLst>
            <pc:docMk/>
            <pc:sldMk cId="0" sldId="261"/>
            <ac:cxnSpMk id="34" creationId="{B8D6D2DC-EE07-B6CB-F506-DDFD4F53901D}"/>
          </ac:cxnSpMkLst>
        </pc:cxnChg>
        <pc:cxnChg chg="add del mod">
          <ac:chgData name="YARRA NAVYA SAHITHI" userId="S::yarra_navya_sahithi@edunetworld.com::514808e6-a9b0-4219-8a6e-8cf8afac02a1" providerId="AD" clId="Web-{BA2EA951-83FA-D11A-AECC-2D6271D17AFE}" dt="2023-12-26T15:28:29.901" v="134"/>
          <ac:cxnSpMkLst>
            <pc:docMk/>
            <pc:sldMk cId="0" sldId="261"/>
            <ac:cxnSpMk id="35" creationId="{6A9A35D8-CB57-85FA-3429-0A0D75C74741}"/>
          </ac:cxnSpMkLst>
        </pc:cxnChg>
        <pc:cxnChg chg="add del mod">
          <ac:chgData name="YARRA NAVYA SAHITHI" userId="S::yarra_navya_sahithi@edunetworld.com::514808e6-a9b0-4219-8a6e-8cf8afac02a1" providerId="AD" clId="Web-{BA2EA951-83FA-D11A-AECC-2D6271D17AFE}" dt="2023-12-26T15:37:07.732" v="183"/>
          <ac:cxnSpMkLst>
            <pc:docMk/>
            <pc:sldMk cId="0" sldId="261"/>
            <ac:cxnSpMk id="36" creationId="{6482E659-9FF8-B082-B41A-509F379A7202}"/>
          </ac:cxnSpMkLst>
        </pc:cxnChg>
      </pc:sldChg>
    </pc:docChg>
  </pc:docChgLst>
  <pc:docChgLst>
    <pc:chgData name="HARI OM RAI" userId="S::hari_om_rai@edunetworld.com::e6e0588e-12f0-4154-ba92-bb3c88858841" providerId="AD" clId="Web-{21291C0B-9D20-FBA8-BB54-6DFEAF455911}"/>
    <pc:docChg chg="modSld">
      <pc:chgData name="HARI OM RAI" userId="S::hari_om_rai@edunetworld.com::e6e0588e-12f0-4154-ba92-bb3c88858841" providerId="AD" clId="Web-{21291C0B-9D20-FBA8-BB54-6DFEAF455911}" dt="2023-12-27T04:51:51.263" v="116" actId="20577"/>
      <pc:docMkLst>
        <pc:docMk/>
      </pc:docMkLst>
      <pc:sldChg chg="addSp delSp modSp">
        <pc:chgData name="HARI OM RAI" userId="S::hari_om_rai@edunetworld.com::e6e0588e-12f0-4154-ba92-bb3c88858841" providerId="AD" clId="Web-{21291C0B-9D20-FBA8-BB54-6DFEAF455911}" dt="2023-12-27T04:51:51.263" v="116" actId="20577"/>
        <pc:sldMkLst>
          <pc:docMk/>
          <pc:sldMk cId="0" sldId="261"/>
        </pc:sldMkLst>
        <pc:spChg chg="add del">
          <ac:chgData name="HARI OM RAI" userId="S::hari_om_rai@edunetworld.com::e6e0588e-12f0-4154-ba92-bb3c88858841" providerId="AD" clId="Web-{21291C0B-9D20-FBA8-BB54-6DFEAF455911}" dt="2023-12-27T04:39:52.981" v="4"/>
          <ac:spMkLst>
            <pc:docMk/>
            <pc:sldMk cId="0" sldId="261"/>
            <ac:spMk id="2" creationId="{BBF9BE5A-C618-6BDB-54AD-6E9CFF1CAB3F}"/>
          </ac:spMkLst>
        </pc:spChg>
        <pc:spChg chg="mod">
          <ac:chgData name="HARI OM RAI" userId="S::hari_om_rai@edunetworld.com::e6e0588e-12f0-4154-ba92-bb3c88858841" providerId="AD" clId="Web-{21291C0B-9D20-FBA8-BB54-6DFEAF455911}" dt="2023-12-27T04:51:51.263" v="116" actId="20577"/>
          <ac:spMkLst>
            <pc:docMk/>
            <pc:sldMk cId="0" sldId="261"/>
            <ac:spMk id="23" creationId="{D80CCEC1-3A99-0E33-7823-947EF556C65B}"/>
          </ac:spMkLst>
        </pc:spChg>
        <pc:cxnChg chg="add mod">
          <ac:chgData name="HARI OM RAI" userId="S::hari_om_rai@edunetworld.com::e6e0588e-12f0-4154-ba92-bb3c88858841" providerId="AD" clId="Web-{21291C0B-9D20-FBA8-BB54-6DFEAF455911}" dt="2023-12-27T04:40:30.123" v="7" actId="14100"/>
          <ac:cxnSpMkLst>
            <pc:docMk/>
            <pc:sldMk cId="0" sldId="261"/>
            <ac:cxnSpMk id="4" creationId="{4B060FBA-F6DF-E317-2F27-23704BC01208}"/>
          </ac:cxnSpMkLst>
        </pc:cxnChg>
      </pc:sldChg>
    </pc:docChg>
  </pc:docChgLst>
  <pc:docChgLst>
    <pc:chgData name="YARRA NAVYA SAHITHI" userId="S::yarra_navya_sahithi@edunetworld.com::514808e6-a9b0-4219-8a6e-8cf8afac02a1" providerId="AD" clId="Web-{661350B1-471E-97A2-9F5E-9642587FEFBB}"/>
    <pc:docChg chg="addSld delSld modSld">
      <pc:chgData name="YARRA NAVYA SAHITHI" userId="S::yarra_navya_sahithi@edunetworld.com::514808e6-a9b0-4219-8a6e-8cf8afac02a1" providerId="AD" clId="Web-{661350B1-471E-97A2-9F5E-9642587FEFBB}" dt="2023-12-27T15:41:20.263" v="181" actId="1076"/>
      <pc:docMkLst>
        <pc:docMk/>
      </pc:docMkLst>
      <pc:sldChg chg="del">
        <pc:chgData name="YARRA NAVYA SAHITHI" userId="S::yarra_navya_sahithi@edunetworld.com::514808e6-a9b0-4219-8a6e-8cf8afac02a1" providerId="AD" clId="Web-{661350B1-471E-97A2-9F5E-9642587FEFBB}" dt="2023-12-27T15:19:35.735" v="0"/>
        <pc:sldMkLst>
          <pc:docMk/>
          <pc:sldMk cId="0" sldId="261"/>
        </pc:sldMkLst>
      </pc:sldChg>
      <pc:sldChg chg="addSp delSp modSp new">
        <pc:chgData name="YARRA NAVYA SAHITHI" userId="S::yarra_navya_sahithi@edunetworld.com::514808e6-a9b0-4219-8a6e-8cf8afac02a1" providerId="AD" clId="Web-{661350B1-471E-97A2-9F5E-9642587FEFBB}" dt="2023-12-27T15:41:20.263" v="181" actId="1076"/>
        <pc:sldMkLst>
          <pc:docMk/>
          <pc:sldMk cId="229443787" sldId="275"/>
        </pc:sldMkLst>
        <pc:spChg chg="del">
          <ac:chgData name="YARRA NAVYA SAHITHI" userId="S::yarra_navya_sahithi@edunetworld.com::514808e6-a9b0-4219-8a6e-8cf8afac02a1" providerId="AD" clId="Web-{661350B1-471E-97A2-9F5E-9642587FEFBB}" dt="2023-12-27T15:20:18.579" v="3"/>
          <ac:spMkLst>
            <pc:docMk/>
            <pc:sldMk cId="229443787" sldId="275"/>
            <ac:spMk id="2" creationId="{C56C8516-E64F-9226-12B2-32DCC5BB3710}"/>
          </ac:spMkLst>
        </pc:spChg>
        <pc:spChg chg="del">
          <ac:chgData name="YARRA NAVYA SAHITHI" userId="S::yarra_navya_sahithi@edunetworld.com::514808e6-a9b0-4219-8a6e-8cf8afac02a1" providerId="AD" clId="Web-{661350B1-471E-97A2-9F5E-9642587FEFBB}" dt="2023-12-27T15:19:58.767" v="2"/>
          <ac:spMkLst>
            <pc:docMk/>
            <pc:sldMk cId="229443787" sldId="275"/>
            <ac:spMk id="3" creationId="{5CF0A4CB-9E10-660D-5EE0-539F883975B4}"/>
          </ac:spMkLst>
        </pc:spChg>
        <pc:spChg chg="add del mod">
          <ac:chgData name="YARRA NAVYA SAHITHI" userId="S::yarra_navya_sahithi@edunetworld.com::514808e6-a9b0-4219-8a6e-8cf8afac02a1" providerId="AD" clId="Web-{661350B1-471E-97A2-9F5E-9642587FEFBB}" dt="2023-12-27T15:22:43.862" v="23" actId="1076"/>
          <ac:spMkLst>
            <pc:docMk/>
            <pc:sldMk cId="229443787" sldId="275"/>
            <ac:spMk id="4" creationId="{7914899A-C92A-A802-6026-15529CEAB3C7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36:41.448" v="156" actId="1076"/>
          <ac:spMkLst>
            <pc:docMk/>
            <pc:sldMk cId="229443787" sldId="275"/>
            <ac:spMk id="5" creationId="{BB342377-CEF5-287E-5C6A-A00477A6DAA6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31:56.524" v="125" actId="1076"/>
          <ac:spMkLst>
            <pc:docMk/>
            <pc:sldMk cId="229443787" sldId="275"/>
            <ac:spMk id="6" creationId="{58ECF8A6-BB83-5149-6271-AEC92E299ED0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31:52.024" v="124" actId="1076"/>
          <ac:spMkLst>
            <pc:docMk/>
            <pc:sldMk cId="229443787" sldId="275"/>
            <ac:spMk id="7" creationId="{65E54C0A-2111-88D2-A86D-69945F0D2ACB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31:41.695" v="123" actId="1076"/>
          <ac:spMkLst>
            <pc:docMk/>
            <pc:sldMk cId="229443787" sldId="275"/>
            <ac:spMk id="8" creationId="{55AC82E0-04A3-A124-588C-37E0C9990ADE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31:26.539" v="120" actId="1076"/>
          <ac:spMkLst>
            <pc:docMk/>
            <pc:sldMk cId="229443787" sldId="275"/>
            <ac:spMk id="9" creationId="{F12A61EF-729F-0E46-4A8C-6B8D9763CF4B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31:15.914" v="119" actId="1076"/>
          <ac:spMkLst>
            <pc:docMk/>
            <pc:sldMk cId="229443787" sldId="275"/>
            <ac:spMk id="10" creationId="{B0F8FAD0-ED9D-1C8E-B3CB-8BBAC7933D2D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33:09.524" v="136" actId="1076"/>
          <ac:spMkLst>
            <pc:docMk/>
            <pc:sldMk cId="229443787" sldId="275"/>
            <ac:spMk id="11" creationId="{233A3DFF-C8DC-4920-FC18-CB66CFA084E9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33:23.774" v="138" actId="1076"/>
          <ac:spMkLst>
            <pc:docMk/>
            <pc:sldMk cId="229443787" sldId="275"/>
            <ac:spMk id="12" creationId="{F8A99543-DCF9-DD0B-D07F-F64E62A8B0E4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31:38.711" v="122" actId="1076"/>
          <ac:spMkLst>
            <pc:docMk/>
            <pc:sldMk cId="229443787" sldId="275"/>
            <ac:spMk id="13" creationId="{21BD3EC0-0980-B3FF-4FD7-32369F8797CC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41:10.466" v="179" actId="1076"/>
          <ac:spMkLst>
            <pc:docMk/>
            <pc:sldMk cId="229443787" sldId="275"/>
            <ac:spMk id="25" creationId="{9BF4AC28-A6BE-75E2-AFB6-010E65EA2580}"/>
          </ac:spMkLst>
        </pc:spChg>
        <pc:spChg chg="add mod">
          <ac:chgData name="YARRA NAVYA SAHITHI" userId="S::yarra_navya_sahithi@edunetworld.com::514808e6-a9b0-4219-8a6e-8cf8afac02a1" providerId="AD" clId="Web-{661350B1-471E-97A2-9F5E-9642587FEFBB}" dt="2023-12-27T15:41:20.263" v="181" actId="1076"/>
          <ac:spMkLst>
            <pc:docMk/>
            <pc:sldMk cId="229443787" sldId="275"/>
            <ac:spMk id="26" creationId="{219BC968-2C76-34B9-0E65-2750BF1A76CF}"/>
          </ac:spMkLst>
        </pc:spChg>
        <pc:cxnChg chg="add mod">
          <ac:chgData name="YARRA NAVYA SAHITHI" userId="S::yarra_navya_sahithi@edunetworld.com::514808e6-a9b0-4219-8a6e-8cf8afac02a1" providerId="AD" clId="Web-{661350B1-471E-97A2-9F5E-9642587FEFBB}" dt="2023-12-27T15:36:53.776" v="158" actId="14100"/>
          <ac:cxnSpMkLst>
            <pc:docMk/>
            <pc:sldMk cId="229443787" sldId="275"/>
            <ac:cxnSpMk id="14" creationId="{8EBAAE60-4665-9FC6-B1E0-FE8858E58422}"/>
          </ac:cxnSpMkLst>
        </pc:cxnChg>
        <pc:cxnChg chg="add mod">
          <ac:chgData name="YARRA NAVYA SAHITHI" userId="S::yarra_navya_sahithi@edunetworld.com::514808e6-a9b0-4219-8a6e-8cf8afac02a1" providerId="AD" clId="Web-{661350B1-471E-97A2-9F5E-9642587FEFBB}" dt="2023-12-27T15:32:40.977" v="130" actId="1076"/>
          <ac:cxnSpMkLst>
            <pc:docMk/>
            <pc:sldMk cId="229443787" sldId="275"/>
            <ac:cxnSpMk id="15" creationId="{82C93153-50A0-D561-5F3F-872D4873FB39}"/>
          </ac:cxnSpMkLst>
        </pc:cxnChg>
        <pc:cxnChg chg="add mod">
          <ac:chgData name="YARRA NAVYA SAHITHI" userId="S::yarra_navya_sahithi@edunetworld.com::514808e6-a9b0-4219-8a6e-8cf8afac02a1" providerId="AD" clId="Web-{661350B1-471E-97A2-9F5E-9642587FEFBB}" dt="2023-12-27T15:33:17.790" v="137" actId="1076"/>
          <ac:cxnSpMkLst>
            <pc:docMk/>
            <pc:sldMk cId="229443787" sldId="275"/>
            <ac:cxnSpMk id="16" creationId="{D5B9CB92-EAAC-FD4B-0D0A-3C803D321915}"/>
          </ac:cxnSpMkLst>
        </pc:cxnChg>
        <pc:cxnChg chg="add mod">
          <ac:chgData name="YARRA NAVYA SAHITHI" userId="S::yarra_navya_sahithi@edunetworld.com::514808e6-a9b0-4219-8a6e-8cf8afac02a1" providerId="AD" clId="Web-{661350B1-471E-97A2-9F5E-9642587FEFBB}" dt="2023-12-27T15:33:02.446" v="135" actId="1076"/>
          <ac:cxnSpMkLst>
            <pc:docMk/>
            <pc:sldMk cId="229443787" sldId="275"/>
            <ac:cxnSpMk id="17" creationId="{975A08E1-BD65-49F6-BCF8-3C03C9C6B6F1}"/>
          </ac:cxnSpMkLst>
        </pc:cxnChg>
        <pc:cxnChg chg="add mod">
          <ac:chgData name="YARRA NAVYA SAHITHI" userId="S::yarra_navya_sahithi@edunetworld.com::514808e6-a9b0-4219-8a6e-8cf8afac02a1" providerId="AD" clId="Web-{661350B1-471E-97A2-9F5E-9642587FEFBB}" dt="2023-12-27T15:34:08.291" v="145" actId="1076"/>
          <ac:cxnSpMkLst>
            <pc:docMk/>
            <pc:sldMk cId="229443787" sldId="275"/>
            <ac:cxnSpMk id="18" creationId="{FCE95BF7-D594-3187-3B68-F7C61971C1EB}"/>
          </ac:cxnSpMkLst>
        </pc:cxnChg>
        <pc:cxnChg chg="add mod">
          <ac:chgData name="YARRA NAVYA SAHITHI" userId="S::yarra_navya_sahithi@edunetworld.com::514808e6-a9b0-4219-8a6e-8cf8afac02a1" providerId="AD" clId="Web-{661350B1-471E-97A2-9F5E-9642587FEFBB}" dt="2023-12-27T15:33:59.087" v="144" actId="1076"/>
          <ac:cxnSpMkLst>
            <pc:docMk/>
            <pc:sldMk cId="229443787" sldId="275"/>
            <ac:cxnSpMk id="19" creationId="{BA75EA53-B594-7611-E595-3AA4B1252231}"/>
          </ac:cxnSpMkLst>
        </pc:cxnChg>
        <pc:cxnChg chg="add mod">
          <ac:chgData name="YARRA NAVYA SAHITHI" userId="S::yarra_navya_sahithi@edunetworld.com::514808e6-a9b0-4219-8a6e-8cf8afac02a1" providerId="AD" clId="Web-{661350B1-471E-97A2-9F5E-9642587FEFBB}" dt="2023-12-27T15:36:46.386" v="157" actId="1076"/>
          <ac:cxnSpMkLst>
            <pc:docMk/>
            <pc:sldMk cId="229443787" sldId="275"/>
            <ac:cxnSpMk id="20" creationId="{ABABB749-33D6-37CE-73FE-0BD6C912E109}"/>
          </ac:cxnSpMkLst>
        </pc:cxnChg>
        <pc:cxnChg chg="add del mod">
          <ac:chgData name="YARRA NAVYA SAHITHI" userId="S::yarra_navya_sahithi@edunetworld.com::514808e6-a9b0-4219-8a6e-8cf8afac02a1" providerId="AD" clId="Web-{661350B1-471E-97A2-9F5E-9642587FEFBB}" dt="2023-12-27T15:38:48.528" v="168"/>
          <ac:cxnSpMkLst>
            <pc:docMk/>
            <pc:sldMk cId="229443787" sldId="275"/>
            <ac:cxnSpMk id="21" creationId="{2C6B7E7C-D5FE-2AF2-24E6-E52DCD7ED89F}"/>
          </ac:cxnSpMkLst>
        </pc:cxnChg>
        <pc:cxnChg chg="add mod">
          <ac:chgData name="YARRA NAVYA SAHITHI" userId="S::yarra_navya_sahithi@edunetworld.com::514808e6-a9b0-4219-8a6e-8cf8afac02a1" providerId="AD" clId="Web-{661350B1-471E-97A2-9F5E-9642587FEFBB}" dt="2023-12-27T15:39:15.778" v="173" actId="14100"/>
          <ac:cxnSpMkLst>
            <pc:docMk/>
            <pc:sldMk cId="229443787" sldId="275"/>
            <ac:cxnSpMk id="22" creationId="{587BD5E4-EE2F-8B8A-13F4-8A938195F9D1}"/>
          </ac:cxnSpMkLst>
        </pc:cxnChg>
        <pc:cxnChg chg="add mod">
          <ac:chgData name="YARRA NAVYA SAHITHI" userId="S::yarra_navya_sahithi@edunetworld.com::514808e6-a9b0-4219-8a6e-8cf8afac02a1" providerId="AD" clId="Web-{661350B1-471E-97A2-9F5E-9642587FEFBB}" dt="2023-12-27T15:40:43.372" v="175" actId="1076"/>
          <ac:cxnSpMkLst>
            <pc:docMk/>
            <pc:sldMk cId="229443787" sldId="275"/>
            <ac:cxnSpMk id="23" creationId="{849B93AC-DFBB-57F8-EB46-1C3AC4A68114}"/>
          </ac:cxnSpMkLst>
        </pc:cxnChg>
        <pc:cxnChg chg="add mod">
          <ac:chgData name="YARRA NAVYA SAHITHI" userId="S::yarra_navya_sahithi@edunetworld.com::514808e6-a9b0-4219-8a6e-8cf8afac02a1" providerId="AD" clId="Web-{661350B1-471E-97A2-9F5E-9642587FEFBB}" dt="2023-12-27T15:40:55.123" v="177" actId="1076"/>
          <ac:cxnSpMkLst>
            <pc:docMk/>
            <pc:sldMk cId="229443787" sldId="275"/>
            <ac:cxnSpMk id="24" creationId="{C5ECCFDF-BD49-CE16-3EFC-91E8CFC18FEC}"/>
          </ac:cxnSpMkLst>
        </pc:cxnChg>
      </pc:sldChg>
      <pc:sldChg chg="add del replId">
        <pc:chgData name="YARRA NAVYA SAHITHI" userId="S::yarra_navya_sahithi@edunetworld.com::514808e6-a9b0-4219-8a6e-8cf8afac02a1" providerId="AD" clId="Web-{661350B1-471E-97A2-9F5E-9642587FEFBB}" dt="2023-12-27T15:35:02.807" v="149"/>
        <pc:sldMkLst>
          <pc:docMk/>
          <pc:sldMk cId="1994947432" sldId="276"/>
        </pc:sldMkLst>
      </pc:sldChg>
      <pc:sldChg chg="add del replId">
        <pc:chgData name="YARRA NAVYA SAHITHI" userId="S::yarra_navya_sahithi@edunetworld.com::514808e6-a9b0-4219-8a6e-8cf8afac02a1" providerId="AD" clId="Web-{661350B1-471E-97A2-9F5E-9642587FEFBB}" dt="2023-12-27T15:34:57.557" v="148"/>
        <pc:sldMkLst>
          <pc:docMk/>
          <pc:sldMk cId="3219893083" sldId="277"/>
        </pc:sldMkLst>
      </pc:sldChg>
    </pc:docChg>
  </pc:docChgLst>
  <pc:docChgLst>
    <pc:chgData name="C. SURYA TEJA" userId="S::c_surya_teja@edunetworld.com::4cac4293-f24b-4e05-b729-281984d5c746" providerId="AD" clId="Web-{E94D84D2-2DA7-4821-7A35-ED27D33C4B31}"/>
    <pc:docChg chg="addSld delSld modSld sldOrd">
      <pc:chgData name="C. SURYA TEJA" userId="S::c_surya_teja@edunetworld.com::4cac4293-f24b-4e05-b729-281984d5c746" providerId="AD" clId="Web-{E94D84D2-2DA7-4821-7A35-ED27D33C4B31}" dt="2023-12-28T04:37:36.540" v="134" actId="1076"/>
      <pc:docMkLst>
        <pc:docMk/>
      </pc:docMkLst>
      <pc:sldChg chg="modSp">
        <pc:chgData name="C. SURYA TEJA" userId="S::c_surya_teja@edunetworld.com::4cac4293-f24b-4e05-b729-281984d5c746" providerId="AD" clId="Web-{E94D84D2-2DA7-4821-7A35-ED27D33C4B31}" dt="2023-12-28T04:06:08.640" v="1" actId="1076"/>
        <pc:sldMkLst>
          <pc:docMk/>
          <pc:sldMk cId="0" sldId="263"/>
        </pc:sldMkLst>
        <pc:picChg chg="mod">
          <ac:chgData name="C. SURYA TEJA" userId="S::c_surya_teja@edunetworld.com::4cac4293-f24b-4e05-b729-281984d5c746" providerId="AD" clId="Web-{E94D84D2-2DA7-4821-7A35-ED27D33C4B31}" dt="2023-12-28T04:06:08.640" v="1" actId="1076"/>
          <ac:picMkLst>
            <pc:docMk/>
            <pc:sldMk cId="0" sldId="263"/>
            <ac:picMk id="254" creationId="{00000000-0000-0000-0000-000000000000}"/>
          </ac:picMkLst>
        </pc:picChg>
      </pc:sldChg>
      <pc:sldChg chg="modSp">
        <pc:chgData name="C. SURYA TEJA" userId="S::c_surya_teja@edunetworld.com::4cac4293-f24b-4e05-b729-281984d5c746" providerId="AD" clId="Web-{E94D84D2-2DA7-4821-7A35-ED27D33C4B31}" dt="2023-12-28T04:05:26.608" v="0" actId="1076"/>
        <pc:sldMkLst>
          <pc:docMk/>
          <pc:sldMk cId="0" sldId="273"/>
        </pc:sldMkLst>
        <pc:spChg chg="mod">
          <ac:chgData name="C. SURYA TEJA" userId="S::c_surya_teja@edunetworld.com::4cac4293-f24b-4e05-b729-281984d5c746" providerId="AD" clId="Web-{E94D84D2-2DA7-4821-7A35-ED27D33C4B31}" dt="2023-12-28T04:05:26.608" v="0" actId="1076"/>
          <ac:spMkLst>
            <pc:docMk/>
            <pc:sldMk cId="0" sldId="273"/>
            <ac:spMk id="350" creationId="{00000000-0000-0000-0000-000000000000}"/>
          </ac:spMkLst>
        </pc:spChg>
      </pc:sldChg>
      <pc:sldChg chg="addSp delSp modSp del mod modClrScheme chgLayout">
        <pc:chgData name="C. SURYA TEJA" userId="S::c_surya_teja@edunetworld.com::4cac4293-f24b-4e05-b729-281984d5c746" providerId="AD" clId="Web-{E94D84D2-2DA7-4821-7A35-ED27D33C4B31}" dt="2023-12-28T04:10:34.144" v="126"/>
        <pc:sldMkLst>
          <pc:docMk/>
          <pc:sldMk cId="229443787" sldId="275"/>
        </pc:sldMkLst>
        <pc:spChg chg="add del mod ord">
          <ac:chgData name="C. SURYA TEJA" userId="S::c_surya_teja@edunetworld.com::4cac4293-f24b-4e05-b729-281984d5c746" providerId="AD" clId="Web-{E94D84D2-2DA7-4821-7A35-ED27D33C4B31}" dt="2023-12-28T04:10:01.721" v="79"/>
          <ac:spMkLst>
            <pc:docMk/>
            <pc:sldMk cId="229443787" sldId="275"/>
            <ac:spMk id="3" creationId="{B5D82C33-04E0-EDBD-773C-6125371FE73A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81" v="124"/>
          <ac:spMkLst>
            <pc:docMk/>
            <pc:sldMk cId="229443787" sldId="275"/>
            <ac:spMk id="4" creationId="{7914899A-C92A-A802-6026-15529CEAB3C7}"/>
          </ac:spMkLst>
        </pc:spChg>
        <pc:spChg chg="add del mod">
          <ac:chgData name="C. SURYA TEJA" userId="S::c_surya_teja@edunetworld.com::4cac4293-f24b-4e05-b729-281984d5c746" providerId="AD" clId="Web-{E94D84D2-2DA7-4821-7A35-ED27D33C4B31}" dt="2023-12-28T04:10:26.034" v="123"/>
          <ac:spMkLst>
            <pc:docMk/>
            <pc:sldMk cId="229443787" sldId="275"/>
            <ac:spMk id="5" creationId="{BB342377-CEF5-287E-5C6A-A00477A6DAA6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34" v="122"/>
          <ac:spMkLst>
            <pc:docMk/>
            <pc:sldMk cId="229443787" sldId="275"/>
            <ac:spMk id="6" creationId="{58ECF8A6-BB83-5149-6271-AEC92E299ED0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34" v="121"/>
          <ac:spMkLst>
            <pc:docMk/>
            <pc:sldMk cId="229443787" sldId="275"/>
            <ac:spMk id="7" creationId="{65E54C0A-2111-88D2-A86D-69945F0D2ACB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34" v="120"/>
          <ac:spMkLst>
            <pc:docMk/>
            <pc:sldMk cId="229443787" sldId="275"/>
            <ac:spMk id="8" creationId="{55AC82E0-04A3-A124-588C-37E0C9990ADE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34" v="119"/>
          <ac:spMkLst>
            <pc:docMk/>
            <pc:sldMk cId="229443787" sldId="275"/>
            <ac:spMk id="9" creationId="{F12A61EF-729F-0E46-4A8C-6B8D9763CF4B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34" v="118"/>
          <ac:spMkLst>
            <pc:docMk/>
            <pc:sldMk cId="229443787" sldId="275"/>
            <ac:spMk id="10" creationId="{B0F8FAD0-ED9D-1C8E-B3CB-8BBAC7933D2D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34" v="117"/>
          <ac:spMkLst>
            <pc:docMk/>
            <pc:sldMk cId="229443787" sldId="275"/>
            <ac:spMk id="11" creationId="{233A3DFF-C8DC-4920-FC18-CB66CFA084E9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34" v="116"/>
          <ac:spMkLst>
            <pc:docMk/>
            <pc:sldMk cId="229443787" sldId="275"/>
            <ac:spMk id="12" creationId="{F8A99543-DCF9-DD0B-D07F-F64E62A8B0E4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34" v="115"/>
          <ac:spMkLst>
            <pc:docMk/>
            <pc:sldMk cId="229443787" sldId="275"/>
            <ac:spMk id="13" creationId="{21BD3EC0-0980-B3FF-4FD7-32369F8797CC}"/>
          </ac:spMkLst>
        </pc:spChg>
        <pc:spChg chg="add del mod ord">
          <ac:chgData name="C. SURYA TEJA" userId="S::c_surya_teja@edunetworld.com::4cac4293-f24b-4e05-b729-281984d5c746" providerId="AD" clId="Web-{E94D84D2-2DA7-4821-7A35-ED27D33C4B31}" dt="2023-12-28T04:10:00.456" v="78"/>
          <ac:spMkLst>
            <pc:docMk/>
            <pc:sldMk cId="229443787" sldId="275"/>
            <ac:spMk id="21" creationId="{42040C97-2B17-56EB-D4DD-3485288F7DD1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19" v="104"/>
          <ac:spMkLst>
            <pc:docMk/>
            <pc:sldMk cId="229443787" sldId="275"/>
            <ac:spMk id="25" creationId="{9BF4AC28-A6BE-75E2-AFB6-010E65EA2580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10:26.019" v="103"/>
          <ac:spMkLst>
            <pc:docMk/>
            <pc:sldMk cId="229443787" sldId="275"/>
            <ac:spMk id="26" creationId="{219BC968-2C76-34B9-0E65-2750BF1A76CF}"/>
          </ac:spMkLst>
        </pc:spChg>
        <pc:spChg chg="add mod">
          <ac:chgData name="C. SURYA TEJA" userId="S::c_surya_teja@edunetworld.com::4cac4293-f24b-4e05-b729-281984d5c746" providerId="AD" clId="Web-{E94D84D2-2DA7-4821-7A35-ED27D33C4B31}" dt="2023-12-28T04:10:26.081" v="124"/>
          <ac:spMkLst>
            <pc:docMk/>
            <pc:sldMk cId="229443787" sldId="275"/>
            <ac:spMk id="28" creationId="{91294341-2051-A9E2-C960-83F7EC24C61E}"/>
          </ac:spMkLst>
        </pc:spChg>
        <pc:cxnChg chg="add del">
          <ac:chgData name="C. SURYA TEJA" userId="S::c_surya_teja@edunetworld.com::4cac4293-f24b-4e05-b729-281984d5c746" providerId="AD" clId="Web-{E94D84D2-2DA7-4821-7A35-ED27D33C4B31}" dt="2023-12-28T04:10:26.034" v="114"/>
          <ac:cxnSpMkLst>
            <pc:docMk/>
            <pc:sldMk cId="229443787" sldId="275"/>
            <ac:cxnSpMk id="14" creationId="{8EBAAE60-4665-9FC6-B1E0-FE8858E58422}"/>
          </ac:cxnSpMkLst>
        </pc:cxnChg>
        <pc:cxnChg chg="add del">
          <ac:chgData name="C. SURYA TEJA" userId="S::c_surya_teja@edunetworld.com::4cac4293-f24b-4e05-b729-281984d5c746" providerId="AD" clId="Web-{E94D84D2-2DA7-4821-7A35-ED27D33C4B31}" dt="2023-12-28T04:10:26.034" v="113"/>
          <ac:cxnSpMkLst>
            <pc:docMk/>
            <pc:sldMk cId="229443787" sldId="275"/>
            <ac:cxnSpMk id="15" creationId="{82C93153-50A0-D561-5F3F-872D4873FB39}"/>
          </ac:cxnSpMkLst>
        </pc:cxnChg>
        <pc:cxnChg chg="add del">
          <ac:chgData name="C. SURYA TEJA" userId="S::c_surya_teja@edunetworld.com::4cac4293-f24b-4e05-b729-281984d5c746" providerId="AD" clId="Web-{E94D84D2-2DA7-4821-7A35-ED27D33C4B31}" dt="2023-12-28T04:10:26.034" v="112"/>
          <ac:cxnSpMkLst>
            <pc:docMk/>
            <pc:sldMk cId="229443787" sldId="275"/>
            <ac:cxnSpMk id="16" creationId="{D5B9CB92-EAAC-FD4B-0D0A-3C803D321915}"/>
          </ac:cxnSpMkLst>
        </pc:cxnChg>
        <pc:cxnChg chg="add del">
          <ac:chgData name="C. SURYA TEJA" userId="S::c_surya_teja@edunetworld.com::4cac4293-f24b-4e05-b729-281984d5c746" providerId="AD" clId="Web-{E94D84D2-2DA7-4821-7A35-ED27D33C4B31}" dt="2023-12-28T04:10:26.034" v="111"/>
          <ac:cxnSpMkLst>
            <pc:docMk/>
            <pc:sldMk cId="229443787" sldId="275"/>
            <ac:cxnSpMk id="17" creationId="{975A08E1-BD65-49F6-BCF8-3C03C9C6B6F1}"/>
          </ac:cxnSpMkLst>
        </pc:cxnChg>
        <pc:cxnChg chg="add del">
          <ac:chgData name="C. SURYA TEJA" userId="S::c_surya_teja@edunetworld.com::4cac4293-f24b-4e05-b729-281984d5c746" providerId="AD" clId="Web-{E94D84D2-2DA7-4821-7A35-ED27D33C4B31}" dt="2023-12-28T04:10:26.034" v="110"/>
          <ac:cxnSpMkLst>
            <pc:docMk/>
            <pc:sldMk cId="229443787" sldId="275"/>
            <ac:cxnSpMk id="18" creationId="{FCE95BF7-D594-3187-3B68-F7C61971C1EB}"/>
          </ac:cxnSpMkLst>
        </pc:cxnChg>
        <pc:cxnChg chg="add del">
          <ac:chgData name="C. SURYA TEJA" userId="S::c_surya_teja@edunetworld.com::4cac4293-f24b-4e05-b729-281984d5c746" providerId="AD" clId="Web-{E94D84D2-2DA7-4821-7A35-ED27D33C4B31}" dt="2023-12-28T04:10:26.034" v="109"/>
          <ac:cxnSpMkLst>
            <pc:docMk/>
            <pc:sldMk cId="229443787" sldId="275"/>
            <ac:cxnSpMk id="19" creationId="{BA75EA53-B594-7611-E595-3AA4B1252231}"/>
          </ac:cxnSpMkLst>
        </pc:cxnChg>
        <pc:cxnChg chg="add del">
          <ac:chgData name="C. SURYA TEJA" userId="S::c_surya_teja@edunetworld.com::4cac4293-f24b-4e05-b729-281984d5c746" providerId="AD" clId="Web-{E94D84D2-2DA7-4821-7A35-ED27D33C4B31}" dt="2023-12-28T04:10:26.034" v="108"/>
          <ac:cxnSpMkLst>
            <pc:docMk/>
            <pc:sldMk cId="229443787" sldId="275"/>
            <ac:cxnSpMk id="20" creationId="{ABABB749-33D6-37CE-73FE-0BD6C912E109}"/>
          </ac:cxnSpMkLst>
        </pc:cxnChg>
        <pc:cxnChg chg="add del">
          <ac:chgData name="C. SURYA TEJA" userId="S::c_surya_teja@edunetworld.com::4cac4293-f24b-4e05-b729-281984d5c746" providerId="AD" clId="Web-{E94D84D2-2DA7-4821-7A35-ED27D33C4B31}" dt="2023-12-28T04:10:26.034" v="107"/>
          <ac:cxnSpMkLst>
            <pc:docMk/>
            <pc:sldMk cId="229443787" sldId="275"/>
            <ac:cxnSpMk id="22" creationId="{587BD5E4-EE2F-8B8A-13F4-8A938195F9D1}"/>
          </ac:cxnSpMkLst>
        </pc:cxnChg>
        <pc:cxnChg chg="add del">
          <ac:chgData name="C. SURYA TEJA" userId="S::c_surya_teja@edunetworld.com::4cac4293-f24b-4e05-b729-281984d5c746" providerId="AD" clId="Web-{E94D84D2-2DA7-4821-7A35-ED27D33C4B31}" dt="2023-12-28T04:10:26.034" v="106"/>
          <ac:cxnSpMkLst>
            <pc:docMk/>
            <pc:sldMk cId="229443787" sldId="275"/>
            <ac:cxnSpMk id="23" creationId="{849B93AC-DFBB-57F8-EB46-1C3AC4A68114}"/>
          </ac:cxnSpMkLst>
        </pc:cxnChg>
        <pc:cxnChg chg="add del">
          <ac:chgData name="C. SURYA TEJA" userId="S::c_surya_teja@edunetworld.com::4cac4293-f24b-4e05-b729-281984d5c746" providerId="AD" clId="Web-{E94D84D2-2DA7-4821-7A35-ED27D33C4B31}" dt="2023-12-28T04:10:26.019" v="105"/>
          <ac:cxnSpMkLst>
            <pc:docMk/>
            <pc:sldMk cId="229443787" sldId="275"/>
            <ac:cxnSpMk id="24" creationId="{C5ECCFDF-BD49-CE16-3EFC-91E8CFC18FEC}"/>
          </ac:cxnSpMkLst>
        </pc:cxnChg>
      </pc:sldChg>
      <pc:sldChg chg="addSp delSp modSp new mod ord modClrScheme chgLayout">
        <pc:chgData name="C. SURYA TEJA" userId="S::c_surya_teja@edunetworld.com::4cac4293-f24b-4e05-b729-281984d5c746" providerId="AD" clId="Web-{E94D84D2-2DA7-4821-7A35-ED27D33C4B31}" dt="2023-12-28T04:37:36.540" v="134" actId="1076"/>
        <pc:sldMkLst>
          <pc:docMk/>
          <pc:sldMk cId="2162670572" sldId="276"/>
        </pc:sldMkLst>
        <pc:spChg chg="del mod ord">
          <ac:chgData name="C. SURYA TEJA" userId="S::c_surya_teja@edunetworld.com::4cac4293-f24b-4e05-b729-281984d5c746" providerId="AD" clId="Web-{E94D84D2-2DA7-4821-7A35-ED27D33C4B31}" dt="2023-12-28T04:10:18.675" v="102"/>
          <ac:spMkLst>
            <pc:docMk/>
            <pc:sldMk cId="2162670572" sldId="276"/>
            <ac:spMk id="2" creationId="{664C0859-222C-0FD3-CA36-BB1B23A4F1BB}"/>
          </ac:spMkLst>
        </pc:spChg>
        <pc:spChg chg="del">
          <ac:chgData name="C. SURYA TEJA" userId="S::c_surya_teja@edunetworld.com::4cac4293-f24b-4e05-b729-281984d5c746" providerId="AD" clId="Web-{E94D84D2-2DA7-4821-7A35-ED27D33C4B31}" dt="2023-12-28T04:08:59.908" v="50"/>
          <ac:spMkLst>
            <pc:docMk/>
            <pc:sldMk cId="2162670572" sldId="276"/>
            <ac:spMk id="3" creationId="{E9202068-713B-6CFC-2E5E-B2CA0F4A2DD1}"/>
          </ac:spMkLst>
        </pc:spChg>
        <pc:spChg chg="del mod ord">
          <ac:chgData name="C. SURYA TEJA" userId="S::c_surya_teja@edunetworld.com::4cac4293-f24b-4e05-b729-281984d5c746" providerId="AD" clId="Web-{E94D84D2-2DA7-4821-7A35-ED27D33C4B31}" dt="2023-12-28T04:10:12.925" v="101"/>
          <ac:spMkLst>
            <pc:docMk/>
            <pc:sldMk cId="2162670572" sldId="276"/>
            <ac:spMk id="4" creationId="{498C0C0C-E10B-23B9-4FA1-DBC609C64740}"/>
          </ac:spMkLst>
        </pc:spChg>
        <pc:spChg chg="add">
          <ac:chgData name="C. SURYA TEJA" userId="S::c_surya_teja@edunetworld.com::4cac4293-f24b-4e05-b729-281984d5c746" providerId="AD" clId="Web-{E94D84D2-2DA7-4821-7A35-ED27D33C4B31}" dt="2023-12-28T04:10:29.237" v="125"/>
          <ac:spMkLst>
            <pc:docMk/>
            <pc:sldMk cId="2162670572" sldId="276"/>
            <ac:spMk id="5" creationId="{652DB446-8A3F-32D0-0BA1-8C1D134F8DE9}"/>
          </ac:spMkLst>
        </pc:spChg>
        <pc:spChg chg="add">
          <ac:chgData name="C. SURYA TEJA" userId="S::c_surya_teja@edunetworld.com::4cac4293-f24b-4e05-b729-281984d5c746" providerId="AD" clId="Web-{E94D84D2-2DA7-4821-7A35-ED27D33C4B31}" dt="2023-12-28T04:10:29.237" v="125"/>
          <ac:spMkLst>
            <pc:docMk/>
            <pc:sldMk cId="2162670572" sldId="276"/>
            <ac:spMk id="6" creationId="{A8C0E893-D357-48A4-53BC-FC7A2E4D4952}"/>
          </ac:spMkLst>
        </pc:spChg>
        <pc:spChg chg="add mod">
          <ac:chgData name="C. SURYA TEJA" userId="S::c_surya_teja@edunetworld.com::4cac4293-f24b-4e05-b729-281984d5c746" providerId="AD" clId="Web-{E94D84D2-2DA7-4821-7A35-ED27D33C4B31}" dt="2023-12-28T04:37:36.540" v="134" actId="1076"/>
          <ac:spMkLst>
            <pc:docMk/>
            <pc:sldMk cId="2162670572" sldId="276"/>
            <ac:spMk id="7" creationId="{2801783B-8586-902B-0E43-C2CA96EB6191}"/>
          </ac:spMkLst>
        </pc:spChg>
        <pc:spChg chg="add">
          <ac:chgData name="C. SURYA TEJA" userId="S::c_surya_teja@edunetworld.com::4cac4293-f24b-4e05-b729-281984d5c746" providerId="AD" clId="Web-{E94D84D2-2DA7-4821-7A35-ED27D33C4B31}" dt="2023-12-28T04:10:29.237" v="125"/>
          <ac:spMkLst>
            <pc:docMk/>
            <pc:sldMk cId="2162670572" sldId="276"/>
            <ac:spMk id="8" creationId="{732A05AF-1BDF-418B-1AF2-B6ACDF947F7C}"/>
          </ac:spMkLst>
        </pc:spChg>
        <pc:spChg chg="add">
          <ac:chgData name="C. SURYA TEJA" userId="S::c_surya_teja@edunetworld.com::4cac4293-f24b-4e05-b729-281984d5c746" providerId="AD" clId="Web-{E94D84D2-2DA7-4821-7A35-ED27D33C4B31}" dt="2023-12-28T04:10:29.237" v="125"/>
          <ac:spMkLst>
            <pc:docMk/>
            <pc:sldMk cId="2162670572" sldId="276"/>
            <ac:spMk id="9" creationId="{04E09563-9D94-4AF0-DEA9-E6E02EFD3914}"/>
          </ac:spMkLst>
        </pc:spChg>
        <pc:spChg chg="add">
          <ac:chgData name="C. SURYA TEJA" userId="S::c_surya_teja@edunetworld.com::4cac4293-f24b-4e05-b729-281984d5c746" providerId="AD" clId="Web-{E94D84D2-2DA7-4821-7A35-ED27D33C4B31}" dt="2023-12-28T04:10:29.237" v="125"/>
          <ac:spMkLst>
            <pc:docMk/>
            <pc:sldMk cId="2162670572" sldId="276"/>
            <ac:spMk id="10" creationId="{5F1AEE19-8618-328A-A6CB-0D98DB487320}"/>
          </ac:spMkLst>
        </pc:spChg>
        <pc:spChg chg="add">
          <ac:chgData name="C. SURYA TEJA" userId="S::c_surya_teja@edunetworld.com::4cac4293-f24b-4e05-b729-281984d5c746" providerId="AD" clId="Web-{E94D84D2-2DA7-4821-7A35-ED27D33C4B31}" dt="2023-12-28T04:10:29.237" v="125"/>
          <ac:spMkLst>
            <pc:docMk/>
            <pc:sldMk cId="2162670572" sldId="276"/>
            <ac:spMk id="11" creationId="{1BFFD430-4FAC-3FBB-05C3-2B6291C5A8C0}"/>
          </ac:spMkLst>
        </pc:spChg>
        <pc:spChg chg="add">
          <ac:chgData name="C. SURYA TEJA" userId="S::c_surya_teja@edunetworld.com::4cac4293-f24b-4e05-b729-281984d5c746" providerId="AD" clId="Web-{E94D84D2-2DA7-4821-7A35-ED27D33C4B31}" dt="2023-12-28T04:10:29.237" v="125"/>
          <ac:spMkLst>
            <pc:docMk/>
            <pc:sldMk cId="2162670572" sldId="276"/>
            <ac:spMk id="12" creationId="{D3E0B502-BD44-DD11-C36B-0FE5547C6092}"/>
          </ac:spMkLst>
        </pc:spChg>
        <pc:spChg chg="add">
          <ac:chgData name="C. SURYA TEJA" userId="S::c_surya_teja@edunetworld.com::4cac4293-f24b-4e05-b729-281984d5c746" providerId="AD" clId="Web-{E94D84D2-2DA7-4821-7A35-ED27D33C4B31}" dt="2023-12-28T04:10:29.237" v="125"/>
          <ac:spMkLst>
            <pc:docMk/>
            <pc:sldMk cId="2162670572" sldId="276"/>
            <ac:spMk id="13" creationId="{EE6B15B8-9509-3634-4D6B-47F5C404BD09}"/>
          </ac:spMkLst>
        </pc:spChg>
        <pc:spChg chg="add">
          <ac:chgData name="C. SURYA TEJA" userId="S::c_surya_teja@edunetworld.com::4cac4293-f24b-4e05-b729-281984d5c746" providerId="AD" clId="Web-{E94D84D2-2DA7-4821-7A35-ED27D33C4B31}" dt="2023-12-28T04:10:29.237" v="125"/>
          <ac:spMkLst>
            <pc:docMk/>
            <pc:sldMk cId="2162670572" sldId="276"/>
            <ac:spMk id="14" creationId="{4550BAD1-4DEF-8498-930B-4120D117AD64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36:37.883" v="127"/>
          <ac:spMkLst>
            <pc:docMk/>
            <pc:sldMk cId="2162670572" sldId="276"/>
            <ac:spMk id="25" creationId="{DE8847F5-EDE2-295E-8B95-38D9FBE3A3FE}"/>
          </ac:spMkLst>
        </pc:spChg>
        <pc:spChg chg="add del">
          <ac:chgData name="C. SURYA TEJA" userId="S::c_surya_teja@edunetworld.com::4cac4293-f24b-4e05-b729-281984d5c746" providerId="AD" clId="Web-{E94D84D2-2DA7-4821-7A35-ED27D33C4B31}" dt="2023-12-28T04:36:42.133" v="128"/>
          <ac:spMkLst>
            <pc:docMk/>
            <pc:sldMk cId="2162670572" sldId="276"/>
            <ac:spMk id="26" creationId="{9D019902-FEAA-55CD-8F4F-62844F8ED6C7}"/>
          </ac:spMkLst>
        </pc:spChg>
        <pc:cxnChg chg="add mod">
          <ac:chgData name="C. SURYA TEJA" userId="S::c_surya_teja@edunetworld.com::4cac4293-f24b-4e05-b729-281984d5c746" providerId="AD" clId="Web-{E94D84D2-2DA7-4821-7A35-ED27D33C4B31}" dt="2023-12-28T04:37:30.227" v="133" actId="1076"/>
          <ac:cxnSpMkLst>
            <pc:docMk/>
            <pc:sldMk cId="2162670572" sldId="276"/>
            <ac:cxnSpMk id="2" creationId="{3811DD20-BC82-BCEC-E110-DC2FB04D5964}"/>
          </ac:cxnSpMkLst>
        </pc:cxnChg>
        <pc:cxnChg chg="add">
          <ac:chgData name="C. SURYA TEJA" userId="S::c_surya_teja@edunetworld.com::4cac4293-f24b-4e05-b729-281984d5c746" providerId="AD" clId="Web-{E94D84D2-2DA7-4821-7A35-ED27D33C4B31}" dt="2023-12-28T04:10:29.237" v="125"/>
          <ac:cxnSpMkLst>
            <pc:docMk/>
            <pc:sldMk cId="2162670572" sldId="276"/>
            <ac:cxnSpMk id="15" creationId="{C63CC87C-7E7E-0431-6803-FE8FDDAD9887}"/>
          </ac:cxnSpMkLst>
        </pc:cxnChg>
        <pc:cxnChg chg="add">
          <ac:chgData name="C. SURYA TEJA" userId="S::c_surya_teja@edunetworld.com::4cac4293-f24b-4e05-b729-281984d5c746" providerId="AD" clId="Web-{E94D84D2-2DA7-4821-7A35-ED27D33C4B31}" dt="2023-12-28T04:10:29.237" v="125"/>
          <ac:cxnSpMkLst>
            <pc:docMk/>
            <pc:sldMk cId="2162670572" sldId="276"/>
            <ac:cxnSpMk id="16" creationId="{83D6590B-D321-8B0F-B12D-2B7C18B8433B}"/>
          </ac:cxnSpMkLst>
        </pc:cxnChg>
        <pc:cxnChg chg="add">
          <ac:chgData name="C. SURYA TEJA" userId="S::c_surya_teja@edunetworld.com::4cac4293-f24b-4e05-b729-281984d5c746" providerId="AD" clId="Web-{E94D84D2-2DA7-4821-7A35-ED27D33C4B31}" dt="2023-12-28T04:10:29.237" v="125"/>
          <ac:cxnSpMkLst>
            <pc:docMk/>
            <pc:sldMk cId="2162670572" sldId="276"/>
            <ac:cxnSpMk id="17" creationId="{FA2D6F3D-495C-4109-0F73-1798A48E40A4}"/>
          </ac:cxnSpMkLst>
        </pc:cxnChg>
        <pc:cxnChg chg="add">
          <ac:chgData name="C. SURYA TEJA" userId="S::c_surya_teja@edunetworld.com::4cac4293-f24b-4e05-b729-281984d5c746" providerId="AD" clId="Web-{E94D84D2-2DA7-4821-7A35-ED27D33C4B31}" dt="2023-12-28T04:10:29.237" v="125"/>
          <ac:cxnSpMkLst>
            <pc:docMk/>
            <pc:sldMk cId="2162670572" sldId="276"/>
            <ac:cxnSpMk id="18" creationId="{7CD9EF6B-F46C-89D2-3159-8A0C7D31EEEC}"/>
          </ac:cxnSpMkLst>
        </pc:cxnChg>
        <pc:cxnChg chg="add">
          <ac:chgData name="C. SURYA TEJA" userId="S::c_surya_teja@edunetworld.com::4cac4293-f24b-4e05-b729-281984d5c746" providerId="AD" clId="Web-{E94D84D2-2DA7-4821-7A35-ED27D33C4B31}" dt="2023-12-28T04:10:29.237" v="125"/>
          <ac:cxnSpMkLst>
            <pc:docMk/>
            <pc:sldMk cId="2162670572" sldId="276"/>
            <ac:cxnSpMk id="19" creationId="{A36FB051-8AF1-FED4-7772-75EBD0F3DBD1}"/>
          </ac:cxnSpMkLst>
        </pc:cxnChg>
        <pc:cxnChg chg="add">
          <ac:chgData name="C. SURYA TEJA" userId="S::c_surya_teja@edunetworld.com::4cac4293-f24b-4e05-b729-281984d5c746" providerId="AD" clId="Web-{E94D84D2-2DA7-4821-7A35-ED27D33C4B31}" dt="2023-12-28T04:10:29.237" v="125"/>
          <ac:cxnSpMkLst>
            <pc:docMk/>
            <pc:sldMk cId="2162670572" sldId="276"/>
            <ac:cxnSpMk id="20" creationId="{6DA73122-0D1C-4531-24EF-682789F85AB5}"/>
          </ac:cxnSpMkLst>
        </pc:cxnChg>
        <pc:cxnChg chg="add">
          <ac:chgData name="C. SURYA TEJA" userId="S::c_surya_teja@edunetworld.com::4cac4293-f24b-4e05-b729-281984d5c746" providerId="AD" clId="Web-{E94D84D2-2DA7-4821-7A35-ED27D33C4B31}" dt="2023-12-28T04:10:29.237" v="125"/>
          <ac:cxnSpMkLst>
            <pc:docMk/>
            <pc:sldMk cId="2162670572" sldId="276"/>
            <ac:cxnSpMk id="21" creationId="{549E1060-A1B4-F73A-BDD1-83C3758A10E3}"/>
          </ac:cxnSpMkLst>
        </pc:cxnChg>
        <pc:cxnChg chg="add">
          <ac:chgData name="C. SURYA TEJA" userId="S::c_surya_teja@edunetworld.com::4cac4293-f24b-4e05-b729-281984d5c746" providerId="AD" clId="Web-{E94D84D2-2DA7-4821-7A35-ED27D33C4B31}" dt="2023-12-28T04:10:29.237" v="125"/>
          <ac:cxnSpMkLst>
            <pc:docMk/>
            <pc:sldMk cId="2162670572" sldId="276"/>
            <ac:cxnSpMk id="22" creationId="{A4E38E96-E626-69DC-4329-8A38CC820B83}"/>
          </ac:cxnSpMkLst>
        </pc:cxnChg>
        <pc:cxnChg chg="add del mod">
          <ac:chgData name="C. SURYA TEJA" userId="S::c_surya_teja@edunetworld.com::4cac4293-f24b-4e05-b729-281984d5c746" providerId="AD" clId="Web-{E94D84D2-2DA7-4821-7A35-ED27D33C4B31}" dt="2023-12-28T04:36:51.961" v="130"/>
          <ac:cxnSpMkLst>
            <pc:docMk/>
            <pc:sldMk cId="2162670572" sldId="276"/>
            <ac:cxnSpMk id="23" creationId="{E0E0BE45-D2C8-E795-5D0B-F31923C90DF3}"/>
          </ac:cxnSpMkLst>
        </pc:cxnChg>
        <pc:cxnChg chg="add del">
          <ac:chgData name="C. SURYA TEJA" userId="S::c_surya_teja@edunetworld.com::4cac4293-f24b-4e05-b729-281984d5c746" providerId="AD" clId="Web-{E94D84D2-2DA7-4821-7A35-ED27D33C4B31}" dt="2023-12-28T04:36:56.805" v="131"/>
          <ac:cxnSpMkLst>
            <pc:docMk/>
            <pc:sldMk cId="2162670572" sldId="276"/>
            <ac:cxnSpMk id="24" creationId="{B9A378E7-04EF-2EE7-676E-3C8E1A58DD54}"/>
          </ac:cxnSpMkLst>
        </pc:cxnChg>
      </pc:sldChg>
      <pc:sldChg chg="new del">
        <pc:chgData name="C. SURYA TEJA" userId="S::c_surya_teja@edunetworld.com::4cac4293-f24b-4e05-b729-281984d5c746" providerId="AD" clId="Web-{E94D84D2-2DA7-4821-7A35-ED27D33C4B31}" dt="2023-12-28T04:07:06.109" v="26"/>
        <pc:sldMkLst>
          <pc:docMk/>
          <pc:sldMk cId="3455004676" sldId="276"/>
        </pc:sldMkLst>
      </pc:sldChg>
      <pc:sldChg chg="new del">
        <pc:chgData name="C. SURYA TEJA" userId="S::c_surya_teja@edunetworld.com::4cac4293-f24b-4e05-b729-281984d5c746" providerId="AD" clId="Web-{E94D84D2-2DA7-4821-7A35-ED27D33C4B31}" dt="2023-12-28T04:07:04.359" v="25"/>
        <pc:sldMkLst>
          <pc:docMk/>
          <pc:sldMk cId="2341352686" sldId="277"/>
        </pc:sldMkLst>
      </pc:sldChg>
    </pc:docChg>
  </pc:docChgLst>
  <pc:docChgLst>
    <pc:chgData name="C. SURYA TEJA" userId="S::c_surya_teja@edunetworld.com::4cac4293-f24b-4e05-b729-281984d5c746" providerId="AD" clId="Web-{51B3744A-0067-0C2E-65A0-A672D4D3BCC7}"/>
    <pc:docChg chg="modSld">
      <pc:chgData name="C. SURYA TEJA" userId="S::c_surya_teja@edunetworld.com::4cac4293-f24b-4e05-b729-281984d5c746" providerId="AD" clId="Web-{51B3744A-0067-0C2E-65A0-A672D4D3BCC7}" dt="2023-12-19T06:24:28.986" v="0" actId="1076"/>
      <pc:docMkLst>
        <pc:docMk/>
      </pc:docMkLst>
      <pc:sldChg chg="modSp">
        <pc:chgData name="C. SURYA TEJA" userId="S::c_surya_teja@edunetworld.com::4cac4293-f24b-4e05-b729-281984d5c746" providerId="AD" clId="Web-{51B3744A-0067-0C2E-65A0-A672D4D3BCC7}" dt="2023-12-19T06:24:28.986" v="0" actId="1076"/>
        <pc:sldMkLst>
          <pc:docMk/>
          <pc:sldMk cId="0" sldId="260"/>
        </pc:sldMkLst>
        <pc:picChg chg="mod">
          <ac:chgData name="C. SURYA TEJA" userId="S::c_surya_teja@edunetworld.com::4cac4293-f24b-4e05-b729-281984d5c746" providerId="AD" clId="Web-{51B3744A-0067-0C2E-65A0-A672D4D3BCC7}" dt="2023-12-19T06:24:28.986" v="0" actId="1076"/>
          <ac:picMkLst>
            <pc:docMk/>
            <pc:sldMk cId="0" sldId="260"/>
            <ac:picMk id="231" creationId="{00000000-0000-0000-0000-000000000000}"/>
          </ac:picMkLst>
        </pc:picChg>
      </pc:sldChg>
    </pc:docChg>
  </pc:docChgLst>
  <pc:docChgLst>
    <pc:chgData name="YARRA NAVYA SAHITHI" userId="S::yarra_navya_sahithi@edunetworld.com::514808e6-a9b0-4219-8a6e-8cf8afac02a1" providerId="AD" clId="Web-{78C76A52-E9B6-500D-5AAA-82152F0330BB}"/>
    <pc:docChg chg="modSld">
      <pc:chgData name="YARRA NAVYA SAHITHI" userId="S::yarra_navya_sahithi@edunetworld.com::514808e6-a9b0-4219-8a6e-8cf8afac02a1" providerId="AD" clId="Web-{78C76A52-E9B6-500D-5AAA-82152F0330BB}" dt="2024-01-04T06:07:48.696" v="11" actId="20577"/>
      <pc:docMkLst>
        <pc:docMk/>
      </pc:docMkLst>
      <pc:sldChg chg="modSp">
        <pc:chgData name="YARRA NAVYA SAHITHI" userId="S::yarra_navya_sahithi@edunetworld.com::514808e6-a9b0-4219-8a6e-8cf8afac02a1" providerId="AD" clId="Web-{78C76A52-E9B6-500D-5AAA-82152F0330BB}" dt="2024-01-04T06:07:28.258" v="10" actId="1076"/>
        <pc:sldMkLst>
          <pc:docMk/>
          <pc:sldMk cId="0" sldId="256"/>
        </pc:sldMkLst>
        <pc:spChg chg="mod">
          <ac:chgData name="YARRA NAVYA SAHITHI" userId="S::yarra_navya_sahithi@edunetworld.com::514808e6-a9b0-4219-8a6e-8cf8afac02a1" providerId="AD" clId="Web-{78C76A52-E9B6-500D-5AAA-82152F0330BB}" dt="2024-01-04T06:06:00.694" v="3" actId="1076"/>
          <ac:spMkLst>
            <pc:docMk/>
            <pc:sldMk cId="0" sldId="256"/>
            <ac:spMk id="197" creationId="{00000000-0000-0000-0000-000000000000}"/>
          </ac:spMkLst>
        </pc:spChg>
        <pc:spChg chg="mod">
          <ac:chgData name="YARRA NAVYA SAHITHI" userId="S::yarra_navya_sahithi@edunetworld.com::514808e6-a9b0-4219-8a6e-8cf8afac02a1" providerId="AD" clId="Web-{78C76A52-E9B6-500D-5AAA-82152F0330BB}" dt="2024-01-04T06:07:28.258" v="10" actId="1076"/>
          <ac:spMkLst>
            <pc:docMk/>
            <pc:sldMk cId="0" sldId="256"/>
            <ac:spMk id="198" creationId="{00000000-0000-0000-0000-000000000000}"/>
          </ac:spMkLst>
        </pc:spChg>
        <pc:spChg chg="mod">
          <ac:chgData name="YARRA NAVYA SAHITHI" userId="S::yarra_navya_sahithi@edunetworld.com::514808e6-a9b0-4219-8a6e-8cf8afac02a1" providerId="AD" clId="Web-{78C76A52-E9B6-500D-5AAA-82152F0330BB}" dt="2024-01-04T06:07:13.539" v="8" actId="1076"/>
          <ac:spMkLst>
            <pc:docMk/>
            <pc:sldMk cId="0" sldId="256"/>
            <ac:spMk id="199" creationId="{00000000-0000-0000-0000-000000000000}"/>
          </ac:spMkLst>
        </pc:spChg>
      </pc:sldChg>
      <pc:sldChg chg="modSp">
        <pc:chgData name="YARRA NAVYA SAHITHI" userId="S::yarra_navya_sahithi@edunetworld.com::514808e6-a9b0-4219-8a6e-8cf8afac02a1" providerId="AD" clId="Web-{78C76A52-E9B6-500D-5AAA-82152F0330BB}" dt="2024-01-04T06:07:48.696" v="11" actId="20577"/>
        <pc:sldMkLst>
          <pc:docMk/>
          <pc:sldMk cId="0" sldId="260"/>
        </pc:sldMkLst>
        <pc:spChg chg="mod">
          <ac:chgData name="YARRA NAVYA SAHITHI" userId="S::yarra_navya_sahithi@edunetworld.com::514808e6-a9b0-4219-8a6e-8cf8afac02a1" providerId="AD" clId="Web-{78C76A52-E9B6-500D-5AAA-82152F0330BB}" dt="2024-01-04T06:07:48.696" v="11" actId="20577"/>
          <ac:spMkLst>
            <pc:docMk/>
            <pc:sldMk cId="0" sldId="260"/>
            <ac:spMk id="2" creationId="{723F8896-6AC5-687E-B1F5-83B1D0A50A5E}"/>
          </ac:spMkLst>
        </pc:spChg>
      </pc:sldChg>
      <pc:sldChg chg="modSp">
        <pc:chgData name="YARRA NAVYA SAHITHI" userId="S::yarra_navya_sahithi@edunetworld.com::514808e6-a9b0-4219-8a6e-8cf8afac02a1" providerId="AD" clId="Web-{78C76A52-E9B6-500D-5AAA-82152F0330BB}" dt="2024-01-04T04:19:10.276" v="0" actId="1076"/>
        <pc:sldMkLst>
          <pc:docMk/>
          <pc:sldMk cId="2411369024" sldId="274"/>
        </pc:sldMkLst>
        <pc:spChg chg="mod">
          <ac:chgData name="YARRA NAVYA SAHITHI" userId="S::yarra_navya_sahithi@edunetworld.com::514808e6-a9b0-4219-8a6e-8cf8afac02a1" providerId="AD" clId="Web-{78C76A52-E9B6-500D-5AAA-82152F0330BB}" dt="2024-01-04T04:19:10.276" v="0" actId="1076"/>
          <ac:spMkLst>
            <pc:docMk/>
            <pc:sldMk cId="2411369024" sldId="274"/>
            <ac:spMk id="238" creationId="{00000000-0000-0000-0000-000000000000}"/>
          </ac:spMkLst>
        </pc:spChg>
      </pc:sldChg>
    </pc:docChg>
  </pc:docChgLst>
  <pc:docChgLst>
    <pc:chgData name="YARRA NAVYA SAHITHI" userId="S::yarra_navya_sahithi@edunetworld.com::514808e6-a9b0-4219-8a6e-8cf8afac02a1" providerId="AD" clId="Web-{87837308-57CB-61C9-D9EE-AB948B0DEC33}"/>
    <pc:docChg chg="modSld">
      <pc:chgData name="YARRA NAVYA SAHITHI" userId="S::yarra_navya_sahithi@edunetworld.com::514808e6-a9b0-4219-8a6e-8cf8afac02a1" providerId="AD" clId="Web-{87837308-57CB-61C9-D9EE-AB948B0DEC33}" dt="2023-12-28T09:24:42.523" v="51" actId="1076"/>
      <pc:docMkLst>
        <pc:docMk/>
      </pc:docMkLst>
      <pc:sldChg chg="modSp">
        <pc:chgData name="YARRA NAVYA SAHITHI" userId="S::yarra_navya_sahithi@edunetworld.com::514808e6-a9b0-4219-8a6e-8cf8afac02a1" providerId="AD" clId="Web-{87837308-57CB-61C9-D9EE-AB948B0DEC33}" dt="2023-12-28T09:24:42.523" v="51" actId="1076"/>
        <pc:sldMkLst>
          <pc:docMk/>
          <pc:sldMk cId="0" sldId="263"/>
        </pc:sldMkLst>
        <pc:picChg chg="mod">
          <ac:chgData name="YARRA NAVYA SAHITHI" userId="S::yarra_navya_sahithi@edunetworld.com::514808e6-a9b0-4219-8a6e-8cf8afac02a1" providerId="AD" clId="Web-{87837308-57CB-61C9-D9EE-AB948B0DEC33}" dt="2023-12-28T09:24:42.523" v="51" actId="1076"/>
          <ac:picMkLst>
            <pc:docMk/>
            <pc:sldMk cId="0" sldId="263"/>
            <ac:picMk id="2" creationId="{3CBF08BE-10B3-A2CC-B9C0-2C8646F9696C}"/>
          </ac:picMkLst>
        </pc:picChg>
      </pc:sldChg>
      <pc:sldChg chg="modSp">
        <pc:chgData name="YARRA NAVYA SAHITHI" userId="S::yarra_navya_sahithi@edunetworld.com::514808e6-a9b0-4219-8a6e-8cf8afac02a1" providerId="AD" clId="Web-{87837308-57CB-61C9-D9EE-AB948B0DEC33}" dt="2023-12-28T08:40:20.814" v="47" actId="1076"/>
        <pc:sldMkLst>
          <pc:docMk/>
          <pc:sldMk cId="0" sldId="273"/>
        </pc:sldMkLst>
        <pc:spChg chg="mod">
          <ac:chgData name="YARRA NAVYA SAHITHI" userId="S::yarra_navya_sahithi@edunetworld.com::514808e6-a9b0-4219-8a6e-8cf8afac02a1" providerId="AD" clId="Web-{87837308-57CB-61C9-D9EE-AB948B0DEC33}" dt="2023-12-28T08:40:20.814" v="47" actId="1076"/>
          <ac:spMkLst>
            <pc:docMk/>
            <pc:sldMk cId="0" sldId="273"/>
            <ac:spMk id="350" creationId="{00000000-0000-0000-0000-000000000000}"/>
          </ac:spMkLst>
        </pc:spChg>
      </pc:sldChg>
      <pc:sldChg chg="addSp delSp modSp">
        <pc:chgData name="YARRA NAVYA SAHITHI" userId="S::yarra_navya_sahithi@edunetworld.com::514808e6-a9b0-4219-8a6e-8cf8afac02a1" providerId="AD" clId="Web-{87837308-57CB-61C9-D9EE-AB948B0DEC33}" dt="2023-12-28T08:41:18.831" v="50" actId="14100"/>
        <pc:sldMkLst>
          <pc:docMk/>
          <pc:sldMk cId="2162670572" sldId="276"/>
        </pc:sldMkLst>
        <pc:spChg chg="mod">
          <ac:chgData name="YARRA NAVYA SAHITHI" userId="S::yarra_navya_sahithi@edunetworld.com::514808e6-a9b0-4219-8a6e-8cf8afac02a1" providerId="AD" clId="Web-{87837308-57CB-61C9-D9EE-AB948B0DEC33}" dt="2023-12-28T08:33:47.042" v="16" actId="1076"/>
          <ac:spMkLst>
            <pc:docMk/>
            <pc:sldMk cId="2162670572" sldId="276"/>
            <ac:spMk id="7" creationId="{2801783B-8586-902B-0E43-C2CA96EB6191}"/>
          </ac:spMkLst>
        </pc:spChg>
        <pc:spChg chg="mod">
          <ac:chgData name="YARRA NAVYA SAHITHI" userId="S::yarra_navya_sahithi@edunetworld.com::514808e6-a9b0-4219-8a6e-8cf8afac02a1" providerId="AD" clId="Web-{87837308-57CB-61C9-D9EE-AB948B0DEC33}" dt="2023-12-28T08:32:20.009" v="7" actId="1076"/>
          <ac:spMkLst>
            <pc:docMk/>
            <pc:sldMk cId="2162670572" sldId="276"/>
            <ac:spMk id="12" creationId="{D3E0B502-BD44-DD11-C36B-0FE5547C6092}"/>
          </ac:spMkLst>
        </pc:spChg>
        <pc:cxnChg chg="del">
          <ac:chgData name="YARRA NAVYA SAHITHI" userId="S::yarra_navya_sahithi@edunetworld.com::514808e6-a9b0-4219-8a6e-8cf8afac02a1" providerId="AD" clId="Web-{87837308-57CB-61C9-D9EE-AB948B0DEC33}" dt="2023-12-28T08:30:28.773" v="0"/>
          <ac:cxnSpMkLst>
            <pc:docMk/>
            <pc:sldMk cId="2162670572" sldId="276"/>
            <ac:cxnSpMk id="2" creationId="{3811DD20-BC82-BCEC-E110-DC2FB04D5964}"/>
          </ac:cxnSpMkLst>
        </pc:cxnChg>
        <pc:cxnChg chg="add del mod">
          <ac:chgData name="YARRA NAVYA SAHITHI" userId="S::yarra_navya_sahithi@edunetworld.com::514808e6-a9b0-4219-8a6e-8cf8afac02a1" providerId="AD" clId="Web-{87837308-57CB-61C9-D9EE-AB948B0DEC33}" dt="2023-12-28T08:32:48.135" v="11"/>
          <ac:cxnSpMkLst>
            <pc:docMk/>
            <pc:sldMk cId="2162670572" sldId="276"/>
            <ac:cxnSpMk id="3" creationId="{F861FF0C-1744-2C1A-F9A3-516B2D6CF200}"/>
          </ac:cxnSpMkLst>
        </pc:cxnChg>
        <pc:cxnChg chg="add mod">
          <ac:chgData name="YARRA NAVYA SAHITHI" userId="S::yarra_navya_sahithi@edunetworld.com::514808e6-a9b0-4219-8a6e-8cf8afac02a1" providerId="AD" clId="Web-{87837308-57CB-61C9-D9EE-AB948B0DEC33}" dt="2023-12-28T08:41:06.471" v="49"/>
          <ac:cxnSpMkLst>
            <pc:docMk/>
            <pc:sldMk cId="2162670572" sldId="276"/>
            <ac:cxnSpMk id="4" creationId="{9548C92F-BE5A-A016-0650-E1929E26CA38}"/>
          </ac:cxnSpMkLst>
        </pc:cxnChg>
        <pc:cxnChg chg="mod">
          <ac:chgData name="YARRA NAVYA SAHITHI" userId="S::yarra_navya_sahithi@edunetworld.com::514808e6-a9b0-4219-8a6e-8cf8afac02a1" providerId="AD" clId="Web-{87837308-57CB-61C9-D9EE-AB948B0DEC33}" dt="2023-12-28T08:31:50.727" v="4" actId="1076"/>
          <ac:cxnSpMkLst>
            <pc:docMk/>
            <pc:sldMk cId="2162670572" sldId="276"/>
            <ac:cxnSpMk id="21" creationId="{549E1060-A1B4-F73A-BDD1-83C3758A10E3}"/>
          </ac:cxnSpMkLst>
        </pc:cxnChg>
        <pc:cxnChg chg="add mod">
          <ac:chgData name="YARRA NAVYA SAHITHI" userId="S::yarra_navya_sahithi@edunetworld.com::514808e6-a9b0-4219-8a6e-8cf8afac02a1" providerId="AD" clId="Web-{87837308-57CB-61C9-D9EE-AB948B0DEC33}" dt="2023-12-28T08:41:18.831" v="50" actId="14100"/>
          <ac:cxnSpMkLst>
            <pc:docMk/>
            <pc:sldMk cId="2162670572" sldId="276"/>
            <ac:cxnSpMk id="23" creationId="{B3D21E54-3356-1D69-5EC9-A693EEAFB7B3}"/>
          </ac:cxnSpMkLst>
        </pc:cxnChg>
        <pc:cxnChg chg="add mod">
          <ac:chgData name="YARRA NAVYA SAHITHI" userId="S::yarra_navya_sahithi@edunetworld.com::514808e6-a9b0-4219-8a6e-8cf8afac02a1" providerId="AD" clId="Web-{87837308-57CB-61C9-D9EE-AB948B0DEC33}" dt="2023-12-28T08:36:20.669" v="32"/>
          <ac:cxnSpMkLst>
            <pc:docMk/>
            <pc:sldMk cId="2162670572" sldId="276"/>
            <ac:cxnSpMk id="24" creationId="{B8B6735D-D676-F9B4-CD46-9AB995719EAE}"/>
          </ac:cxnSpMkLst>
        </pc:cxnChg>
        <pc:cxnChg chg="add mod">
          <ac:chgData name="YARRA NAVYA SAHITHI" userId="S::yarra_navya_sahithi@edunetworld.com::514808e6-a9b0-4219-8a6e-8cf8afac02a1" providerId="AD" clId="Web-{87837308-57CB-61C9-D9EE-AB948B0DEC33}" dt="2023-12-28T08:37:05.920" v="37"/>
          <ac:cxnSpMkLst>
            <pc:docMk/>
            <pc:sldMk cId="2162670572" sldId="276"/>
            <ac:cxnSpMk id="25" creationId="{0616F433-8715-AB5A-F792-C91822CE4312}"/>
          </ac:cxnSpMkLst>
        </pc:cxnChg>
      </pc:sldChg>
    </pc:docChg>
  </pc:docChgLst>
  <pc:docChgLst>
    <pc:chgData name="C. SURYA TEJA" userId="S::c_surya_teja@edunetworld.com::4cac4293-f24b-4e05-b729-281984d5c746" providerId="AD" clId="Web-{D47620CE-55A8-9F87-4C5C-E23E49C128D7}"/>
    <pc:docChg chg="modSld">
      <pc:chgData name="C. SURYA TEJA" userId="S::c_surya_teja@edunetworld.com::4cac4293-f24b-4e05-b729-281984d5c746" providerId="AD" clId="Web-{D47620CE-55A8-9F87-4C5C-E23E49C128D7}" dt="2024-01-04T05:34:05.631" v="72" actId="20577"/>
      <pc:docMkLst>
        <pc:docMk/>
      </pc:docMkLst>
      <pc:sldChg chg="modSp">
        <pc:chgData name="C. SURYA TEJA" userId="S::c_surya_teja@edunetworld.com::4cac4293-f24b-4e05-b729-281984d5c746" providerId="AD" clId="Web-{D47620CE-55A8-9F87-4C5C-E23E49C128D7}" dt="2024-01-04T05:30:56.096" v="58" actId="1076"/>
        <pc:sldMkLst>
          <pc:docMk/>
          <pc:sldMk cId="0" sldId="256"/>
        </pc:sldMkLst>
        <pc:spChg chg="mod">
          <ac:chgData name="C. SURYA TEJA" userId="S::c_surya_teja@edunetworld.com::4cac4293-f24b-4e05-b729-281984d5c746" providerId="AD" clId="Web-{D47620CE-55A8-9F87-4C5C-E23E49C128D7}" dt="2024-01-04T05:30:45.080" v="57" actId="1076"/>
          <ac:spMkLst>
            <pc:docMk/>
            <pc:sldMk cId="0" sldId="256"/>
            <ac:spMk id="197" creationId="{00000000-0000-0000-0000-000000000000}"/>
          </ac:spMkLst>
        </pc:spChg>
        <pc:spChg chg="mod">
          <ac:chgData name="C. SURYA TEJA" userId="S::c_surya_teja@edunetworld.com::4cac4293-f24b-4e05-b729-281984d5c746" providerId="AD" clId="Web-{D47620CE-55A8-9F87-4C5C-E23E49C128D7}" dt="2024-01-04T05:30:56.096" v="58" actId="1076"/>
          <ac:spMkLst>
            <pc:docMk/>
            <pc:sldMk cId="0" sldId="256"/>
            <ac:spMk id="199" creationId="{00000000-0000-0000-0000-000000000000}"/>
          </ac:spMkLst>
        </pc:spChg>
      </pc:sldChg>
      <pc:sldChg chg="modSp">
        <pc:chgData name="C. SURYA TEJA" userId="S::c_surya_teja@edunetworld.com::4cac4293-f24b-4e05-b729-281984d5c746" providerId="AD" clId="Web-{D47620CE-55A8-9F87-4C5C-E23E49C128D7}" dt="2024-01-04T05:29:56.439" v="52" actId="20577"/>
        <pc:sldMkLst>
          <pc:docMk/>
          <pc:sldMk cId="0" sldId="257"/>
        </pc:sldMkLst>
        <pc:spChg chg="mod">
          <ac:chgData name="C. SURYA TEJA" userId="S::c_surya_teja@edunetworld.com::4cac4293-f24b-4e05-b729-281984d5c746" providerId="AD" clId="Web-{D47620CE-55A8-9F87-4C5C-E23E49C128D7}" dt="2024-01-04T05:28:41.578" v="44" actId="20577"/>
          <ac:spMkLst>
            <pc:docMk/>
            <pc:sldMk cId="0" sldId="257"/>
            <ac:spMk id="2" creationId="{F2201BF6-CD3B-057C-27CD-A61A55B8613A}"/>
          </ac:spMkLst>
        </pc:spChg>
        <pc:spChg chg="mod">
          <ac:chgData name="C. SURYA TEJA" userId="S::c_surya_teja@edunetworld.com::4cac4293-f24b-4e05-b729-281984d5c746" providerId="AD" clId="Web-{D47620CE-55A8-9F87-4C5C-E23E49C128D7}" dt="2024-01-04T05:29:56.439" v="52" actId="20577"/>
          <ac:spMkLst>
            <pc:docMk/>
            <pc:sldMk cId="0" sldId="257"/>
            <ac:spMk id="206" creationId="{00000000-0000-0000-0000-000000000000}"/>
          </ac:spMkLst>
        </pc:spChg>
      </pc:sldChg>
      <pc:sldChg chg="modSp">
        <pc:chgData name="C. SURYA TEJA" userId="S::c_surya_teja@edunetworld.com::4cac4293-f24b-4e05-b729-281984d5c746" providerId="AD" clId="Web-{D47620CE-55A8-9F87-4C5C-E23E49C128D7}" dt="2024-01-04T05:29:44.345" v="50" actId="20577"/>
        <pc:sldMkLst>
          <pc:docMk/>
          <pc:sldMk cId="0" sldId="258"/>
        </pc:sldMkLst>
        <pc:spChg chg="mod">
          <ac:chgData name="C. SURYA TEJA" userId="S::c_surya_teja@edunetworld.com::4cac4293-f24b-4e05-b729-281984d5c746" providerId="AD" clId="Web-{D47620CE-55A8-9F87-4C5C-E23E49C128D7}" dt="2024-01-04T05:28:54.188" v="46" actId="20577"/>
          <ac:spMkLst>
            <pc:docMk/>
            <pc:sldMk cId="0" sldId="258"/>
            <ac:spMk id="213" creationId="{00000000-0000-0000-0000-000000000000}"/>
          </ac:spMkLst>
        </pc:spChg>
        <pc:spChg chg="mod">
          <ac:chgData name="C. SURYA TEJA" userId="S::c_surya_teja@edunetworld.com::4cac4293-f24b-4e05-b729-281984d5c746" providerId="AD" clId="Web-{D47620CE-55A8-9F87-4C5C-E23E49C128D7}" dt="2024-01-04T05:29:44.345" v="50" actId="20577"/>
          <ac:spMkLst>
            <pc:docMk/>
            <pc:sldMk cId="0" sldId="258"/>
            <ac:spMk id="214" creationId="{00000000-0000-0000-0000-000000000000}"/>
          </ac:spMkLst>
        </pc:spChg>
      </pc:sldChg>
      <pc:sldChg chg="modSp">
        <pc:chgData name="C. SURYA TEJA" userId="S::c_surya_teja@edunetworld.com::4cac4293-f24b-4e05-b729-281984d5c746" providerId="AD" clId="Web-{D47620CE-55A8-9F87-4C5C-E23E49C128D7}" dt="2024-01-04T05:30:19.674" v="54" actId="20577"/>
        <pc:sldMkLst>
          <pc:docMk/>
          <pc:sldMk cId="0" sldId="260"/>
        </pc:sldMkLst>
        <pc:spChg chg="mod">
          <ac:chgData name="C. SURYA TEJA" userId="S::c_surya_teja@edunetworld.com::4cac4293-f24b-4e05-b729-281984d5c746" providerId="AD" clId="Web-{D47620CE-55A8-9F87-4C5C-E23E49C128D7}" dt="2024-01-04T05:30:19.674" v="54" actId="20577"/>
          <ac:spMkLst>
            <pc:docMk/>
            <pc:sldMk cId="0" sldId="260"/>
            <ac:spMk id="2" creationId="{723F8896-6AC5-687E-B1F5-83B1D0A50A5E}"/>
          </ac:spMkLst>
        </pc:spChg>
        <pc:spChg chg="mod">
          <ac:chgData name="C. SURYA TEJA" userId="S::c_surya_teja@edunetworld.com::4cac4293-f24b-4e05-b729-281984d5c746" providerId="AD" clId="Web-{D47620CE-55A8-9F87-4C5C-E23E49C128D7}" dt="2024-01-04T05:30:09.252" v="53" actId="20577"/>
          <ac:spMkLst>
            <pc:docMk/>
            <pc:sldMk cId="0" sldId="260"/>
            <ac:spMk id="232" creationId="{00000000-0000-0000-0000-000000000000}"/>
          </ac:spMkLst>
        </pc:spChg>
      </pc:sldChg>
      <pc:sldChg chg="delSp modSp">
        <pc:chgData name="C. SURYA TEJA" userId="S::c_surya_teja@edunetworld.com::4cac4293-f24b-4e05-b729-281984d5c746" providerId="AD" clId="Web-{D47620CE-55A8-9F87-4C5C-E23E49C128D7}" dt="2024-01-04T05:34:05.631" v="72" actId="20577"/>
        <pc:sldMkLst>
          <pc:docMk/>
          <pc:sldMk cId="2162670572" sldId="276"/>
        </pc:sldMkLst>
        <pc:spChg chg="mod">
          <ac:chgData name="C. SURYA TEJA" userId="S::c_surya_teja@edunetworld.com::4cac4293-f24b-4e05-b729-281984d5c746" providerId="AD" clId="Web-{D47620CE-55A8-9F87-4C5C-E23E49C128D7}" dt="2024-01-04T05:34:05.631" v="72" actId="20577"/>
          <ac:spMkLst>
            <pc:docMk/>
            <pc:sldMk cId="2162670572" sldId="276"/>
            <ac:spMk id="5" creationId="{652DB446-8A3F-32D0-0BA1-8C1D134F8DE9}"/>
          </ac:spMkLst>
        </pc:spChg>
        <pc:spChg chg="mod">
          <ac:chgData name="C. SURYA TEJA" userId="S::c_surya_teja@edunetworld.com::4cac4293-f24b-4e05-b729-281984d5c746" providerId="AD" clId="Web-{D47620CE-55A8-9F87-4C5C-E23E49C128D7}" dt="2024-01-04T05:32:17.035" v="59" actId="1076"/>
          <ac:spMkLst>
            <pc:docMk/>
            <pc:sldMk cId="2162670572" sldId="276"/>
            <ac:spMk id="9" creationId="{04E09563-9D94-4AF0-DEA9-E6E02EFD3914}"/>
          </ac:spMkLst>
        </pc:spChg>
        <pc:spChg chg="mod">
          <ac:chgData name="C. SURYA TEJA" userId="S::c_surya_teja@edunetworld.com::4cac4293-f24b-4e05-b729-281984d5c746" providerId="AD" clId="Web-{D47620CE-55A8-9F87-4C5C-E23E49C128D7}" dt="2024-01-04T05:33:15.787" v="67" actId="1076"/>
          <ac:spMkLst>
            <pc:docMk/>
            <pc:sldMk cId="2162670572" sldId="276"/>
            <ac:spMk id="14" creationId="{4550BAD1-4DEF-8498-930B-4120D117AD64}"/>
          </ac:spMkLst>
        </pc:spChg>
        <pc:spChg chg="mod">
          <ac:chgData name="C. SURYA TEJA" userId="S::c_surya_teja@edunetworld.com::4cac4293-f24b-4e05-b729-281984d5c746" providerId="AD" clId="Web-{D47620CE-55A8-9F87-4C5C-E23E49C128D7}" dt="2024-01-04T05:32:36.739" v="61" actId="1076"/>
          <ac:spMkLst>
            <pc:docMk/>
            <pc:sldMk cId="2162670572" sldId="276"/>
            <ac:spMk id="30" creationId="{BEC705C3-8A96-804E-F77E-B5A188345E5C}"/>
          </ac:spMkLst>
        </pc:spChg>
        <pc:cxnChg chg="del mod">
          <ac:chgData name="C. SURYA TEJA" userId="S::c_surya_teja@edunetworld.com::4cac4293-f24b-4e05-b729-281984d5c746" providerId="AD" clId="Web-{D47620CE-55A8-9F87-4C5C-E23E49C128D7}" dt="2024-01-04T05:33:33.974" v="70"/>
          <ac:cxnSpMkLst>
            <pc:docMk/>
            <pc:sldMk cId="2162670572" sldId="276"/>
            <ac:cxnSpMk id="22" creationId="{A4E38E96-E626-69DC-4329-8A38CC820B83}"/>
          </ac:cxnSpMkLst>
        </pc:cxnChg>
        <pc:cxnChg chg="del mod">
          <ac:chgData name="C. SURYA TEJA" userId="S::c_surya_teja@edunetworld.com::4cac4293-f24b-4e05-b729-281984d5c746" providerId="AD" clId="Web-{D47620CE-55A8-9F87-4C5C-E23E49C128D7}" dt="2024-01-04T05:32:58.599" v="64"/>
          <ac:cxnSpMkLst>
            <pc:docMk/>
            <pc:sldMk cId="2162670572" sldId="276"/>
            <ac:cxnSpMk id="24" creationId="{B8B6735D-D676-F9B4-CD46-9AB995719EAE}"/>
          </ac:cxnSpMkLst>
        </pc:cxnChg>
        <pc:cxnChg chg="del mod">
          <ac:chgData name="C. SURYA TEJA" userId="S::c_surya_teja@edunetworld.com::4cac4293-f24b-4e05-b729-281984d5c746" providerId="AD" clId="Web-{D47620CE-55A8-9F87-4C5C-E23E49C128D7}" dt="2024-01-04T05:33:51.272" v="71"/>
          <ac:cxnSpMkLst>
            <pc:docMk/>
            <pc:sldMk cId="2162670572" sldId="276"/>
            <ac:cxnSpMk id="32" creationId="{4FAF2744-8FDC-9BC5-7BB3-72CFB7E4207D}"/>
          </ac:cxnSpMkLst>
        </pc:cxnChg>
      </pc:sldChg>
      <pc:sldChg chg="modSp">
        <pc:chgData name="C. SURYA TEJA" userId="S::c_surya_teja@edunetworld.com::4cac4293-f24b-4e05-b729-281984d5c746" providerId="AD" clId="Web-{D47620CE-55A8-9F87-4C5C-E23E49C128D7}" dt="2024-01-04T05:29:07.641" v="47" actId="20577"/>
        <pc:sldMkLst>
          <pc:docMk/>
          <pc:sldMk cId="403406567" sldId="277"/>
        </pc:sldMkLst>
        <pc:spChg chg="mod">
          <ac:chgData name="C. SURYA TEJA" userId="S::c_surya_teja@edunetworld.com::4cac4293-f24b-4e05-b729-281984d5c746" providerId="AD" clId="Web-{D47620CE-55A8-9F87-4C5C-E23E49C128D7}" dt="2024-01-04T05:29:07.641" v="47" actId="20577"/>
          <ac:spMkLst>
            <pc:docMk/>
            <pc:sldMk cId="403406567" sldId="277"/>
            <ac:spMk id="3" creationId="{4CA270C0-6EC7-EFBB-BA84-40B5305DEE9E}"/>
          </ac:spMkLst>
        </pc:spChg>
      </pc:sldChg>
    </pc:docChg>
  </pc:docChgLst>
  <pc:docChgLst>
    <pc:chgData name="YARRA NAVYA SAHITHI" userId="S::yarra_navya_sahithi@edunetworld.com::514808e6-a9b0-4219-8a6e-8cf8afac02a1" providerId="AD" clId="Web-{0E2A6D3D-C745-8D8B-3F4C-D2BB62CC9E13}"/>
    <pc:docChg chg="modSld">
      <pc:chgData name="YARRA NAVYA SAHITHI" userId="S::yarra_navya_sahithi@edunetworld.com::514808e6-a9b0-4219-8a6e-8cf8afac02a1" providerId="AD" clId="Web-{0E2A6D3D-C745-8D8B-3F4C-D2BB62CC9E13}" dt="2024-01-04T15:32:12.609" v="69" actId="20577"/>
      <pc:docMkLst>
        <pc:docMk/>
      </pc:docMkLst>
      <pc:sldChg chg="modSp">
        <pc:chgData name="YARRA NAVYA SAHITHI" userId="S::yarra_navya_sahithi@edunetworld.com::514808e6-a9b0-4219-8a6e-8cf8afac02a1" providerId="AD" clId="Web-{0E2A6D3D-C745-8D8B-3F4C-D2BB62CC9E13}" dt="2024-01-04T15:31:07.812" v="52" actId="20577"/>
        <pc:sldMkLst>
          <pc:docMk/>
          <pc:sldMk cId="0" sldId="257"/>
        </pc:sldMkLst>
        <pc:spChg chg="mod">
          <ac:chgData name="YARRA NAVYA SAHITHI" userId="S::yarra_navya_sahithi@edunetworld.com::514808e6-a9b0-4219-8a6e-8cf8afac02a1" providerId="AD" clId="Web-{0E2A6D3D-C745-8D8B-3F4C-D2BB62CC9E13}" dt="2024-01-04T15:31:07.812" v="52" actId="20577"/>
          <ac:spMkLst>
            <pc:docMk/>
            <pc:sldMk cId="0" sldId="257"/>
            <ac:spMk id="2" creationId="{F2201BF6-CD3B-057C-27CD-A61A55B8613A}"/>
          </ac:spMkLst>
        </pc:spChg>
        <pc:spChg chg="mod">
          <ac:chgData name="YARRA NAVYA SAHITHI" userId="S::yarra_navya_sahithi@edunetworld.com::514808e6-a9b0-4219-8a6e-8cf8afac02a1" providerId="AD" clId="Web-{0E2A6D3D-C745-8D8B-3F4C-D2BB62CC9E13}" dt="2024-01-04T15:25:32.340" v="50" actId="1076"/>
          <ac:spMkLst>
            <pc:docMk/>
            <pc:sldMk cId="0" sldId="257"/>
            <ac:spMk id="206" creationId="{00000000-0000-0000-0000-000000000000}"/>
          </ac:spMkLst>
        </pc:spChg>
      </pc:sldChg>
      <pc:sldChg chg="modSp">
        <pc:chgData name="YARRA NAVYA SAHITHI" userId="S::yarra_navya_sahithi@edunetworld.com::514808e6-a9b0-4219-8a6e-8cf8afac02a1" providerId="AD" clId="Web-{0E2A6D3D-C745-8D8B-3F4C-D2BB62CC9E13}" dt="2024-01-04T15:22:07.761" v="35" actId="14100"/>
        <pc:sldMkLst>
          <pc:docMk/>
          <pc:sldMk cId="0" sldId="258"/>
        </pc:sldMkLst>
        <pc:spChg chg="mod">
          <ac:chgData name="YARRA NAVYA SAHITHI" userId="S::yarra_navya_sahithi@edunetworld.com::514808e6-a9b0-4219-8a6e-8cf8afac02a1" providerId="AD" clId="Web-{0E2A6D3D-C745-8D8B-3F4C-D2BB62CC9E13}" dt="2024-01-04T15:22:07.761" v="35" actId="14100"/>
          <ac:spMkLst>
            <pc:docMk/>
            <pc:sldMk cId="0" sldId="258"/>
            <ac:spMk id="213" creationId="{00000000-0000-0000-0000-000000000000}"/>
          </ac:spMkLst>
        </pc:spChg>
      </pc:sldChg>
      <pc:sldChg chg="modSp">
        <pc:chgData name="YARRA NAVYA SAHITHI" userId="S::yarra_navya_sahithi@edunetworld.com::514808e6-a9b0-4219-8a6e-8cf8afac02a1" providerId="AD" clId="Web-{0E2A6D3D-C745-8D8B-3F4C-D2BB62CC9E13}" dt="2024-01-04T15:32:12.609" v="69" actId="20577"/>
        <pc:sldMkLst>
          <pc:docMk/>
          <pc:sldMk cId="0" sldId="260"/>
        </pc:sldMkLst>
        <pc:spChg chg="mod">
          <ac:chgData name="YARRA NAVYA SAHITHI" userId="S::yarra_navya_sahithi@edunetworld.com::514808e6-a9b0-4219-8a6e-8cf8afac02a1" providerId="AD" clId="Web-{0E2A6D3D-C745-8D8B-3F4C-D2BB62CC9E13}" dt="2024-01-04T15:32:12.609" v="69" actId="20577"/>
          <ac:spMkLst>
            <pc:docMk/>
            <pc:sldMk cId="0" sldId="260"/>
            <ac:spMk id="2" creationId="{723F8896-6AC5-687E-B1F5-83B1D0A50A5E}"/>
          </ac:spMkLst>
        </pc:spChg>
      </pc:sldChg>
    </pc:docChg>
  </pc:docChgLst>
  <pc:docChgLst>
    <pc:chgData name="C. SURYA TEJA" userId="S::c_surya_teja@edunetworld.com::4cac4293-f24b-4e05-b729-281984d5c746" providerId="AD" clId="Web-{4A78F7A9-0784-9F69-EB99-A9E17999CCF1}"/>
    <pc:docChg chg="modSld">
      <pc:chgData name="C. SURYA TEJA" userId="S::c_surya_teja@edunetworld.com::4cac4293-f24b-4e05-b729-281984d5c746" providerId="AD" clId="Web-{4A78F7A9-0784-9F69-EB99-A9E17999CCF1}" dt="2024-01-05T04:32:11.725" v="33" actId="14100"/>
      <pc:docMkLst>
        <pc:docMk/>
      </pc:docMkLst>
      <pc:sldChg chg="addSp delSp modSp">
        <pc:chgData name="C. SURYA TEJA" userId="S::c_surya_teja@edunetworld.com::4cac4293-f24b-4e05-b729-281984d5c746" providerId="AD" clId="Web-{4A78F7A9-0784-9F69-EB99-A9E17999CCF1}" dt="2024-01-05T04:32:11.725" v="33" actId="14100"/>
        <pc:sldMkLst>
          <pc:docMk/>
          <pc:sldMk cId="0" sldId="256"/>
        </pc:sldMkLst>
        <pc:spChg chg="add del">
          <ac:chgData name="C. SURYA TEJA" userId="S::c_surya_teja@edunetworld.com::4cac4293-f24b-4e05-b729-281984d5c746" providerId="AD" clId="Web-{4A78F7A9-0784-9F69-EB99-A9E17999CCF1}" dt="2024-01-05T04:30:42.709" v="23"/>
          <ac:spMkLst>
            <pc:docMk/>
            <pc:sldMk cId="0" sldId="256"/>
            <ac:spMk id="3" creationId="{C8F47DBB-D4BE-FE11-9A06-3B3B1841A951}"/>
          </ac:spMkLst>
        </pc:spChg>
        <pc:spChg chg="add del mod ord">
          <ac:chgData name="C. SURYA TEJA" userId="S::c_surya_teja@edunetworld.com::4cac4293-f24b-4e05-b729-281984d5c746" providerId="AD" clId="Web-{4A78F7A9-0784-9F69-EB99-A9E17999CCF1}" dt="2024-01-05T04:32:11.725" v="33" actId="14100"/>
          <ac:spMkLst>
            <pc:docMk/>
            <pc:sldMk cId="0" sldId="256"/>
            <ac:spMk id="4" creationId="{8A300F0A-6157-EBDF-E0C6-1957E2C2F03B}"/>
          </ac:spMkLst>
        </pc:spChg>
        <pc:spChg chg="add del mod">
          <ac:chgData name="C. SURYA TEJA" userId="S::c_surya_teja@edunetworld.com::4cac4293-f24b-4e05-b729-281984d5c746" providerId="AD" clId="Web-{4A78F7A9-0784-9F69-EB99-A9E17999CCF1}" dt="2024-01-05T04:30:09.646" v="15"/>
          <ac:spMkLst>
            <pc:docMk/>
            <pc:sldMk cId="0" sldId="256"/>
            <ac:spMk id="6" creationId="{8B69F748-E369-529F-4B76-37972D7ABBD8}"/>
          </ac:spMkLst>
        </pc:spChg>
        <pc:picChg chg="add del mod ord">
          <ac:chgData name="C. SURYA TEJA" userId="S::c_surya_teja@edunetworld.com::4cac4293-f24b-4e05-b729-281984d5c746" providerId="AD" clId="Web-{4A78F7A9-0784-9F69-EB99-A9E17999CCF1}" dt="2024-01-05T04:30:20.708" v="21"/>
          <ac:picMkLst>
            <pc:docMk/>
            <pc:sldMk cId="0" sldId="256"/>
            <ac:picMk id="2" creationId="{6866739A-7150-697B-7724-B646553C4C48}"/>
          </ac:picMkLst>
        </pc:picChg>
        <pc:picChg chg="add mod ord">
          <ac:chgData name="C. SURYA TEJA" userId="S::c_surya_teja@edunetworld.com::4cac4293-f24b-4e05-b729-281984d5c746" providerId="AD" clId="Web-{4A78F7A9-0784-9F69-EB99-A9E17999CCF1}" dt="2024-01-05T04:32:05.694" v="32" actId="14100"/>
          <ac:picMkLst>
            <pc:docMk/>
            <pc:sldMk cId="0" sldId="256"/>
            <ac:picMk id="7" creationId="{653390A6-0DD9-C909-B9E2-A60F6B82F858}"/>
          </ac:picMkLst>
        </pc:picChg>
      </pc:sldChg>
      <pc:sldChg chg="addSp delSp modSp delAnim">
        <pc:chgData name="C. SURYA TEJA" userId="S::c_surya_teja@edunetworld.com::4cac4293-f24b-4e05-b729-281984d5c746" providerId="AD" clId="Web-{4A78F7A9-0784-9F69-EB99-A9E17999CCF1}" dt="2024-01-05T04:24:45.330" v="6" actId="1076"/>
        <pc:sldMkLst>
          <pc:docMk/>
          <pc:sldMk cId="2411369024" sldId="274"/>
        </pc:sldMkLst>
        <pc:spChg chg="del">
          <ac:chgData name="C. SURYA TEJA" userId="S::c_surya_teja@edunetworld.com::4cac4293-f24b-4e05-b729-281984d5c746" providerId="AD" clId="Web-{4A78F7A9-0784-9F69-EB99-A9E17999CCF1}" dt="2024-01-05T04:24:38.314" v="5"/>
          <ac:spMkLst>
            <pc:docMk/>
            <pc:sldMk cId="2411369024" sldId="274"/>
            <ac:spMk id="238" creationId="{00000000-0000-0000-0000-000000000000}"/>
          </ac:spMkLst>
        </pc:spChg>
        <pc:picChg chg="add mod">
          <ac:chgData name="C. SURYA TEJA" userId="S::c_surya_teja@edunetworld.com::4cac4293-f24b-4e05-b729-281984d5c746" providerId="AD" clId="Web-{4A78F7A9-0784-9F69-EB99-A9E17999CCF1}" dt="2024-01-05T04:24:45.330" v="6" actId="1076"/>
          <ac:picMkLst>
            <pc:docMk/>
            <pc:sldMk cId="2411369024" sldId="274"/>
            <ac:picMk id="2" creationId="{70E7E1E6-1ED7-00C9-A639-CAF554D7B13F}"/>
          </ac:picMkLst>
        </pc:picChg>
      </pc:sldChg>
    </pc:docChg>
  </pc:docChgLst>
  <pc:docChgLst>
    <pc:chgData name="YARRA NAVYA SAHITHI" userId="S::yarra_navya_sahithi@edunetworld.com::514808e6-a9b0-4219-8a6e-8cf8afac02a1" providerId="AD" clId="Web-{20E3E7C7-E720-A92F-376A-69202B8F4916}"/>
    <pc:docChg chg="modSld">
      <pc:chgData name="YARRA NAVYA SAHITHI" userId="S::yarra_navya_sahithi@edunetworld.com::514808e6-a9b0-4219-8a6e-8cf8afac02a1" providerId="AD" clId="Web-{20E3E7C7-E720-A92F-376A-69202B8F4916}" dt="2024-01-04T07:15:04.441" v="192" actId="20577"/>
      <pc:docMkLst>
        <pc:docMk/>
      </pc:docMkLst>
      <pc:sldChg chg="modSp">
        <pc:chgData name="YARRA NAVYA SAHITHI" userId="S::yarra_navya_sahithi@edunetworld.com::514808e6-a9b0-4219-8a6e-8cf8afac02a1" providerId="AD" clId="Web-{20E3E7C7-E720-A92F-376A-69202B8F4916}" dt="2024-01-04T07:15:04.441" v="192" actId="20577"/>
        <pc:sldMkLst>
          <pc:docMk/>
          <pc:sldMk cId="0" sldId="256"/>
        </pc:sldMkLst>
        <pc:spChg chg="mod">
          <ac:chgData name="YARRA NAVYA SAHITHI" userId="S::yarra_navya_sahithi@edunetworld.com::514808e6-a9b0-4219-8a6e-8cf8afac02a1" providerId="AD" clId="Web-{20E3E7C7-E720-A92F-376A-69202B8F4916}" dt="2024-01-04T07:15:04.441" v="192" actId="20577"/>
          <ac:spMkLst>
            <pc:docMk/>
            <pc:sldMk cId="0" sldId="256"/>
            <ac:spMk id="197" creationId="{00000000-0000-0000-0000-000000000000}"/>
          </ac:spMkLst>
        </pc:spChg>
      </pc:sldChg>
      <pc:sldChg chg="modSp">
        <pc:chgData name="YARRA NAVYA SAHITHI" userId="S::yarra_navya_sahithi@edunetworld.com::514808e6-a9b0-4219-8a6e-8cf8afac02a1" providerId="AD" clId="Web-{20E3E7C7-E720-A92F-376A-69202B8F4916}" dt="2024-01-04T07:14:48.566" v="191" actId="20577"/>
        <pc:sldMkLst>
          <pc:docMk/>
          <pc:sldMk cId="0" sldId="260"/>
        </pc:sldMkLst>
        <pc:spChg chg="mod">
          <ac:chgData name="YARRA NAVYA SAHITHI" userId="S::yarra_navya_sahithi@edunetworld.com::514808e6-a9b0-4219-8a6e-8cf8afac02a1" providerId="AD" clId="Web-{20E3E7C7-E720-A92F-376A-69202B8F4916}" dt="2024-01-04T07:14:48.566" v="191" actId="20577"/>
          <ac:spMkLst>
            <pc:docMk/>
            <pc:sldMk cId="0" sldId="260"/>
            <ac:spMk id="2" creationId="{723F8896-6AC5-687E-B1F5-83B1D0A50A5E}"/>
          </ac:spMkLst>
        </pc:spChg>
      </pc:sldChg>
      <pc:sldChg chg="addSp delSp modSp">
        <pc:chgData name="YARRA NAVYA SAHITHI" userId="S::yarra_navya_sahithi@edunetworld.com::514808e6-a9b0-4219-8a6e-8cf8afac02a1" providerId="AD" clId="Web-{20E3E7C7-E720-A92F-376A-69202B8F4916}" dt="2024-01-04T07:11:51.609" v="190" actId="14100"/>
        <pc:sldMkLst>
          <pc:docMk/>
          <pc:sldMk cId="2162670572" sldId="276"/>
        </pc:sldMkLst>
        <pc:spChg chg="mod">
          <ac:chgData name="YARRA NAVYA SAHITHI" userId="S::yarra_navya_sahithi@edunetworld.com::514808e6-a9b0-4219-8a6e-8cf8afac02a1" providerId="AD" clId="Web-{20E3E7C7-E720-A92F-376A-69202B8F4916}" dt="2024-01-04T06:57:18.544" v="142" actId="1076"/>
          <ac:spMkLst>
            <pc:docMk/>
            <pc:sldMk cId="2162670572" sldId="276"/>
            <ac:spMk id="2" creationId="{C06CD55D-2805-6072-90FD-0B4AA5827E2F}"/>
          </ac:spMkLst>
        </pc:spChg>
        <pc:spChg chg="mod">
          <ac:chgData name="YARRA NAVYA SAHITHI" userId="S::yarra_navya_sahithi@edunetworld.com::514808e6-a9b0-4219-8a6e-8cf8afac02a1" providerId="AD" clId="Web-{20E3E7C7-E720-A92F-376A-69202B8F4916}" dt="2024-01-04T06:47:01.671" v="107" actId="1076"/>
          <ac:spMkLst>
            <pc:docMk/>
            <pc:sldMk cId="2162670572" sldId="276"/>
            <ac:spMk id="3" creationId="{1BAB13A6-8117-973A-F7F6-56CBA5D9F6FE}"/>
          </ac:spMkLst>
        </pc:spChg>
        <pc:spChg chg="mod">
          <ac:chgData name="YARRA NAVYA SAHITHI" userId="S::yarra_navya_sahithi@edunetworld.com::514808e6-a9b0-4219-8a6e-8cf8afac02a1" providerId="AD" clId="Web-{20E3E7C7-E720-A92F-376A-69202B8F4916}" dt="2024-01-04T06:16:36.071" v="5" actId="1076"/>
          <ac:spMkLst>
            <pc:docMk/>
            <pc:sldMk cId="2162670572" sldId="276"/>
            <ac:spMk id="9" creationId="{04E09563-9D94-4AF0-DEA9-E6E02EFD3914}"/>
          </ac:spMkLst>
        </pc:spChg>
        <pc:spChg chg="mod">
          <ac:chgData name="YARRA NAVYA SAHITHI" userId="S::yarra_navya_sahithi@edunetworld.com::514808e6-a9b0-4219-8a6e-8cf8afac02a1" providerId="AD" clId="Web-{20E3E7C7-E720-A92F-376A-69202B8F4916}" dt="2024-01-04T06:38:17.239" v="74" actId="1076"/>
          <ac:spMkLst>
            <pc:docMk/>
            <pc:sldMk cId="2162670572" sldId="276"/>
            <ac:spMk id="13" creationId="{EE6B15B8-9509-3634-4D6B-47F5C404BD09}"/>
          </ac:spMkLst>
        </pc:spChg>
        <pc:spChg chg="mod">
          <ac:chgData name="YARRA NAVYA SAHITHI" userId="S::yarra_navya_sahithi@edunetworld.com::514808e6-a9b0-4219-8a6e-8cf8afac02a1" providerId="AD" clId="Web-{20E3E7C7-E720-A92F-376A-69202B8F4916}" dt="2024-01-04T06:16:41.102" v="6" actId="1076"/>
          <ac:spMkLst>
            <pc:docMk/>
            <pc:sldMk cId="2162670572" sldId="276"/>
            <ac:spMk id="14" creationId="{4550BAD1-4DEF-8498-930B-4120D117AD64}"/>
          </ac:spMkLst>
        </pc:spChg>
        <pc:spChg chg="mod">
          <ac:chgData name="YARRA NAVYA SAHITHI" userId="S::yarra_navya_sahithi@edunetworld.com::514808e6-a9b0-4219-8a6e-8cf8afac02a1" providerId="AD" clId="Web-{20E3E7C7-E720-A92F-376A-69202B8F4916}" dt="2024-01-04T06:38:08.004" v="73" actId="1076"/>
          <ac:spMkLst>
            <pc:docMk/>
            <pc:sldMk cId="2162670572" sldId="276"/>
            <ac:spMk id="26" creationId="{714CB200-F210-B203-7F80-01A497B0352A}"/>
          </ac:spMkLst>
        </pc:spChg>
        <pc:spChg chg="mod">
          <ac:chgData name="YARRA NAVYA SAHITHI" userId="S::yarra_navya_sahithi@edunetworld.com::514808e6-a9b0-4219-8a6e-8cf8afac02a1" providerId="AD" clId="Web-{20E3E7C7-E720-A92F-376A-69202B8F4916}" dt="2024-01-04T06:16:59.665" v="7" actId="1076"/>
          <ac:spMkLst>
            <pc:docMk/>
            <pc:sldMk cId="2162670572" sldId="276"/>
            <ac:spMk id="30" creationId="{BEC705C3-8A96-804E-F77E-B5A188345E5C}"/>
          </ac:spMkLst>
        </pc:spChg>
        <pc:spChg chg="mod">
          <ac:chgData name="YARRA NAVYA SAHITHI" userId="S::yarra_navya_sahithi@edunetworld.com::514808e6-a9b0-4219-8a6e-8cf8afac02a1" providerId="AD" clId="Web-{20E3E7C7-E720-A92F-376A-69202B8F4916}" dt="2024-01-04T06:55:01.041" v="132" actId="1076"/>
          <ac:spMkLst>
            <pc:docMk/>
            <pc:sldMk cId="2162670572" sldId="276"/>
            <ac:spMk id="34" creationId="{C85ABAFE-664B-4025-F99F-12C4285CF50B}"/>
          </ac:spMkLst>
        </pc:spChg>
        <pc:spChg chg="add del mod">
          <ac:chgData name="YARRA NAVYA SAHITHI" userId="S::yarra_navya_sahithi@edunetworld.com::514808e6-a9b0-4219-8a6e-8cf8afac02a1" providerId="AD" clId="Web-{20E3E7C7-E720-A92F-376A-69202B8F4916}" dt="2024-01-04T06:32:14.512" v="48"/>
          <ac:spMkLst>
            <pc:docMk/>
            <pc:sldMk cId="2162670572" sldId="276"/>
            <ac:spMk id="38" creationId="{C93D979B-8012-47AF-A47A-AEC1F9C7F763}"/>
          </ac:spMkLst>
        </pc:spChg>
        <pc:cxnChg chg="mod">
          <ac:chgData name="YARRA NAVYA SAHITHI" userId="S::yarra_navya_sahithi@edunetworld.com::514808e6-a9b0-4219-8a6e-8cf8afac02a1" providerId="AD" clId="Web-{20E3E7C7-E720-A92F-376A-69202B8F4916}" dt="2024-01-04T06:59:51.735" v="149" actId="14100"/>
          <ac:cxnSpMkLst>
            <pc:docMk/>
            <pc:sldMk cId="2162670572" sldId="276"/>
            <ac:cxnSpMk id="4" creationId="{9548C92F-BE5A-A016-0650-E1929E26CA38}"/>
          </ac:cxnSpMkLst>
        </pc:cxnChg>
        <pc:cxnChg chg="mod">
          <ac:chgData name="YARRA NAVYA SAHITHI" userId="S::yarra_navya_sahithi@edunetworld.com::514808e6-a9b0-4219-8a6e-8cf8afac02a1" providerId="AD" clId="Web-{20E3E7C7-E720-A92F-376A-69202B8F4916}" dt="2024-01-04T06:34:37.031" v="56" actId="14100"/>
          <ac:cxnSpMkLst>
            <pc:docMk/>
            <pc:sldMk cId="2162670572" sldId="276"/>
            <ac:cxnSpMk id="17" creationId="{FA2D6F3D-495C-4109-0F73-1798A48E40A4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6:18:12.401" v="17"/>
          <ac:cxnSpMkLst>
            <pc:docMk/>
            <pc:sldMk cId="2162670572" sldId="276"/>
            <ac:cxnSpMk id="19" creationId="{7D9FF31A-DA17-CF0F-12C3-70C6BE05398F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6:19:01.230" v="22"/>
          <ac:cxnSpMkLst>
            <pc:docMk/>
            <pc:sldMk cId="2162670572" sldId="276"/>
            <ac:cxnSpMk id="22" creationId="{47A05B90-2954-382F-5E14-1A4E8E73D2B3}"/>
          </ac:cxnSpMkLst>
        </pc:cxnChg>
        <pc:cxnChg chg="del mod">
          <ac:chgData name="YARRA NAVYA SAHITHI" userId="S::yarra_navya_sahithi@edunetworld.com::514808e6-a9b0-4219-8a6e-8cf8afac02a1" providerId="AD" clId="Web-{20E3E7C7-E720-A92F-376A-69202B8F4916}" dt="2024-01-04T06:35:57.251" v="64"/>
          <ac:cxnSpMkLst>
            <pc:docMk/>
            <pc:sldMk cId="2162670572" sldId="276"/>
            <ac:cxnSpMk id="23" creationId="{B3D21E54-3356-1D69-5EC9-A693EEAFB7B3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6:19:54.919" v="28" actId="1076"/>
          <ac:cxnSpMkLst>
            <pc:docMk/>
            <pc:sldMk cId="2162670572" sldId="276"/>
            <ac:cxnSpMk id="24" creationId="{AB0D3B00-28D4-2387-DBB2-913C2544A2E0}"/>
          </ac:cxnSpMkLst>
        </pc:cxnChg>
        <pc:cxnChg chg="mod">
          <ac:chgData name="YARRA NAVYA SAHITHI" userId="S::yarra_navya_sahithi@edunetworld.com::514808e6-a9b0-4219-8a6e-8cf8afac02a1" providerId="AD" clId="Web-{20E3E7C7-E720-A92F-376A-69202B8F4916}" dt="2024-01-04T06:37:55.144" v="72" actId="14100"/>
          <ac:cxnSpMkLst>
            <pc:docMk/>
            <pc:sldMk cId="2162670572" sldId="276"/>
            <ac:cxnSpMk id="25" creationId="{0616F433-8715-AB5A-F792-C91822CE4312}"/>
          </ac:cxnSpMkLst>
        </pc:cxnChg>
        <pc:cxnChg chg="del">
          <ac:chgData name="YARRA NAVYA SAHITHI" userId="S::yarra_navya_sahithi@edunetworld.com::514808e6-a9b0-4219-8a6e-8cf8afac02a1" providerId="AD" clId="Web-{20E3E7C7-E720-A92F-376A-69202B8F4916}" dt="2024-01-04T06:32:42.544" v="53"/>
          <ac:cxnSpMkLst>
            <pc:docMk/>
            <pc:sldMk cId="2162670572" sldId="276"/>
            <ac:cxnSpMk id="27" creationId="{9AB7F37A-8E5F-CA69-04C1-3F99E884A216}"/>
          </ac:cxnSpMkLst>
        </pc:cxnChg>
        <pc:cxnChg chg="del mod">
          <ac:chgData name="YARRA NAVYA SAHITHI" userId="S::yarra_navya_sahithi@edunetworld.com::514808e6-a9b0-4219-8a6e-8cf8afac02a1" providerId="AD" clId="Web-{20E3E7C7-E720-A92F-376A-69202B8F4916}" dt="2024-01-04T06:38:40.161" v="77"/>
          <ac:cxnSpMkLst>
            <pc:docMk/>
            <pc:sldMk cId="2162670572" sldId="276"/>
            <ac:cxnSpMk id="28" creationId="{03CE9E43-9184-4A2E-70C5-BFA0DAB4376F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6:20:21.388" v="32" actId="1076"/>
          <ac:cxnSpMkLst>
            <pc:docMk/>
            <pc:sldMk cId="2162670572" sldId="276"/>
            <ac:cxnSpMk id="29" creationId="{9B975311-A472-F8AE-F50C-3D4B713D65A6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6:20:14.481" v="31" actId="1076"/>
          <ac:cxnSpMkLst>
            <pc:docMk/>
            <pc:sldMk cId="2162670572" sldId="276"/>
            <ac:cxnSpMk id="31" creationId="{4DB2CF44-A18A-ACE0-7F14-FD131E3AAD4D}"/>
          </ac:cxnSpMkLst>
        </pc:cxnChg>
        <pc:cxnChg chg="add del mod">
          <ac:chgData name="YARRA NAVYA SAHITHI" userId="S::yarra_navya_sahithi@edunetworld.com::514808e6-a9b0-4219-8a6e-8cf8afac02a1" providerId="AD" clId="Web-{20E3E7C7-E720-A92F-376A-69202B8F4916}" dt="2024-01-04T06:32:26.497" v="50"/>
          <ac:cxnSpMkLst>
            <pc:docMk/>
            <pc:sldMk cId="2162670572" sldId="276"/>
            <ac:cxnSpMk id="32" creationId="{9B5A3F9F-A8CD-D920-7B68-5A08EA4B9480}"/>
          </ac:cxnSpMkLst>
        </pc:cxnChg>
        <pc:cxnChg chg="del mod">
          <ac:chgData name="YARRA NAVYA SAHITHI" userId="S::yarra_navya_sahithi@edunetworld.com::514808e6-a9b0-4219-8a6e-8cf8afac02a1" providerId="AD" clId="Web-{20E3E7C7-E720-A92F-376A-69202B8F4916}" dt="2024-01-04T06:32:20.340" v="49"/>
          <ac:cxnSpMkLst>
            <pc:docMk/>
            <pc:sldMk cId="2162670572" sldId="276"/>
            <ac:cxnSpMk id="33" creationId="{84E0F4D3-3F4E-118C-5034-8D625ED69F5B}"/>
          </ac:cxnSpMkLst>
        </pc:cxnChg>
        <pc:cxnChg chg="del">
          <ac:chgData name="YARRA NAVYA SAHITHI" userId="S::yarra_navya_sahithi@edunetworld.com::514808e6-a9b0-4219-8a6e-8cf8afac02a1" providerId="AD" clId="Web-{20E3E7C7-E720-A92F-376A-69202B8F4916}" dt="2024-01-04T06:38:33.723" v="75"/>
          <ac:cxnSpMkLst>
            <pc:docMk/>
            <pc:sldMk cId="2162670572" sldId="276"/>
            <ac:cxnSpMk id="35" creationId="{FD3527F1-C343-B9FC-6D05-E20F5DA46838}"/>
          </ac:cxnSpMkLst>
        </pc:cxnChg>
        <pc:cxnChg chg="del">
          <ac:chgData name="YARRA NAVYA SAHITHI" userId="S::yarra_navya_sahithi@edunetworld.com::514808e6-a9b0-4219-8a6e-8cf8afac02a1" providerId="AD" clId="Web-{20E3E7C7-E720-A92F-376A-69202B8F4916}" dt="2024-01-04T06:45:24.123" v="95"/>
          <ac:cxnSpMkLst>
            <pc:docMk/>
            <pc:sldMk cId="2162670572" sldId="276"/>
            <ac:cxnSpMk id="36" creationId="{9CEADAD7-CF92-2F1B-D37D-EBE5D542E77E}"/>
          </ac:cxnSpMkLst>
        </pc:cxnChg>
        <pc:cxnChg chg="del">
          <ac:chgData name="YARRA NAVYA SAHITHI" userId="S::yarra_navya_sahithi@edunetworld.com::514808e6-a9b0-4219-8a6e-8cf8afac02a1" providerId="AD" clId="Web-{20E3E7C7-E720-A92F-376A-69202B8F4916}" dt="2024-01-04T06:45:29.420" v="96"/>
          <ac:cxnSpMkLst>
            <pc:docMk/>
            <pc:sldMk cId="2162670572" sldId="276"/>
            <ac:cxnSpMk id="37" creationId="{76253F91-3A1E-F3F2-29F4-C7D6C357EDAE}"/>
          </ac:cxnSpMkLst>
        </pc:cxnChg>
        <pc:cxnChg chg="add del mod">
          <ac:chgData name="YARRA NAVYA SAHITHI" userId="S::yarra_navya_sahithi@edunetworld.com::514808e6-a9b0-4219-8a6e-8cf8afac02a1" providerId="AD" clId="Web-{20E3E7C7-E720-A92F-376A-69202B8F4916}" dt="2024-01-04T07:00:13.922" v="151"/>
          <ac:cxnSpMkLst>
            <pc:docMk/>
            <pc:sldMk cId="2162670572" sldId="276"/>
            <ac:cxnSpMk id="39" creationId="{25ABBE2A-97D0-CCD5-DD73-D7E9B1984C3F}"/>
          </ac:cxnSpMkLst>
        </pc:cxnChg>
        <pc:cxnChg chg="add del mod">
          <ac:chgData name="YARRA NAVYA SAHITHI" userId="S::yarra_navya_sahithi@edunetworld.com::514808e6-a9b0-4219-8a6e-8cf8afac02a1" providerId="AD" clId="Web-{20E3E7C7-E720-A92F-376A-69202B8F4916}" dt="2024-01-04T06:39:52.834" v="83"/>
          <ac:cxnSpMkLst>
            <pc:docMk/>
            <pc:sldMk cId="2162670572" sldId="276"/>
            <ac:cxnSpMk id="40" creationId="{F3F179CC-980F-9E3C-E3AC-10FCEAFEDB47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6:42:30.744" v="88"/>
          <ac:cxnSpMkLst>
            <pc:docMk/>
            <pc:sldMk cId="2162670572" sldId="276"/>
            <ac:cxnSpMk id="41" creationId="{C622B522-2BEC-B4A3-36E4-FDA7C817B099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6:47:11.859" v="108" actId="14100"/>
          <ac:cxnSpMkLst>
            <pc:docMk/>
            <pc:sldMk cId="2162670572" sldId="276"/>
            <ac:cxnSpMk id="42" creationId="{4F649393-5C98-843B-9F2D-DC62DC09DC6A}"/>
          </ac:cxnSpMkLst>
        </pc:cxnChg>
        <pc:cxnChg chg="add del mod">
          <ac:chgData name="YARRA NAVYA SAHITHI" userId="S::yarra_navya_sahithi@edunetworld.com::514808e6-a9b0-4219-8a6e-8cf8afac02a1" providerId="AD" clId="Web-{20E3E7C7-E720-A92F-376A-69202B8F4916}" dt="2024-01-04T06:46:10.092" v="101"/>
          <ac:cxnSpMkLst>
            <pc:docMk/>
            <pc:sldMk cId="2162670572" sldId="276"/>
            <ac:cxnSpMk id="43" creationId="{84541A89-AD6B-6B45-E55F-4EEA2EE5C85D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6:49:47.487" v="115"/>
          <ac:cxnSpMkLst>
            <pc:docMk/>
            <pc:sldMk cId="2162670572" sldId="276"/>
            <ac:cxnSpMk id="44" creationId="{274C055C-7849-B79F-CFDF-547971210981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6:51:19.786" v="120"/>
          <ac:cxnSpMkLst>
            <pc:docMk/>
            <pc:sldMk cId="2162670572" sldId="276"/>
            <ac:cxnSpMk id="45" creationId="{C58FC138-53A9-FBEA-F824-2E36321AAB5E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7:05:38.367" v="169" actId="14100"/>
          <ac:cxnSpMkLst>
            <pc:docMk/>
            <pc:sldMk cId="2162670572" sldId="276"/>
            <ac:cxnSpMk id="46" creationId="{D701DCE6-01F1-82E7-6601-0443556A55E6}"/>
          </ac:cxnSpMkLst>
        </pc:cxnChg>
        <pc:cxnChg chg="add del mod">
          <ac:chgData name="YARRA NAVYA SAHITHI" userId="S::yarra_navya_sahithi@edunetworld.com::514808e6-a9b0-4219-8a6e-8cf8afac02a1" providerId="AD" clId="Web-{20E3E7C7-E720-A92F-376A-69202B8F4916}" dt="2024-01-04T06:52:06.053" v="125"/>
          <ac:cxnSpMkLst>
            <pc:docMk/>
            <pc:sldMk cId="2162670572" sldId="276"/>
            <ac:cxnSpMk id="47" creationId="{7B149D06-F034-25DE-FE42-FB357DF421F1}"/>
          </ac:cxnSpMkLst>
        </pc:cxnChg>
        <pc:cxnChg chg="add del mod">
          <ac:chgData name="YARRA NAVYA SAHITHI" userId="S::yarra_navya_sahithi@edunetworld.com::514808e6-a9b0-4219-8a6e-8cf8afac02a1" providerId="AD" clId="Web-{20E3E7C7-E720-A92F-376A-69202B8F4916}" dt="2024-01-04T06:55:45.589" v="134"/>
          <ac:cxnSpMkLst>
            <pc:docMk/>
            <pc:sldMk cId="2162670572" sldId="276"/>
            <ac:cxnSpMk id="48" creationId="{786A43BC-869C-1615-89CF-287DAE8BE30B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6:57:48.763" v="144" actId="14100"/>
          <ac:cxnSpMkLst>
            <pc:docMk/>
            <pc:sldMk cId="2162670572" sldId="276"/>
            <ac:cxnSpMk id="49" creationId="{39D83FED-A618-E6CA-4DB6-578DA1AC9024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7:01:01.923" v="159"/>
          <ac:cxnSpMkLst>
            <pc:docMk/>
            <pc:sldMk cId="2162670572" sldId="276"/>
            <ac:cxnSpMk id="50" creationId="{126A5248-81F2-10A7-CDAD-CDEDC4D13291}"/>
          </ac:cxnSpMkLst>
        </pc:cxnChg>
        <pc:cxnChg chg="add del mod">
          <ac:chgData name="YARRA NAVYA SAHITHI" userId="S::yarra_navya_sahithi@edunetworld.com::514808e6-a9b0-4219-8a6e-8cf8afac02a1" providerId="AD" clId="Web-{20E3E7C7-E720-A92F-376A-69202B8F4916}" dt="2024-01-04T07:02:56.473" v="168"/>
          <ac:cxnSpMkLst>
            <pc:docMk/>
            <pc:sldMk cId="2162670572" sldId="276"/>
            <ac:cxnSpMk id="51" creationId="{B03B58D9-A2C9-3D4E-03F0-A05672BE0309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7:08:56.512" v="173" actId="14100"/>
          <ac:cxnSpMkLst>
            <pc:docMk/>
            <pc:sldMk cId="2162670572" sldId="276"/>
            <ac:cxnSpMk id="52" creationId="{B85AFCF4-136B-2E9C-9979-A2FCE6423AB8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7:10:43.404" v="183" actId="14100"/>
          <ac:cxnSpMkLst>
            <pc:docMk/>
            <pc:sldMk cId="2162670572" sldId="276"/>
            <ac:cxnSpMk id="53" creationId="{A9B73040-E3EA-CCC4-1DB2-D75AD8D0E0B5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7:10:33.186" v="182" actId="14100"/>
          <ac:cxnSpMkLst>
            <pc:docMk/>
            <pc:sldMk cId="2162670572" sldId="276"/>
            <ac:cxnSpMk id="54" creationId="{E54BC1F7-FE6F-3D45-6B56-CBE27B28E7C3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7:11:21.108" v="186" actId="14100"/>
          <ac:cxnSpMkLst>
            <pc:docMk/>
            <pc:sldMk cId="2162670572" sldId="276"/>
            <ac:cxnSpMk id="55" creationId="{45254093-9D48-CE56-45E9-C7AF6D4806B1}"/>
          </ac:cxnSpMkLst>
        </pc:cxnChg>
        <pc:cxnChg chg="add mod">
          <ac:chgData name="YARRA NAVYA SAHITHI" userId="S::yarra_navya_sahithi@edunetworld.com::514808e6-a9b0-4219-8a6e-8cf8afac02a1" providerId="AD" clId="Web-{20E3E7C7-E720-A92F-376A-69202B8F4916}" dt="2024-01-04T07:11:51.609" v="190" actId="14100"/>
          <ac:cxnSpMkLst>
            <pc:docMk/>
            <pc:sldMk cId="2162670572" sldId="276"/>
            <ac:cxnSpMk id="56" creationId="{D090FEB5-9F88-2EF5-5ADB-DB24E4A43BD5}"/>
          </ac:cxnSpMkLst>
        </pc:cxnChg>
      </pc:sldChg>
    </pc:docChg>
  </pc:docChgLst>
  <pc:docChgLst>
    <pc:chgData name="YARRA NAVYA SAHITHI" userId="S::yarra_navya_sahithi@edunetworld.com::514808e6-a9b0-4219-8a6e-8cf8afac02a1" providerId="AD" clId="Web-{C2CCD65B-07A3-C4FE-53A8-FCC678635125}"/>
    <pc:docChg chg="modSld">
      <pc:chgData name="YARRA NAVYA SAHITHI" userId="S::yarra_navya_sahithi@edunetworld.com::514808e6-a9b0-4219-8a6e-8cf8afac02a1" providerId="AD" clId="Web-{C2CCD65B-07A3-C4FE-53A8-FCC678635125}" dt="2024-01-05T14:42:15.280" v="22" actId="20577"/>
      <pc:docMkLst>
        <pc:docMk/>
      </pc:docMkLst>
      <pc:sldChg chg="modSp">
        <pc:chgData name="YARRA NAVYA SAHITHI" userId="S::yarra_navya_sahithi@edunetworld.com::514808e6-a9b0-4219-8a6e-8cf8afac02a1" providerId="AD" clId="Web-{C2CCD65B-07A3-C4FE-53A8-FCC678635125}" dt="2024-01-05T14:39:09.790" v="19" actId="20577"/>
        <pc:sldMkLst>
          <pc:docMk/>
          <pc:sldMk cId="0" sldId="257"/>
        </pc:sldMkLst>
        <pc:spChg chg="mod">
          <ac:chgData name="YARRA NAVYA SAHITHI" userId="S::yarra_navya_sahithi@edunetworld.com::514808e6-a9b0-4219-8a6e-8cf8afac02a1" providerId="AD" clId="Web-{C2CCD65B-07A3-C4FE-53A8-FCC678635125}" dt="2024-01-05T14:39:09.790" v="19" actId="20577"/>
          <ac:spMkLst>
            <pc:docMk/>
            <pc:sldMk cId="0" sldId="257"/>
            <ac:spMk id="2" creationId="{F2201BF6-CD3B-057C-27CD-A61A55B8613A}"/>
          </ac:spMkLst>
        </pc:spChg>
      </pc:sldChg>
      <pc:sldChg chg="modSp">
        <pc:chgData name="YARRA NAVYA SAHITHI" userId="S::yarra_navya_sahithi@edunetworld.com::514808e6-a9b0-4219-8a6e-8cf8afac02a1" providerId="AD" clId="Web-{C2CCD65B-07A3-C4FE-53A8-FCC678635125}" dt="2024-01-05T14:42:15.280" v="22" actId="20577"/>
        <pc:sldMkLst>
          <pc:docMk/>
          <pc:sldMk cId="0" sldId="258"/>
        </pc:sldMkLst>
        <pc:spChg chg="mod">
          <ac:chgData name="YARRA NAVYA SAHITHI" userId="S::yarra_navya_sahithi@edunetworld.com::514808e6-a9b0-4219-8a6e-8cf8afac02a1" providerId="AD" clId="Web-{C2CCD65B-07A3-C4FE-53A8-FCC678635125}" dt="2024-01-05T14:42:15.280" v="22" actId="20577"/>
          <ac:spMkLst>
            <pc:docMk/>
            <pc:sldMk cId="0" sldId="258"/>
            <ac:spMk id="213" creationId="{00000000-0000-0000-0000-000000000000}"/>
          </ac:spMkLst>
        </pc:spChg>
      </pc:sldChg>
    </pc:docChg>
  </pc:docChgLst>
  <pc:docChgLst>
    <pc:chgData name="YARRA NAVYA SAHITHI" userId="S::yarra_navya_sahithi@edunetworld.com::514808e6-a9b0-4219-8a6e-8cf8afac02a1" providerId="AD" clId="Web-{84113957-A699-90EA-3338-39C04F751BD7}"/>
    <pc:docChg chg="modSld">
      <pc:chgData name="YARRA NAVYA SAHITHI" userId="S::yarra_navya_sahithi@edunetworld.com::514808e6-a9b0-4219-8a6e-8cf8afac02a1" providerId="AD" clId="Web-{84113957-A699-90EA-3338-39C04F751BD7}" dt="2023-12-26T06:10:54.295" v="17" actId="1076"/>
      <pc:docMkLst>
        <pc:docMk/>
      </pc:docMkLst>
      <pc:sldChg chg="modSp">
        <pc:chgData name="YARRA NAVYA SAHITHI" userId="S::yarra_navya_sahithi@edunetworld.com::514808e6-a9b0-4219-8a6e-8cf8afac02a1" providerId="AD" clId="Web-{84113957-A699-90EA-3338-39C04F751BD7}" dt="2023-12-26T06:10:03.872" v="9" actId="20577"/>
        <pc:sldMkLst>
          <pc:docMk/>
          <pc:sldMk cId="0" sldId="260"/>
        </pc:sldMkLst>
        <pc:spChg chg="mod">
          <ac:chgData name="YARRA NAVYA SAHITHI" userId="S::yarra_navya_sahithi@edunetworld.com::514808e6-a9b0-4219-8a6e-8cf8afac02a1" providerId="AD" clId="Web-{84113957-A699-90EA-3338-39C04F751BD7}" dt="2023-12-26T06:10:03.872" v="9" actId="20577"/>
          <ac:spMkLst>
            <pc:docMk/>
            <pc:sldMk cId="0" sldId="260"/>
            <ac:spMk id="2" creationId="{723F8896-6AC5-687E-B1F5-83B1D0A50A5E}"/>
          </ac:spMkLst>
        </pc:spChg>
      </pc:sldChg>
      <pc:sldChg chg="addSp delSp modSp delAnim">
        <pc:chgData name="YARRA NAVYA SAHITHI" userId="S::yarra_navya_sahithi@edunetworld.com::514808e6-a9b0-4219-8a6e-8cf8afac02a1" providerId="AD" clId="Web-{84113957-A699-90EA-3338-39C04F751BD7}" dt="2023-12-26T06:10:54.295" v="17" actId="1076"/>
        <pc:sldMkLst>
          <pc:docMk/>
          <pc:sldMk cId="0" sldId="263"/>
        </pc:sldMkLst>
        <pc:spChg chg="add del mod">
          <ac:chgData name="YARRA NAVYA SAHITHI" userId="S::yarra_navya_sahithi@edunetworld.com::514808e6-a9b0-4219-8a6e-8cf8afac02a1" providerId="AD" clId="Web-{84113957-A699-90EA-3338-39C04F751BD7}" dt="2023-12-26T06:10:38.716" v="13"/>
          <ac:spMkLst>
            <pc:docMk/>
            <pc:sldMk cId="0" sldId="263"/>
            <ac:spMk id="4" creationId="{CE4CBF8C-536D-2ABE-0388-3428224DC415}"/>
          </ac:spMkLst>
        </pc:spChg>
        <pc:spChg chg="del mod">
          <ac:chgData name="YARRA NAVYA SAHITHI" userId="S::yarra_navya_sahithi@edunetworld.com::514808e6-a9b0-4219-8a6e-8cf8afac02a1" providerId="AD" clId="Web-{84113957-A699-90EA-3338-39C04F751BD7}" dt="2023-12-26T06:10:27.575" v="12"/>
          <ac:spMkLst>
            <pc:docMk/>
            <pc:sldMk cId="0" sldId="263"/>
            <ac:spMk id="255" creationId="{00000000-0000-0000-0000-000000000000}"/>
          </ac:spMkLst>
        </pc:spChg>
        <pc:picChg chg="mod">
          <ac:chgData name="YARRA NAVYA SAHITHI" userId="S::yarra_navya_sahithi@edunetworld.com::514808e6-a9b0-4219-8a6e-8cf8afac02a1" providerId="AD" clId="Web-{84113957-A699-90EA-3338-39C04F751BD7}" dt="2023-12-26T06:10:54.295" v="17" actId="1076"/>
          <ac:picMkLst>
            <pc:docMk/>
            <pc:sldMk cId="0" sldId="263"/>
            <ac:picMk id="2" creationId="{3CBF08BE-10B3-A2CC-B9C0-2C8646F9696C}"/>
          </ac:picMkLst>
        </pc:picChg>
      </pc:sldChg>
    </pc:docChg>
  </pc:docChgLst>
  <pc:docChgLst>
    <pc:chgData name="C. SURYA TEJA" userId="S::c_surya_teja@edunetworld.com::4cac4293-f24b-4e05-b729-281984d5c746" providerId="AD" clId="Web-{F020E985-D8DC-3FA3-A777-3AD4EF3D351A}"/>
    <pc:docChg chg="modSld">
      <pc:chgData name="C. SURYA TEJA" userId="S::c_surya_teja@edunetworld.com::4cac4293-f24b-4e05-b729-281984d5c746" providerId="AD" clId="Web-{F020E985-D8DC-3FA3-A777-3AD4EF3D351A}" dt="2024-01-06T04:26:02.688" v="11" actId="1076"/>
      <pc:docMkLst>
        <pc:docMk/>
      </pc:docMkLst>
      <pc:sldChg chg="addSp delSp modSp">
        <pc:chgData name="C. SURYA TEJA" userId="S::c_surya_teja@edunetworld.com::4cac4293-f24b-4e05-b729-281984d5c746" providerId="AD" clId="Web-{F020E985-D8DC-3FA3-A777-3AD4EF3D351A}" dt="2024-01-06T04:26:02.688" v="11" actId="1076"/>
        <pc:sldMkLst>
          <pc:docMk/>
          <pc:sldMk cId="0" sldId="256"/>
        </pc:sldMkLst>
        <pc:spChg chg="add mod ord">
          <ac:chgData name="C. SURYA TEJA" userId="S::c_surya_teja@edunetworld.com::4cac4293-f24b-4e05-b729-281984d5c746" providerId="AD" clId="Web-{F020E985-D8DC-3FA3-A777-3AD4EF3D351A}" dt="2024-01-06T04:25:52.031" v="8" actId="1076"/>
          <ac:spMkLst>
            <pc:docMk/>
            <pc:sldMk cId="0" sldId="256"/>
            <ac:spMk id="2" creationId="{1263C1D7-9C78-E1B7-D657-D92F8032015B}"/>
          </ac:spMkLst>
        </pc:spChg>
        <pc:spChg chg="del mod">
          <ac:chgData name="C. SURYA TEJA" userId="S::c_surya_teja@edunetworld.com::4cac4293-f24b-4e05-b729-281984d5c746" providerId="AD" clId="Web-{F020E985-D8DC-3FA3-A777-3AD4EF3D351A}" dt="2024-01-06T04:24:09.139" v="1"/>
          <ac:spMkLst>
            <pc:docMk/>
            <pc:sldMk cId="0" sldId="256"/>
            <ac:spMk id="4" creationId="{8A300F0A-6157-EBDF-E0C6-1957E2C2F03B}"/>
          </ac:spMkLst>
        </pc:spChg>
        <pc:picChg chg="mod">
          <ac:chgData name="C. SURYA TEJA" userId="S::c_surya_teja@edunetworld.com::4cac4293-f24b-4e05-b729-281984d5c746" providerId="AD" clId="Web-{F020E985-D8DC-3FA3-A777-3AD4EF3D351A}" dt="2024-01-06T04:26:02.688" v="11" actId="1076"/>
          <ac:picMkLst>
            <pc:docMk/>
            <pc:sldMk cId="0" sldId="256"/>
            <ac:picMk id="7" creationId="{653390A6-0DD9-C909-B9E2-A60F6B82F858}"/>
          </ac:picMkLst>
        </pc:picChg>
      </pc:sldChg>
    </pc:docChg>
  </pc:docChgLst>
  <pc:docChgLst>
    <pc:chgData clId="Web-{F020E985-D8DC-3FA3-A777-3AD4EF3D351A}"/>
    <pc:docChg chg="modSld">
      <pc:chgData name="" userId="" providerId="" clId="Web-{F020E985-D8DC-3FA3-A777-3AD4EF3D351A}" dt="2024-01-06T04:23:48.623" v="0" actId="1076"/>
      <pc:docMkLst>
        <pc:docMk/>
      </pc:docMkLst>
      <pc:sldChg chg="modSp">
        <pc:chgData name="" userId="" providerId="" clId="Web-{F020E985-D8DC-3FA3-A777-3AD4EF3D351A}" dt="2024-01-06T04:23:48.623" v="0" actId="1076"/>
        <pc:sldMkLst>
          <pc:docMk/>
          <pc:sldMk cId="0" sldId="256"/>
        </pc:sldMkLst>
        <pc:picChg chg="mod">
          <ac:chgData name="" userId="" providerId="" clId="Web-{F020E985-D8DC-3FA3-A777-3AD4EF3D351A}" dt="2024-01-06T04:23:48.623" v="0" actId="1076"/>
          <ac:picMkLst>
            <pc:docMk/>
            <pc:sldMk cId="0" sldId="256"/>
            <ac:picMk id="7" creationId="{653390A6-0DD9-C909-B9E2-A60F6B82F858}"/>
          </ac:picMkLst>
        </pc:picChg>
      </pc:sldChg>
    </pc:docChg>
  </pc:docChgLst>
  <pc:docChgLst>
    <pc:chgData name="C. SURYA TEJA" userId="S::c_surya_teja@edunetworld.com::4cac4293-f24b-4e05-b729-281984d5c746" providerId="AD" clId="Web-{31098B21-C781-BC45-F9FB-C5BCDD9519C4}"/>
    <pc:docChg chg="modSld">
      <pc:chgData name="C. SURYA TEJA" userId="S::c_surya_teja@edunetworld.com::4cac4293-f24b-4e05-b729-281984d5c746" providerId="AD" clId="Web-{31098B21-C781-BC45-F9FB-C5BCDD9519C4}" dt="2023-12-27T05:20:13.646" v="133" actId="20577"/>
      <pc:docMkLst>
        <pc:docMk/>
      </pc:docMkLst>
      <pc:sldChg chg="modSp">
        <pc:chgData name="C. SURYA TEJA" userId="S::c_surya_teja@edunetworld.com::4cac4293-f24b-4e05-b729-281984d5c746" providerId="AD" clId="Web-{31098B21-C781-BC45-F9FB-C5BCDD9519C4}" dt="2023-12-27T05:20:13.646" v="133" actId="20577"/>
        <pc:sldMkLst>
          <pc:docMk/>
          <pc:sldMk cId="0" sldId="257"/>
        </pc:sldMkLst>
        <pc:spChg chg="mod">
          <ac:chgData name="C. SURYA TEJA" userId="S::c_surya_teja@edunetworld.com::4cac4293-f24b-4e05-b729-281984d5c746" providerId="AD" clId="Web-{31098B21-C781-BC45-F9FB-C5BCDD9519C4}" dt="2023-12-27T05:20:13.646" v="133" actId="20577"/>
          <ac:spMkLst>
            <pc:docMk/>
            <pc:sldMk cId="0" sldId="257"/>
            <ac:spMk id="2" creationId="{F2201BF6-CD3B-057C-27CD-A61A55B8613A}"/>
          </ac:spMkLst>
        </pc:spChg>
      </pc:sldChg>
      <pc:sldChg chg="modSp">
        <pc:chgData name="C. SURYA TEJA" userId="S::c_surya_teja@edunetworld.com::4cac4293-f24b-4e05-b729-281984d5c746" providerId="AD" clId="Web-{31098B21-C781-BC45-F9FB-C5BCDD9519C4}" dt="2023-12-27T05:12:39.031" v="49" actId="20577"/>
        <pc:sldMkLst>
          <pc:docMk/>
          <pc:sldMk cId="0" sldId="258"/>
        </pc:sldMkLst>
        <pc:spChg chg="mod">
          <ac:chgData name="C. SURYA TEJA" userId="S::c_surya_teja@edunetworld.com::4cac4293-f24b-4e05-b729-281984d5c746" providerId="AD" clId="Web-{31098B21-C781-BC45-F9FB-C5BCDD9519C4}" dt="2023-12-27T05:12:39.031" v="49" actId="20577"/>
          <ac:spMkLst>
            <pc:docMk/>
            <pc:sldMk cId="0" sldId="258"/>
            <ac:spMk id="213" creationId="{00000000-0000-0000-0000-000000000000}"/>
          </ac:spMkLst>
        </pc:spChg>
      </pc:sldChg>
      <pc:sldChg chg="modSp">
        <pc:chgData name="C. SURYA TEJA" userId="S::c_surya_teja@edunetworld.com::4cac4293-f24b-4e05-b729-281984d5c746" providerId="AD" clId="Web-{31098B21-C781-BC45-F9FB-C5BCDD9519C4}" dt="2023-12-27T05:14:00.876" v="52" actId="20577"/>
        <pc:sldMkLst>
          <pc:docMk/>
          <pc:sldMk cId="0" sldId="261"/>
        </pc:sldMkLst>
        <pc:spChg chg="mod">
          <ac:chgData name="C. SURYA TEJA" userId="S::c_surya_teja@edunetworld.com::4cac4293-f24b-4e05-b729-281984d5c746" providerId="AD" clId="Web-{31098B21-C781-BC45-F9FB-C5BCDD9519C4}" dt="2023-12-27T05:14:00.876" v="52" actId="20577"/>
          <ac:spMkLst>
            <pc:docMk/>
            <pc:sldMk cId="0" sldId="261"/>
            <ac:spMk id="23" creationId="{D80CCEC1-3A99-0E33-7823-947EF556C6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6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43231fcd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1143231fc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body" idx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40309" y="1382809"/>
            <a:ext cx="1229566" cy="105997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3755031" y="1194620"/>
            <a:ext cx="1666162" cy="143634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804994" y="5233183"/>
            <a:ext cx="718261" cy="61919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837838" y="1101306"/>
            <a:ext cx="651613" cy="56173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2"/>
          <p:cNvSpPr>
            <a:spLocks noGrp="1"/>
          </p:cNvSpPr>
          <p:nvPr>
            <p:ph type="pic" idx="2"/>
          </p:nvPr>
        </p:nvSpPr>
        <p:spPr>
          <a:xfrm>
            <a:off x="1571515" y="1914044"/>
            <a:ext cx="3993624" cy="3617848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3pPr>
            <a:lvl4pPr marL="1828800" lvl="3" indent="-30988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4pPr>
            <a:lvl5pPr marL="2286000" lvl="4" indent="-309879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3"/>
          <p:cNvSpPr>
            <a:spLocks noGrp="1"/>
          </p:cNvSpPr>
          <p:nvPr>
            <p:ph type="pic" idx="2"/>
          </p:nvPr>
        </p:nvSpPr>
        <p:spPr>
          <a:xfrm>
            <a:off x="7090227" y="786181"/>
            <a:ext cx="4441372" cy="5393036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2" descr="Tall office building looking up"/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sz="4800"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5733416" y="624239"/>
            <a:ext cx="5855754" cy="563157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marL="914400" lvl="1" indent="-3302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3" name="Google Shape;73;p6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74" name="Google Shape;7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6" name="Google Shape;7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77" name="Google Shape;7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81" name="Google Shape;8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660396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12/13/2021</a:t>
            </a:r>
            <a:endParaRPr sz="1100" b="0" i="0" u="none" strike="noStrike" cap="non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445526" y="63789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/>
          </a:p>
        </p:txBody>
      </p:sp>
      <p:sp>
        <p:nvSpPr>
          <p:cNvPr id="28" name="Google Shape;28;p1"/>
          <p:cNvSpPr txBox="1"/>
          <p:nvPr/>
        </p:nvSpPr>
        <p:spPr>
          <a:xfrm>
            <a:off x="8805338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6044283" y="2907635"/>
            <a:ext cx="4998600" cy="2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dk1"/>
                </a:solidFill>
              </a:rPr>
              <a:t>Presented by -</a:t>
            </a:r>
          </a:p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C. Surya Teja</a:t>
            </a:r>
          </a:p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K. Akash</a:t>
            </a:r>
          </a:p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K. Santoshi</a:t>
            </a:r>
          </a:p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R. Hariom</a:t>
            </a:r>
          </a:p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Y. Navya Sahithi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dirty="0">
              <a:solidFill>
                <a:schemeClr val="dk1"/>
              </a:solidFill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819908" y="319590"/>
            <a:ext cx="4998720" cy="74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GB" sz="4400" dirty="0"/>
              <a:t>Team 1</a:t>
            </a:r>
            <a:endParaRPr sz="4400" dirty="0"/>
          </a:p>
        </p:txBody>
      </p:sp>
      <p:sp>
        <p:nvSpPr>
          <p:cNvPr id="199" name="Google Shape;199;p23"/>
          <p:cNvSpPr txBox="1"/>
          <p:nvPr/>
        </p:nvSpPr>
        <p:spPr>
          <a:xfrm>
            <a:off x="5694610" y="1194996"/>
            <a:ext cx="3679048" cy="82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  <a:buSzPts val="1920"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rebuchet MS"/>
              </a:rPr>
              <a:t>RESTAURANT</a:t>
            </a:r>
            <a:br>
              <a:rPr lang="en-US" sz="4400" b="1" dirty="0">
                <a:latin typeface="Trebuchet MS"/>
              </a:rPr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rebuchet MS"/>
              </a:rPr>
              <a:t>WEBSITE</a:t>
            </a:r>
            <a:endParaRPr lang="en-IN" sz="4400" b="1" dirty="0">
              <a:solidFill>
                <a:schemeClr val="accent2">
                  <a:lumMod val="50000"/>
                </a:schemeClr>
              </a:solidFill>
              <a:latin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entagon 1">
            <a:extLst>
              <a:ext uri="{FF2B5EF4-FFF2-40B4-BE49-F238E27FC236}">
                <a16:creationId xmlns:a16="http://schemas.microsoft.com/office/drawing/2014/main" id="{1263C1D7-9C78-E1B7-D657-D92F8032015B}"/>
              </a:ext>
            </a:extLst>
          </p:cNvPr>
          <p:cNvSpPr/>
          <p:nvPr/>
        </p:nvSpPr>
        <p:spPr>
          <a:xfrm>
            <a:off x="952500" y="2383824"/>
            <a:ext cx="3367216" cy="266699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black and gold logo&#10;&#10;Description automatically generated">
            <a:extLst>
              <a:ext uri="{FF2B5EF4-FFF2-40B4-BE49-F238E27FC236}">
                <a16:creationId xmlns:a16="http://schemas.microsoft.com/office/drawing/2014/main" id="{653390A6-0DD9-C909-B9E2-A60F6B82F85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t="4071" b="4071"/>
          <a:stretch/>
        </p:blipFill>
        <p:spPr>
          <a:xfrm>
            <a:off x="1257303" y="2550365"/>
            <a:ext cx="2645203" cy="234104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59" y="6410461"/>
            <a:ext cx="3706253" cy="29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0800" y="3748079"/>
            <a:ext cx="1727200" cy="301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 sz="4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F8896-6AC5-687E-B1F5-83B1D0A5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1680" y="1488613"/>
            <a:ext cx="6960570" cy="388077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cs typeface="Gill Sans Light"/>
              </a:rPr>
              <a:t>Objective</a:t>
            </a:r>
            <a:endParaRPr lang="en-US" sz="240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cs typeface="Gill Sans Light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cs typeface="Gill Sans Light"/>
              </a:rPr>
              <a:t>Technologies Used / Component Used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cs typeface="Gill Sans Light"/>
              </a:rPr>
              <a:t>Flow Diagram of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cs typeface="Gill Sans Light"/>
              </a:rPr>
              <a:t>Future Enhancement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cs typeface="Gill Sans Light"/>
              </a:rPr>
              <a:t>Output Screenshot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>
              <a:buFont typeface="Wingdings"/>
              <a:buChar char="Ø"/>
            </a:pP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  <a:p>
            <a:pPr>
              <a:buFont typeface="Wingdings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677334" y="317970"/>
            <a:ext cx="8596668" cy="135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endParaRPr lang="en-US" sz="4400" dirty="0"/>
          </a:p>
          <a:p>
            <a:r>
              <a:rPr lang="en-US" sz="4400" dirty="0">
                <a:solidFill>
                  <a:schemeClr val="tx1"/>
                </a:solidFill>
              </a:rPr>
              <a:t>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endParaRPr lang="en-US" sz="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endParaRPr lang="en-US" sz="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201BF6-CD3B-057C-27CD-A61A55B8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5259" y="2301699"/>
            <a:ext cx="7731187" cy="3391588"/>
          </a:xfrm>
        </p:spPr>
        <p:txBody>
          <a:bodyPr>
            <a:normAutofit/>
          </a:bodyPr>
          <a:lstStyle/>
          <a:p>
            <a:pPr>
              <a:buFont typeface="Noto Sans Symbols" panose="05000000000000000000" pitchFamily="2" charset="2"/>
              <a:buChar char="►"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The Eat Club restaurant website project is to create an online platform that effectively represents and promotes. The restaurant's brand, offerings, and services.</a:t>
            </a:r>
            <a:endParaRPr lang="en-IN" sz="2400">
              <a:solidFill>
                <a:schemeClr val="accent3">
                  <a:lumMod val="50000"/>
                </a:schemeClr>
              </a:solidFill>
              <a:latin typeface="Caladea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3">
            <a:alphaModFix/>
          </a:blip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359" y="6410461"/>
            <a:ext cx="3706253" cy="29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530947" y="1954572"/>
            <a:ext cx="8756100" cy="455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algn="just">
              <a:lnSpc>
                <a:spcPct val="15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Eat Club restaurant requires a fully functional website that represents its brand and provides an interactive platform for customers.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indent="-457200" algn="just">
              <a:lnSpc>
                <a:spcPct val="15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The website should have a responsive design to ensure accessibility on various devices and be visually appealing to attract potential customers. </a:t>
            </a:r>
            <a:endParaRPr lang="en-IN" sz="240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240"/>
              <a:buNone/>
            </a:pPr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ct val="100000"/>
            </a:pPr>
            <a:r>
              <a:rPr lang="en-US" sz="4400" b="0" dirty="0"/>
              <a:t>PROBLEM  STATEMENT</a:t>
            </a: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8384" y="3400534"/>
            <a:ext cx="2760756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 rotWithShape="1">
          <a:blip r:embed="rId4">
            <a:alphaModFix/>
          </a:blip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7596"/>
          <a:stretch/>
        </p:blipFill>
        <p:spPr>
          <a:xfrm>
            <a:off x="64169" y="3373692"/>
            <a:ext cx="2465671" cy="342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660399" y="630432"/>
            <a:ext cx="9364882" cy="141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3600"/>
              <a:t>TECHNOLOGIES USED / COMPONENT USED</a:t>
            </a:r>
            <a:endParaRPr lang="en-US" sz="3600" b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Font typeface="Trebuchet MS"/>
              <a:buNone/>
            </a:pP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BF08BE-10B3-A2CC-B9C0-2C8646F96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621" y="2322278"/>
            <a:ext cx="5992518" cy="3411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52DB446-8A3F-32D0-0BA1-8C1D134F8DE9}"/>
              </a:ext>
            </a:extLst>
          </p:cNvPr>
          <p:cNvSpPr>
            <a:spLocks noGrp="1"/>
          </p:cNvSpPr>
          <p:nvPr/>
        </p:nvSpPr>
        <p:spPr>
          <a:xfrm>
            <a:off x="1365956" y="259583"/>
            <a:ext cx="7577138" cy="54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FLOW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0E893-D357-48A4-53BC-FC7A2E4D4952}"/>
              </a:ext>
            </a:extLst>
          </p:cNvPr>
          <p:cNvSpPr/>
          <p:nvPr/>
        </p:nvSpPr>
        <p:spPr>
          <a:xfrm>
            <a:off x="3100363" y="1008430"/>
            <a:ext cx="1828800" cy="4725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Home</a:t>
            </a:r>
            <a:endParaRPr lang="en-IN">
              <a:solidFill>
                <a:srgbClr val="FF0000"/>
              </a:solidFill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1783B-8586-902B-0E43-C2CA96EB6191}"/>
              </a:ext>
            </a:extLst>
          </p:cNvPr>
          <p:cNvSpPr/>
          <p:nvPr/>
        </p:nvSpPr>
        <p:spPr>
          <a:xfrm>
            <a:off x="351619" y="3257690"/>
            <a:ext cx="1828800" cy="4725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A05AF-1BDF-418B-1AF2-B6ACDF947F7C}"/>
              </a:ext>
            </a:extLst>
          </p:cNvPr>
          <p:cNvSpPr/>
          <p:nvPr/>
        </p:nvSpPr>
        <p:spPr>
          <a:xfrm>
            <a:off x="353400" y="2137319"/>
            <a:ext cx="1828800" cy="4725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Reservation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09563-9D94-4AF0-DEA9-E6E02EFD3914}"/>
              </a:ext>
            </a:extLst>
          </p:cNvPr>
          <p:cNvSpPr/>
          <p:nvPr/>
        </p:nvSpPr>
        <p:spPr>
          <a:xfrm>
            <a:off x="5858131" y="2144692"/>
            <a:ext cx="1264356" cy="4819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Veg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1AEE19-8618-328A-A6CB-0D98DB487320}"/>
              </a:ext>
            </a:extLst>
          </p:cNvPr>
          <p:cNvSpPr/>
          <p:nvPr/>
        </p:nvSpPr>
        <p:spPr>
          <a:xfrm>
            <a:off x="3109769" y="2137319"/>
            <a:ext cx="1828800" cy="4725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About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FD430-4FAC-3FBB-05C3-2B6291C5A8C0}"/>
              </a:ext>
            </a:extLst>
          </p:cNvPr>
          <p:cNvSpPr/>
          <p:nvPr/>
        </p:nvSpPr>
        <p:spPr>
          <a:xfrm>
            <a:off x="3109769" y="3266207"/>
            <a:ext cx="1828800" cy="4725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0B502-BD44-DD11-C36B-0FE5547C6092}"/>
              </a:ext>
            </a:extLst>
          </p:cNvPr>
          <p:cNvSpPr/>
          <p:nvPr/>
        </p:nvSpPr>
        <p:spPr>
          <a:xfrm>
            <a:off x="3109769" y="4348059"/>
            <a:ext cx="1828800" cy="4725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Our Team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B15B8-9509-3634-4D6B-47F5C404BD09}"/>
              </a:ext>
            </a:extLst>
          </p:cNvPr>
          <p:cNvSpPr/>
          <p:nvPr/>
        </p:nvSpPr>
        <p:spPr>
          <a:xfrm>
            <a:off x="3194435" y="5881466"/>
            <a:ext cx="1828800" cy="4725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0BAD1-4DEF-8498-930B-4120D117AD64}"/>
              </a:ext>
            </a:extLst>
          </p:cNvPr>
          <p:cNvSpPr/>
          <p:nvPr/>
        </p:nvSpPr>
        <p:spPr>
          <a:xfrm>
            <a:off x="5906820" y="3270274"/>
            <a:ext cx="1264356" cy="4725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Non-veg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3CC87C-7E7E-0431-6803-FE8FDDAD9887}"/>
              </a:ext>
            </a:extLst>
          </p:cNvPr>
          <p:cNvCxnSpPr>
            <a:cxnSpLocks/>
          </p:cNvCxnSpPr>
          <p:nvPr/>
        </p:nvCxnSpPr>
        <p:spPr>
          <a:xfrm flipH="1">
            <a:off x="4006331" y="1471566"/>
            <a:ext cx="8432" cy="770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D6590B-D321-8B0F-B12D-2B7C18B8433B}"/>
              </a:ext>
            </a:extLst>
          </p:cNvPr>
          <p:cNvCxnSpPr>
            <a:cxnSpLocks/>
          </p:cNvCxnSpPr>
          <p:nvPr/>
        </p:nvCxnSpPr>
        <p:spPr>
          <a:xfrm flipH="1">
            <a:off x="4006331" y="2609862"/>
            <a:ext cx="8432" cy="667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2D6F3D-495C-4109-0F73-1798A48E40A4}"/>
              </a:ext>
            </a:extLst>
          </p:cNvPr>
          <p:cNvCxnSpPr>
            <a:cxnSpLocks/>
          </p:cNvCxnSpPr>
          <p:nvPr/>
        </p:nvCxnSpPr>
        <p:spPr>
          <a:xfrm>
            <a:off x="4005356" y="4877047"/>
            <a:ext cx="10382" cy="958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9EF6B-F46C-89D2-3159-8A0C7D31EEEC}"/>
              </a:ext>
            </a:extLst>
          </p:cNvPr>
          <p:cNvCxnSpPr>
            <a:cxnSpLocks/>
          </p:cNvCxnSpPr>
          <p:nvPr/>
        </p:nvCxnSpPr>
        <p:spPr>
          <a:xfrm flipH="1">
            <a:off x="4006331" y="3738751"/>
            <a:ext cx="8432" cy="667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A73122-0D1C-4531-24EF-682789F85AB5}"/>
              </a:ext>
            </a:extLst>
          </p:cNvPr>
          <p:cNvCxnSpPr>
            <a:cxnSpLocks/>
          </p:cNvCxnSpPr>
          <p:nvPr/>
        </p:nvCxnSpPr>
        <p:spPr>
          <a:xfrm flipH="1">
            <a:off x="1212331" y="2600454"/>
            <a:ext cx="8432" cy="667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49E1060-A1B4-F73A-BDD1-83C3758A10E3}"/>
              </a:ext>
            </a:extLst>
          </p:cNvPr>
          <p:cNvCxnSpPr>
            <a:cxnSpLocks/>
          </p:cNvCxnSpPr>
          <p:nvPr/>
        </p:nvCxnSpPr>
        <p:spPr>
          <a:xfrm flipH="1">
            <a:off x="1215506" y="1278484"/>
            <a:ext cx="1874132" cy="8686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48C92F-BE5A-A016-0650-E1929E26CA38}"/>
              </a:ext>
            </a:extLst>
          </p:cNvPr>
          <p:cNvCxnSpPr/>
          <p:nvPr/>
        </p:nvCxnSpPr>
        <p:spPr>
          <a:xfrm>
            <a:off x="1207911" y="3743208"/>
            <a:ext cx="1881" cy="2419582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6F433-8715-AB5A-F792-C91822CE4312}"/>
              </a:ext>
            </a:extLst>
          </p:cNvPr>
          <p:cNvCxnSpPr/>
          <p:nvPr/>
        </p:nvCxnSpPr>
        <p:spPr>
          <a:xfrm flipH="1" flipV="1">
            <a:off x="5015677" y="6168085"/>
            <a:ext cx="1381007" cy="7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06CD55D-2805-6072-90FD-0B4AA5827E2F}"/>
              </a:ext>
            </a:extLst>
          </p:cNvPr>
          <p:cNvSpPr/>
          <p:nvPr/>
        </p:nvSpPr>
        <p:spPr>
          <a:xfrm>
            <a:off x="8688362" y="5232355"/>
            <a:ext cx="1762949" cy="3878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Place 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AB13A6-8117-973A-F7F6-56CBA5D9F6FE}"/>
              </a:ext>
            </a:extLst>
          </p:cNvPr>
          <p:cNvSpPr/>
          <p:nvPr/>
        </p:nvSpPr>
        <p:spPr>
          <a:xfrm>
            <a:off x="8857695" y="3313245"/>
            <a:ext cx="1414875" cy="47254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Select Food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CB200-F210-B203-7F80-01A497B0352A}"/>
              </a:ext>
            </a:extLst>
          </p:cNvPr>
          <p:cNvSpPr/>
          <p:nvPr/>
        </p:nvSpPr>
        <p:spPr>
          <a:xfrm>
            <a:off x="6402362" y="5890874"/>
            <a:ext cx="1828800" cy="4725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Payment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C705C3-8A96-804E-F77E-B5A188345E5C}"/>
              </a:ext>
            </a:extLst>
          </p:cNvPr>
          <p:cNvSpPr/>
          <p:nvPr/>
        </p:nvSpPr>
        <p:spPr>
          <a:xfrm>
            <a:off x="5902879" y="4347170"/>
            <a:ext cx="1254949" cy="4725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Deserts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ABAFE-664B-4025-F99F-12C4285CF50B}"/>
              </a:ext>
            </a:extLst>
          </p:cNvPr>
          <p:cNvSpPr/>
          <p:nvPr/>
        </p:nvSpPr>
        <p:spPr>
          <a:xfrm>
            <a:off x="10184140" y="4310429"/>
            <a:ext cx="1828800" cy="4725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b="1">
                <a:solidFill>
                  <a:schemeClr val="accent4">
                    <a:lumMod val="50000"/>
                  </a:schemeClr>
                </a:solidFill>
                <a:latin typeface="Cambria"/>
                <a:ea typeface="Cambria"/>
                <a:cs typeface="Arial"/>
              </a:rPr>
              <a:t>Future Scope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9FF31A-DA17-CF0F-12C3-70C6BE05398F}"/>
              </a:ext>
            </a:extLst>
          </p:cNvPr>
          <p:cNvCxnSpPr/>
          <p:nvPr/>
        </p:nvCxnSpPr>
        <p:spPr>
          <a:xfrm flipV="1">
            <a:off x="4942653" y="3491090"/>
            <a:ext cx="340547" cy="7525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A05B90-2954-382F-5E14-1A4E8E73D2B3}"/>
              </a:ext>
            </a:extLst>
          </p:cNvPr>
          <p:cNvCxnSpPr/>
          <p:nvPr/>
        </p:nvCxnSpPr>
        <p:spPr>
          <a:xfrm>
            <a:off x="5254860" y="2371490"/>
            <a:ext cx="48919" cy="2222029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0D3B00-28D4-2387-DBB2-913C2544A2E0}"/>
              </a:ext>
            </a:extLst>
          </p:cNvPr>
          <p:cNvCxnSpPr/>
          <p:nvPr/>
        </p:nvCxnSpPr>
        <p:spPr>
          <a:xfrm>
            <a:off x="5275439" y="2382660"/>
            <a:ext cx="632177" cy="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975311-A472-F8AE-F50C-3D4B713D65A6}"/>
              </a:ext>
            </a:extLst>
          </p:cNvPr>
          <p:cNvCxnSpPr>
            <a:cxnSpLocks/>
          </p:cNvCxnSpPr>
          <p:nvPr/>
        </p:nvCxnSpPr>
        <p:spPr>
          <a:xfrm>
            <a:off x="5275439" y="4593401"/>
            <a:ext cx="632177" cy="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B2CF44-A18A-ACE0-7F14-FD131E3AAD4D}"/>
              </a:ext>
            </a:extLst>
          </p:cNvPr>
          <p:cNvCxnSpPr>
            <a:cxnSpLocks/>
          </p:cNvCxnSpPr>
          <p:nvPr/>
        </p:nvCxnSpPr>
        <p:spPr>
          <a:xfrm>
            <a:off x="5275439" y="3502141"/>
            <a:ext cx="632177" cy="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22B522-2BEC-B4A3-36E4-FDA7C817B099}"/>
              </a:ext>
            </a:extLst>
          </p:cNvPr>
          <p:cNvCxnSpPr/>
          <p:nvPr/>
        </p:nvCxnSpPr>
        <p:spPr>
          <a:xfrm flipV="1">
            <a:off x="7162212" y="2305168"/>
            <a:ext cx="2231437" cy="16933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649393-5C98-843B-9F2D-DC62DC09DC6A}"/>
              </a:ext>
            </a:extLst>
          </p:cNvPr>
          <p:cNvCxnSpPr/>
          <p:nvPr/>
        </p:nvCxnSpPr>
        <p:spPr>
          <a:xfrm>
            <a:off x="9355902" y="2333272"/>
            <a:ext cx="1882" cy="989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4C055C-7849-B79F-CFDF-547971210981}"/>
              </a:ext>
            </a:extLst>
          </p:cNvPr>
          <p:cNvCxnSpPr/>
          <p:nvPr/>
        </p:nvCxnSpPr>
        <p:spPr>
          <a:xfrm>
            <a:off x="7158096" y="3493911"/>
            <a:ext cx="1704622" cy="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FC138-53A9-FBEA-F824-2E36321AAB5E}"/>
              </a:ext>
            </a:extLst>
          </p:cNvPr>
          <p:cNvCxnSpPr/>
          <p:nvPr/>
        </p:nvCxnSpPr>
        <p:spPr>
          <a:xfrm>
            <a:off x="7159860" y="4596341"/>
            <a:ext cx="1911585" cy="1882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01DCE6-01F1-82E7-6601-0443556A55E6}"/>
              </a:ext>
            </a:extLst>
          </p:cNvPr>
          <p:cNvCxnSpPr/>
          <p:nvPr/>
        </p:nvCxnSpPr>
        <p:spPr>
          <a:xfrm flipV="1">
            <a:off x="9071328" y="3799380"/>
            <a:ext cx="1882" cy="79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D83FED-A618-E6CA-4DB6-578DA1AC9024}"/>
              </a:ext>
            </a:extLst>
          </p:cNvPr>
          <p:cNvCxnSpPr/>
          <p:nvPr/>
        </p:nvCxnSpPr>
        <p:spPr>
          <a:xfrm flipH="1">
            <a:off x="9511242" y="3784952"/>
            <a:ext cx="16933" cy="1441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A5248-81F2-10A7-CDAD-CDEDC4D13291}"/>
              </a:ext>
            </a:extLst>
          </p:cNvPr>
          <p:cNvCxnSpPr/>
          <p:nvPr/>
        </p:nvCxnSpPr>
        <p:spPr>
          <a:xfrm flipV="1">
            <a:off x="1211837" y="6122247"/>
            <a:ext cx="1973282" cy="25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85AFCF4-136B-2E9C-9979-A2FCE6423AB8}"/>
              </a:ext>
            </a:extLst>
          </p:cNvPr>
          <p:cNvCxnSpPr>
            <a:cxnSpLocks/>
          </p:cNvCxnSpPr>
          <p:nvPr/>
        </p:nvCxnSpPr>
        <p:spPr>
          <a:xfrm flipH="1">
            <a:off x="7311505" y="5424951"/>
            <a:ext cx="1389223" cy="4728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B73040-E3EA-CCC4-1DB2-D75AD8D0E0B5}"/>
              </a:ext>
            </a:extLst>
          </p:cNvPr>
          <p:cNvCxnSpPr>
            <a:cxnSpLocks/>
          </p:cNvCxnSpPr>
          <p:nvPr/>
        </p:nvCxnSpPr>
        <p:spPr>
          <a:xfrm flipH="1">
            <a:off x="11076207" y="4821883"/>
            <a:ext cx="17911" cy="1340908"/>
          </a:xfrm>
          <a:prstGeom prst="straightConnector1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4BC1F7-FE6F-3D45-6B56-CBE27B28E7C3}"/>
              </a:ext>
            </a:extLst>
          </p:cNvPr>
          <p:cNvCxnSpPr>
            <a:cxnSpLocks/>
          </p:cNvCxnSpPr>
          <p:nvPr/>
        </p:nvCxnSpPr>
        <p:spPr>
          <a:xfrm flipH="1" flipV="1">
            <a:off x="8242028" y="6122247"/>
            <a:ext cx="2856016" cy="5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254093-9D48-CE56-45E9-C7AF6D4806B1}"/>
              </a:ext>
            </a:extLst>
          </p:cNvPr>
          <p:cNvCxnSpPr>
            <a:cxnSpLocks/>
          </p:cNvCxnSpPr>
          <p:nvPr/>
        </p:nvCxnSpPr>
        <p:spPr>
          <a:xfrm flipH="1" flipV="1">
            <a:off x="10070042" y="3842156"/>
            <a:ext cx="967326" cy="44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90FEB5-9F88-2EF5-5ADB-DB24E4A43BD5}"/>
              </a:ext>
            </a:extLst>
          </p:cNvPr>
          <p:cNvCxnSpPr>
            <a:cxnSpLocks/>
          </p:cNvCxnSpPr>
          <p:nvPr/>
        </p:nvCxnSpPr>
        <p:spPr>
          <a:xfrm flipH="1">
            <a:off x="9812742" y="4819987"/>
            <a:ext cx="838678" cy="368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7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CCCE-4C05-472A-419F-F0829AE75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956" y="353719"/>
            <a:ext cx="5763159" cy="790228"/>
          </a:xfrm>
        </p:spPr>
        <p:txBody>
          <a:bodyPr/>
          <a:lstStyle/>
          <a:p>
            <a:r>
              <a:rPr lang="en-US" sz="4400">
                <a:solidFill>
                  <a:schemeClr val="accent4">
                    <a:lumMod val="50000"/>
                  </a:schemeClr>
                </a:solidFill>
              </a:rPr>
              <a:t>Future Enhancement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270C0-6EC7-EFBB-BA84-40B5305DE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956" y="1539056"/>
            <a:ext cx="7766936" cy="3947342"/>
          </a:xfrm>
        </p:spPr>
        <p:txBody>
          <a:bodyPr>
            <a:normAutofit/>
          </a:bodyPr>
          <a:lstStyle/>
          <a:p>
            <a:pPr algn="l">
              <a:buFont typeface="Wingdings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 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Online Deliveries.</a:t>
            </a:r>
          </a:p>
          <a:p>
            <a:pPr algn="l">
              <a:buFont typeface="Wingdings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 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Add-to-cart.</a:t>
            </a:r>
          </a:p>
          <a:p>
            <a:pPr algn="l">
              <a:buFont typeface="Wingdings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 Payment 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methods.</a:t>
            </a:r>
          </a:p>
          <a:p>
            <a:pPr algn="l">
              <a:buFont typeface="Wingdings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 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Offers and Discounts.</a:t>
            </a:r>
          </a:p>
          <a:p>
            <a:pPr algn="l">
              <a:buFont typeface="Wingdings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 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Database.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Search bar.</a:t>
            </a:r>
          </a:p>
          <a:p>
            <a:pPr algn="l">
              <a:buFont typeface="Wingdings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Rating to foods.</a:t>
            </a:r>
          </a:p>
          <a:p>
            <a:pPr algn="l">
              <a:buFont typeface="Wingdings"/>
              <a:buChar char="Ø"/>
            </a:pPr>
            <a:endParaRPr lang="en-US" sz="2400">
              <a:solidFill>
                <a:schemeClr val="accent3">
                  <a:lumMod val="50000"/>
                </a:schemeClr>
              </a:solidFill>
            </a:endParaRPr>
          </a:p>
          <a:p>
            <a:pPr marL="137160" indent="0" algn="l"/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DB445-83BB-1CB5-80E5-82E43755FE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pic>
        <p:nvPicPr>
          <p:cNvPr id="6" name="Google Shape;231;p27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B4D19612-EBE7-5CC7-C851-DFCCAD85E7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3763" y="3804523"/>
            <a:ext cx="1915348" cy="3047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0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3200"/>
              <a:t>OUTPUT SCREENSHOT</a:t>
            </a:r>
            <a:endParaRPr lang="en-US"/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59" y="6176804"/>
            <a:ext cx="21812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restaurant with a picture of a person standing in front of a bar&#10;&#10;Description automatically generated">
            <a:extLst>
              <a:ext uri="{FF2B5EF4-FFF2-40B4-BE49-F238E27FC236}">
                <a16:creationId xmlns:a16="http://schemas.microsoft.com/office/drawing/2014/main" id="{70E7E1E6-1ED7-00C9-A639-CAF554D7B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68" y="1551066"/>
            <a:ext cx="10503242" cy="46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6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2818921" y="2956055"/>
            <a:ext cx="5525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 sz="5900"/>
              <a:t>THANK YOU</a:t>
            </a:r>
            <a:endParaRPr sz="5900"/>
          </a:p>
        </p:txBody>
      </p:sp>
      <p:pic>
        <p:nvPicPr>
          <p:cNvPr id="351" name="Google Shape;351;p40"/>
          <p:cNvPicPr preferRelativeResize="0"/>
          <p:nvPr/>
        </p:nvPicPr>
        <p:blipFill rotWithShape="1">
          <a:blip r:embed="rId3">
            <a:alphaModFix/>
          </a:blip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Team 1</vt:lpstr>
      <vt:lpstr>AGENDA</vt:lpstr>
      <vt:lpstr> OBJECTIVE   </vt:lpstr>
      <vt:lpstr>PROBLEM  STATEMENT</vt:lpstr>
      <vt:lpstr>TECHNOLOGIES USED / COMPONENT USED </vt:lpstr>
      <vt:lpstr>PowerPoint Presentation</vt:lpstr>
      <vt:lpstr>Future Enhancement</vt:lpstr>
      <vt:lpstr>OUTPUT SCREENSHOT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VOIS_Camp_Team N0.22</dc:title>
  <dc:creator>Siddharth Jain</dc:creator>
  <cp:revision>276</cp:revision>
  <dcterms:modified xsi:type="dcterms:W3CDTF">2024-01-06T04:26:07Z</dcterms:modified>
</cp:coreProperties>
</file>