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10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4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r">
              <a:defRPr sz="42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31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400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006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12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84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6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6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3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554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49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89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772AE57-ABF8-47FB-B59A-E9103EF7B755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C91E6EC-C275-4716-9278-D4E596BC70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238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r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3A3BA6-5785-46BF-BDED-59E6FC927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Humanities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77A2149-6897-41BF-ACB4-D9AE769E0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Chen Alon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32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85952-E260-4CA3-BDF9-8EF7CCE0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800" b="0" dirty="0"/>
              <a:t>שאלת המחקר</a:t>
            </a:r>
            <a:endParaRPr lang="he-IL" sz="4400" b="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9264E5-24C6-4849-89E8-9103AF95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712713"/>
            <a:ext cx="10554574" cy="301222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2800" dirty="0"/>
              <a:t>כיצד ניתן להראות את המרחבים שבהם מתקיימת עלילת הסיפור		</a:t>
            </a:r>
          </a:p>
          <a:p>
            <a:pPr marL="0" indent="0">
              <a:buNone/>
            </a:pPr>
            <a:r>
              <a:rPr lang="he-IL" sz="2800" dirty="0"/>
              <a:t>	והשינוי של מרחבים אלו במהלך התקדמות העלילה של הספר</a:t>
            </a:r>
          </a:p>
          <a:p>
            <a:pPr marL="0" indent="0">
              <a:buNone/>
            </a:pPr>
            <a:endParaRPr lang="he-IL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800" dirty="0"/>
              <a:t> זיהוי מקומות מוזכרים באקראי לעומת מקומות שבהם הדמויות נמצאות.</a:t>
            </a:r>
          </a:p>
          <a:p>
            <a:pPr marL="0" indent="0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4728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92F260-DC54-4807-B9AA-4A7E093A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904235"/>
            <a:ext cx="10554574" cy="363651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e-IL" sz="2400" dirty="0"/>
              <a:t>	</a:t>
            </a:r>
            <a:r>
              <a:rPr lang="he-IL" sz="2800" dirty="0"/>
              <a:t>פרויקט זה יבוצע במסגרת הקורס "נושאים במדעי הרוח הדיגיטליים",         	בהנחייתה של ד"ר יעל נצר.</a:t>
            </a:r>
          </a:p>
          <a:p>
            <a:pPr marL="400050" lvl="1" indent="0" fontAlgn="base">
              <a:buNone/>
            </a:pPr>
            <a:r>
              <a:rPr lang="he-IL" sz="2800" dirty="0"/>
              <a:t>במסגרת הפרויקט, אנתח את הספר </a:t>
            </a:r>
            <a:r>
              <a:rPr lang="he-IL" sz="2800" b="1" dirty="0"/>
              <a:t>"רודף העפיפונים" </a:t>
            </a:r>
            <a:r>
              <a:rPr lang="he-IL" sz="2800" dirty="0"/>
              <a:t>שכתב חאלד חוסייני בו מוזכרים מקומות, ערים ומדינות בעולם. את הנתונים שיתקבלו בהתאם לשאלת המחקר שלי.</a:t>
            </a:r>
          </a:p>
          <a:p>
            <a:endParaRPr lang="he-IL" sz="2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FE4509C-C2BA-40A0-A7BA-4A92A739BE40}"/>
              </a:ext>
            </a:extLst>
          </p:cNvPr>
          <p:cNvSpPr txBox="1"/>
          <p:nvPr/>
        </p:nvSpPr>
        <p:spPr>
          <a:xfrm>
            <a:off x="5870713" y="547813"/>
            <a:ext cx="55025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4800" dirty="0"/>
              <a:t>תיאור הפרויקט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50595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E9BFA7-662A-4A03-8228-3E4CDBA9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74" y="1616766"/>
            <a:ext cx="10515600" cy="5009322"/>
          </a:xfrm>
        </p:spPr>
        <p:txBody>
          <a:bodyPr>
            <a:normAutofit/>
          </a:bodyPr>
          <a:lstStyle/>
          <a:p>
            <a:pPr fontAlgn="base"/>
            <a:endParaRPr lang="he-IL" sz="2800" dirty="0"/>
          </a:p>
          <a:p>
            <a:pPr fontAlgn="base"/>
            <a:endParaRPr lang="he-IL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he-IL" sz="2800" dirty="0"/>
              <a:t>	</a:t>
            </a:r>
            <a:r>
              <a:rPr lang="he-IL" sz="2400" dirty="0"/>
              <a:t>1. </a:t>
            </a:r>
            <a:r>
              <a:rPr lang="he-IL" sz="2600" dirty="0"/>
              <a:t>מציאת קובץ </a:t>
            </a:r>
            <a:r>
              <a:rPr lang="en-US" sz="2600" dirty="0"/>
              <a:t>PDF</a:t>
            </a:r>
            <a:r>
              <a:rPr lang="he-IL" sz="2600" dirty="0"/>
              <a:t> של הספר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600" dirty="0"/>
              <a:t>	2. שימוש בכלי ה </a:t>
            </a:r>
            <a:r>
              <a:rPr lang="en-US" sz="2600" dirty="0"/>
              <a:t>TEI</a:t>
            </a:r>
            <a:r>
              <a:rPr lang="he-IL" sz="2600" dirty="0"/>
              <a:t> כדי לבנות את ה </a:t>
            </a:r>
            <a:r>
              <a:rPr lang="en-US" sz="2600" dirty="0"/>
              <a:t>metadata</a:t>
            </a:r>
            <a:r>
              <a:rPr lang="he-IL" sz="2600" dirty="0"/>
              <a:t> של הספר וכדי לזהות 			את מבנה הספר</a:t>
            </a:r>
            <a:r>
              <a:rPr lang="en-US" sz="2600" dirty="0"/>
              <a:t> - </a:t>
            </a:r>
            <a:r>
              <a:rPr lang="he-IL" sz="2600" dirty="0"/>
              <a:t>פרקים, פסקאות וכדומה.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600" dirty="0"/>
              <a:t>	3. תיוג ה </a:t>
            </a:r>
            <a:r>
              <a:rPr lang="en-US" sz="2600" dirty="0"/>
              <a:t>name entities</a:t>
            </a:r>
            <a:r>
              <a:rPr lang="he-IL" sz="2600" dirty="0"/>
              <a:t> שמופיעים בספר בעזרת </a:t>
            </a:r>
            <a:r>
              <a:rPr lang="en-US" sz="2600" dirty="0" err="1"/>
              <a:t>tei</a:t>
            </a:r>
            <a:r>
              <a:rPr lang="en-US" sz="2600" dirty="0"/>
              <a:t>/xml</a:t>
            </a:r>
            <a:r>
              <a:rPr lang="he-IL" sz="26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600" dirty="0"/>
              <a:t>	4. הצגת המקומות בספר על מפה בעזרת האתר </a:t>
            </a:r>
            <a:r>
              <a:rPr lang="en-US" sz="2600" dirty="0" err="1"/>
              <a:t>geonames</a:t>
            </a:r>
            <a:r>
              <a:rPr lang="he-IL" sz="26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600" dirty="0"/>
              <a:t>	5. ניתוח הממצאים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600" dirty="0"/>
              <a:t> 6. בניית אתר להצגת הממצאים</a:t>
            </a:r>
          </a:p>
          <a:p>
            <a:pPr fontAlgn="base"/>
            <a:endParaRPr lang="he-IL" dirty="0"/>
          </a:p>
          <a:p>
            <a:pPr fontAlgn="base"/>
            <a:endParaRPr lang="he-IL" dirty="0"/>
          </a:p>
          <a:p>
            <a:pPr marL="0" indent="0" fontAlgn="base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8214395-839F-4727-A78A-92930F6C265F}"/>
              </a:ext>
            </a:extLst>
          </p:cNvPr>
          <p:cNvSpPr txBox="1"/>
          <p:nvPr/>
        </p:nvSpPr>
        <p:spPr>
          <a:xfrm>
            <a:off x="4333461" y="424070"/>
            <a:ext cx="69441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4800" dirty="0"/>
              <a:t>שלבי הפרויקט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16343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402C66-31CF-4DD7-8909-9BFD88EB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637786"/>
            <a:ext cx="10554574" cy="363651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2600" u="sng" dirty="0"/>
              <a:t>סקירה ספרותית:</a:t>
            </a:r>
          </a:p>
          <a:p>
            <a:pPr marL="0" indent="0">
              <a:buNone/>
            </a:pPr>
            <a:r>
              <a:rPr lang="he-IL" sz="2600" dirty="0"/>
              <a:t>	את הרעיון קיבלתי הודות לפרויקט אותו בחרתי לסקור, פרויקט בשם			</a:t>
            </a:r>
            <a:r>
              <a:rPr lang="en-US" sz="2600" dirty="0"/>
              <a:t>Map of London</a:t>
            </a:r>
            <a:r>
              <a:rPr lang="he-IL" sz="2600" dirty="0"/>
              <a:t>, שמיפה את העיר לונדון הישנה, על מנת שנוכל לראות 	מקומות שמוזכרים ביצירות בריטיות ישנות על מפה. </a:t>
            </a:r>
          </a:p>
          <a:p>
            <a:pPr marL="0" indent="0">
              <a:buNone/>
            </a:pPr>
            <a:endParaRPr lang="he-IL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600" u="sng" dirty="0"/>
              <a:t>ציפיותיי מהפרויקט:</a:t>
            </a:r>
          </a:p>
          <a:p>
            <a:pPr marL="457200" lvl="1" indent="0">
              <a:buNone/>
            </a:pPr>
            <a:r>
              <a:rPr lang="he-IL" sz="2600" dirty="0"/>
              <a:t>בחרתי ספר שאני מאוד אוהבת, לכן אני מצפה מהפרויקט להיות מהנה. מבחינה ניתוחית, אני מצפה למצוא קשר ברור בין רמת החיים של הדמויות לבין המקום בו </a:t>
            </a:r>
            <a:r>
              <a:rPr lang="he-IL" sz="2600"/>
              <a:t>הן נמצאות.</a:t>
            </a:r>
            <a:endParaRPr lang="he-IL" sz="2600" dirty="0"/>
          </a:p>
          <a:p>
            <a:pPr marL="0" indent="0">
              <a:buNone/>
            </a:pPr>
            <a:endParaRPr lang="he-IL" sz="26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18A7482-3FB2-41BC-AEED-D3FB58FD345B}"/>
              </a:ext>
            </a:extLst>
          </p:cNvPr>
          <p:cNvSpPr txBox="1"/>
          <p:nvPr/>
        </p:nvSpPr>
        <p:spPr>
          <a:xfrm>
            <a:off x="1364975" y="583703"/>
            <a:ext cx="1025718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4800" dirty="0"/>
              <a:t>סקירה ספרותית, ציפיותיי מהפרויקט</a:t>
            </a:r>
          </a:p>
        </p:txBody>
      </p:sp>
    </p:spTree>
    <p:extLst>
      <p:ext uri="{BB962C8B-B14F-4D97-AF65-F5344CB8AC3E}">
        <p14:creationId xmlns:p14="http://schemas.microsoft.com/office/powerpoint/2010/main" val="277765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ראוי לציטוט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אוי לציטוט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86</TotalTime>
  <Words>248</Words>
  <Application>Microsoft Office PowerPoint</Application>
  <PresentationFormat>מסך רחב</PresentationFormat>
  <Paragraphs>27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Century Gothic</vt:lpstr>
      <vt:lpstr>Courier New</vt:lpstr>
      <vt:lpstr>Wingdings</vt:lpstr>
      <vt:lpstr>Wingdings 2</vt:lpstr>
      <vt:lpstr>ראוי לציטוט</vt:lpstr>
      <vt:lpstr>Digital Humanities</vt:lpstr>
      <vt:lpstr>שאלת המחקר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חן אלון</dc:creator>
  <cp:lastModifiedBy>חן אלון</cp:lastModifiedBy>
  <cp:revision>7</cp:revision>
  <dcterms:created xsi:type="dcterms:W3CDTF">2019-12-12T21:51:00Z</dcterms:created>
  <dcterms:modified xsi:type="dcterms:W3CDTF">2019-12-16T16:35:33Z</dcterms:modified>
</cp:coreProperties>
</file>