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3" r:id="rId5"/>
    <p:sldId id="323" r:id="rId7"/>
    <p:sldId id="324" r:id="rId8"/>
    <p:sldId id="314" r:id="rId9"/>
    <p:sldId id="329" r:id="rId10"/>
    <p:sldId id="326" r:id="rId11"/>
    <p:sldId id="320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50305040509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25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95788" autoAdjust="0"/>
  </p:normalViewPr>
  <p:slideViewPr>
    <p:cSldViewPr>
      <p:cViewPr varScale="1">
        <p:scale>
          <a:sx n="148" d="100"/>
          <a:sy n="148" d="100"/>
        </p:scale>
        <p:origin x="656" y="176"/>
      </p:cViewPr>
      <p:guideLst>
        <p:guide orient="horz" pos="712"/>
        <p:guide pos="2880"/>
        <p:guide orient="horz" pos="1612"/>
        <p:guide pos="612"/>
        <p:guide pos="839"/>
        <p:guide orient="horz" pos="2686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介绍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项目角度：规模大且不同种类的用户群体、流量、个性化功能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Springboot2.x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仿哔哩哔哩企业级后端项目，为什么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站？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课程导学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技术角度：经典高并发与异步问题、视频流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弹幕定制化功能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第二章：项目架构、环境搭建、效果展示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第一章：项目整体内容介绍、课程设计逻辑、学习方法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课程导学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第三章：通用配置、用户相关功能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第五章：全局搜索、系统广播、数据统计、智能推荐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第四章：视频流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弹幕加载、性能优化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课程导学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终章：总结复盘、切面编程、自动化部署、负载均衡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70542"/>
            <a:ext cx="7989216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出真知：视频教学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内容应及时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进行学习，学习过程中尽量不要中断，学习完成后及时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实践相关教学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799288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准备要充分：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每章节都附带相关的参考资料，在学习视频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教学前可提前下载，并搭配视频教学使用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8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学习</a:t>
            </a:r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2722"/>
            <a:ext cx="7972201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懂就要问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：遇到问题后优先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查看每章节的“常见问题及解决方案”参考文档，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若文档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中没有记录的问题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，及时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提出问题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70542"/>
            <a:ext cx="7989216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温故而知新：当学习的内容超过一定程度后，需要时常回顾之前学习过的内容来巩固学习成果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799288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举一而反三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：当我们能熟练写出课程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里的功能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之后，请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大家自己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写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1~3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个类似的功能出来，强化学习成果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8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学习</a:t>
            </a:r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2722"/>
            <a:ext cx="7972201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6.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坚持即胜利：当我们决定学习这门课的时候，我们一定要坚定自己的信念，有始有终的把课程学习完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资源下载地址：https://git.imooc.com/coding-556/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资源内容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从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云端下载，包含源代码、教学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PPT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、学习参考资料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1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资源的下载和使用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725095"/>
            <a:ext cx="8061223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条学习法则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806489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内容：环境搭建、通用功能、用户功能、视频流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弹幕、性能优化、系统全局功能、能力提升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本章小结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60239" y="3939237"/>
            <a:ext cx="804420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资源下载和使用：云端下载，教学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PPT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、学习参考资料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682</Words>
  <Application>WPS 表格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Times New Roman</vt:lpstr>
      <vt:lpstr>微软雅黑</vt:lpstr>
      <vt:lpstr>汉仪旗黑</vt:lpstr>
      <vt:lpstr>宋体</vt:lpstr>
      <vt:lpstr>Arial Unicode MS</vt:lpstr>
      <vt:lpstr>隶书</vt:lpstr>
      <vt:lpstr>报隶-简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lihao</cp:lastModifiedBy>
  <cp:revision>335</cp:revision>
  <dcterms:created xsi:type="dcterms:W3CDTF">2021-12-21T06:02:22Z</dcterms:created>
  <dcterms:modified xsi:type="dcterms:W3CDTF">2021-12-21T06:02:22Z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8300192AB46049D983054121B3300F2D</vt:lpwstr>
  </property>
</Properties>
</file>