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75" r:id="rId3"/>
    <p:sldId id="420" r:id="rId4"/>
    <p:sldId id="431" r:id="rId5"/>
    <p:sldId id="416" r:id="rId6"/>
    <p:sldId id="413" r:id="rId7"/>
    <p:sldId id="432" r:id="rId8"/>
    <p:sldId id="433" r:id="rId9"/>
    <p:sldId id="436" r:id="rId10"/>
    <p:sldId id="437" r:id="rId11"/>
    <p:sldId id="438" r:id="rId12"/>
    <p:sldId id="440" r:id="rId13"/>
    <p:sldId id="441" r:id="rId1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2">
          <p15:clr>
            <a:srgbClr val="A4A3A4"/>
          </p15:clr>
        </p15:guide>
        <p15:guide id="4" pos="600">
          <p15:clr>
            <a:srgbClr val="A4A3A4"/>
          </p15:clr>
        </p15:guide>
        <p15:guide id="5" pos="839">
          <p15:clr>
            <a:srgbClr val="A4A3A4"/>
          </p15:clr>
        </p15:guide>
        <p15:guide id="6" orient="horz" pos="2618">
          <p15:clr>
            <a:srgbClr val="A4A3A4"/>
          </p15:clr>
        </p15:guide>
        <p15:guide id="7" orient="horz" pos="930">
          <p15:clr>
            <a:srgbClr val="A4A3A4"/>
          </p15:clr>
        </p15:guide>
        <p15:guide id="8" pos="51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251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9" autoAdjust="0"/>
    <p:restoredTop sz="95788" autoAdjust="0"/>
  </p:normalViewPr>
  <p:slideViewPr>
    <p:cSldViewPr>
      <p:cViewPr>
        <p:scale>
          <a:sx n="150" d="100"/>
          <a:sy n="150" d="100"/>
        </p:scale>
        <p:origin x="576" y="120"/>
      </p:cViewPr>
      <p:guideLst>
        <p:guide orient="horz" pos="712"/>
        <p:guide pos="2880"/>
        <p:guide orient="horz" pos="1612"/>
        <p:guide pos="600"/>
        <p:guide pos="839"/>
        <p:guide orient="horz" pos="2618"/>
        <p:guide orient="horz" pos="930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2022/2/27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8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课程回顾与能力提升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563813"/>
            <a:ext cx="807212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Hystrix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会对故障的服务进行处理，这类似于电路负荷过大，保险丝会烧毁从而保障用电安全一样，所以称之为断路器</a:t>
            </a:r>
          </a:p>
        </p:txBody>
      </p:sp>
      <p:sp>
        <p:nvSpPr>
          <p:cNvPr id="15" name="矩形"/>
          <p:cNvSpPr/>
          <p:nvPr/>
        </p:nvSpPr>
        <p:spPr>
          <a:xfrm>
            <a:off x="539750" y="1328737"/>
            <a:ext cx="8072120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断路器：在分布式中，因存在网络延迟或故障，大量的服务调用可能导致调用者和被调用者瘫痪，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 Cloud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引入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Hystrix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来处理这个问题</a:t>
            </a:r>
          </a:p>
        </p:txBody>
      </p:sp>
      <p:sp>
        <p:nvSpPr>
          <p:cNvPr id="17" name="矩形"/>
          <p:cNvSpPr/>
          <p:nvPr/>
        </p:nvSpPr>
        <p:spPr>
          <a:xfrm>
            <a:off x="2260319" y="577890"/>
            <a:ext cx="462338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分布式开发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Cloud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803016"/>
            <a:ext cx="815340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这样，当消费者长期得不到服务提供者的响应时，就可以进行降级、服务断路、线程和信号隔离、请求缓存或合并处理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563813"/>
            <a:ext cx="807212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网关有两个作用：一个请求地址映射真实地址，另一个是过滤恶意攻击与无效请求</a:t>
            </a:r>
          </a:p>
        </p:txBody>
      </p:sp>
      <p:sp>
        <p:nvSpPr>
          <p:cNvPr id="15" name="矩形"/>
          <p:cNvSpPr/>
          <p:nvPr/>
        </p:nvSpPr>
        <p:spPr>
          <a:xfrm>
            <a:off x="539750" y="1493202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网关：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 Cloud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API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网关是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Zuul</a:t>
            </a:r>
            <a:endParaRPr lang="zh-CN" altLang="en-US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60319" y="577890"/>
            <a:ext cx="462338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分布式开发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Cloud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957003"/>
            <a:ext cx="81534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网关实际上是实现了服务端的负载均衡及过滤器的作用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17135"/>
            <a:ext cx="807212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面试经验分享</a:t>
            </a:r>
            <a:endParaRPr lang="zh-CN" altLang="en-US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493202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后端开发</a:t>
            </a:r>
            <a:r>
              <a:rPr lang="zh-CN" altLang="en-US" sz="200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在企业中的定位</a:t>
            </a:r>
            <a:endParaRPr lang="zh-CN" altLang="en-US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4957" y="577890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结语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957003"/>
            <a:ext cx="81534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最后祝大家都能找到自己心仪的工作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17801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第二章：项目架构、环境搭建、数据库与持久层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493203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第一章：学习方法介绍、资源下载和使用</a:t>
            </a:r>
            <a:endParaRPr 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课程回顾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957003"/>
            <a:ext cx="81534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第三章：通用功能、用户服务、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MQ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Redis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、权限控制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17801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第五章：搜索引擎、全文搜索、内容推荐、弹幕遮罩</a:t>
            </a: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493203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第四章：视频服务、断点续传、秒传、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弹幕系统</a:t>
            </a: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课程回顾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17801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SpringCloud</a:t>
            </a:r>
            <a:r>
              <a:rPr lang="zh-CN" altLang="en-US" sz="2000" u="none" strike="noStrike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u="none" strike="noStrike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Eureka</a:t>
            </a:r>
            <a:r>
              <a:rPr lang="zh-CN" altLang="en-US" sz="2000" u="none" strike="noStrike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、网关、服务间调用</a:t>
            </a:r>
          </a:p>
        </p:txBody>
      </p:sp>
      <p:sp>
        <p:nvSpPr>
          <p:cNvPr id="15" name="矩形"/>
          <p:cNvSpPr/>
          <p:nvPr/>
        </p:nvSpPr>
        <p:spPr>
          <a:xfrm>
            <a:off x="539750" y="1478598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</a:t>
            </a: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it+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</a:t>
            </a: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enkins+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</a:t>
            </a: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aven实现自动化部署</a:t>
            </a:r>
          </a:p>
        </p:txBody>
      </p:sp>
      <p:sp>
        <p:nvSpPr>
          <p:cNvPr id="17" name="矩形"/>
          <p:cNvSpPr/>
          <p:nvPr/>
        </p:nvSpPr>
        <p:spPr>
          <a:xfrm>
            <a:off x="3337561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本章内容概要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17135"/>
            <a:ext cx="807212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本项目采用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Jenkins+Git+Maven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的自动化部署方案</a:t>
            </a:r>
          </a:p>
        </p:txBody>
      </p:sp>
      <p:sp>
        <p:nvSpPr>
          <p:cNvPr id="15" name="矩形"/>
          <p:cNvSpPr/>
          <p:nvPr/>
        </p:nvSpPr>
        <p:spPr>
          <a:xfrm>
            <a:off x="539750" y="1492537"/>
            <a:ext cx="807212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自动化部署：部署的每一步骤都实现自动化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17870" y="577890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自动化部署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802450"/>
            <a:ext cx="815340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步骤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：通过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获取项目代码，使用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maven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打包成可执行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jar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包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，通过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jenkins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推送到应用服务器并执行远程启动脚本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17135"/>
            <a:ext cx="807212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Jenkins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：是一个开源的、基于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Java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的持续集成工具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492537"/>
            <a:ext cx="807212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Jenkins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17870" y="577890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自动化部署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802450"/>
            <a:ext cx="815340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Jenkins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的主要功能：监控外部调用执行工作、持续的软件版本发布（自动化）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17800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应对高并发、大数据、快响应的解决方案：分布式开发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493202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如今互联网开发的普遍要求：高并发、大数据、快响应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60319" y="577890"/>
            <a:ext cx="462338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分布式开发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Cloud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803016"/>
            <a:ext cx="815340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分布式开发研发成本高、周期长，大部分企业很难开发自己的分布式框架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563813"/>
            <a:ext cx="807212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 Cloud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是一套组件，如服务治理和发现、配置中心、消息总线、负载均衡、断路器和数据监控等</a:t>
            </a:r>
          </a:p>
        </p:txBody>
      </p:sp>
      <p:sp>
        <p:nvSpPr>
          <p:cNvPr id="15" name="矩形"/>
          <p:cNvSpPr/>
          <p:nvPr/>
        </p:nvSpPr>
        <p:spPr>
          <a:xfrm>
            <a:off x="539750" y="1493202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 Cloud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为企业提供了一套免费且开源的解决方案</a:t>
            </a:r>
          </a:p>
        </p:txBody>
      </p:sp>
      <p:sp>
        <p:nvSpPr>
          <p:cNvPr id="17" name="矩形"/>
          <p:cNvSpPr/>
          <p:nvPr/>
        </p:nvSpPr>
        <p:spPr>
          <a:xfrm>
            <a:off x="2260319" y="577890"/>
            <a:ext cx="462338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分布式开发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Cloud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957003"/>
            <a:ext cx="81534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服务治理和发现：在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 Cloud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中使用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Eureka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实现服务治理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17801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负载均衡体现了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 Cloud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的高可用特点</a:t>
            </a:r>
          </a:p>
        </p:txBody>
      </p:sp>
      <p:sp>
        <p:nvSpPr>
          <p:cNvPr id="15" name="矩形"/>
          <p:cNvSpPr/>
          <p:nvPr/>
        </p:nvSpPr>
        <p:spPr>
          <a:xfrm>
            <a:off x="539750" y="1339214"/>
            <a:ext cx="807212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客户端负载均衡：微服务间调用时需要使用负载均衡提供一个节点进行响应，负载均衡是分布式必须实施的方案</a:t>
            </a:r>
          </a:p>
        </p:txBody>
      </p:sp>
      <p:sp>
        <p:nvSpPr>
          <p:cNvPr id="17" name="矩形"/>
          <p:cNvSpPr/>
          <p:nvPr/>
        </p:nvSpPr>
        <p:spPr>
          <a:xfrm>
            <a:off x="2260319" y="577890"/>
            <a:ext cx="462338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分布式开发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Cloud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649028"/>
            <a:ext cx="8153400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 Cloud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提供了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Ribbon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来实现负载均衡。但是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Ribbon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的使用较为繁琐，故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 Cloud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提供了接口式的申明服务调用方式，也就是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Feign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9058</TotalTime>
  <Words>566</Words>
  <Application>Microsoft Macintosh PowerPoint</Application>
  <PresentationFormat>On-screen Show (16:9)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Times New Roman</vt:lpstr>
      <vt:lpstr>Wingdings</vt:lpstr>
      <vt:lpstr>宋体</vt:lpstr>
      <vt:lpstr>微软雅黑</vt:lpstr>
      <vt:lpstr>Arial</vt:lpstr>
      <vt:lpstr>讲师ppt模板20141215</vt:lpstr>
      <vt:lpstr>讲师ppt模板20141215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Microsoft Office User</cp:lastModifiedBy>
  <cp:revision>1754</cp:revision>
  <dcterms:created xsi:type="dcterms:W3CDTF">2022-02-18T13:09:00Z</dcterms:created>
  <dcterms:modified xsi:type="dcterms:W3CDTF">2022-03-05T10:45:16Z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  <property fmtid="{D5CDD505-2E9C-101B-9397-08002B2CF9AE}" pid="3" name="ICV">
    <vt:lpwstr>8300192AB46049D983054121B3300F2D</vt:lpwstr>
  </property>
</Properties>
</file>