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富井　直輝" initials="富井　直輝" lastIdx="1" clrIdx="0">
    <p:extLst>
      <p:ext uri="{19B8F6BF-5375-455C-9EA6-DF929625EA0E}">
        <p15:presenceInfo xmlns:p15="http://schemas.microsoft.com/office/powerpoint/2012/main" userId="富井　直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9" autoAdjust="0"/>
  </p:normalViewPr>
  <p:slideViewPr>
    <p:cSldViewPr snapToGrid="0">
      <p:cViewPr varScale="1">
        <p:scale>
          <a:sx n="100" d="100"/>
          <a:sy n="100" d="100"/>
        </p:scale>
        <p:origin x="90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E9724-35F7-4913-B132-778D6381BD8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817E3-4853-4EF4-8BF9-F5EA628E34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19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84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9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3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4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2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83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7FEA-0939-4E89-A451-3BEEF093FF16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81EF-D3A6-451D-8331-0FE50B7D16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8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1994" y="1195161"/>
            <a:ext cx="7889916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400" dirty="0"/>
          </a:p>
          <a:p>
            <a:pPr marL="457200" lvl="1" indent="0">
              <a:buNone/>
            </a:pPr>
            <a:r>
              <a:rPr kumimoji="1" lang="ja-JP" altLang="en-US" sz="2000" dirty="0"/>
              <a:t>東京大学大学院　</a:t>
            </a:r>
            <a:r>
              <a:rPr lang="ja-JP" altLang="en-US" sz="2000" dirty="0"/>
              <a:t>工学系研究科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精密工学専攻</a:t>
            </a:r>
            <a:r>
              <a:rPr kumimoji="1" lang="ja-JP" altLang="en-US" sz="2000" dirty="0"/>
              <a:t>　助教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略歴</a:t>
            </a:r>
            <a:endParaRPr lang="en-US" altLang="ja-JP" sz="2000" dirty="0"/>
          </a:p>
          <a:p>
            <a:pPr lvl="1"/>
            <a:r>
              <a:rPr lang="ja-JP" altLang="en-US" sz="2000" dirty="0"/>
              <a:t>精密機械工学専攻卒（修士）</a:t>
            </a:r>
            <a:endParaRPr lang="en-US" altLang="ja-JP" sz="2000" dirty="0"/>
          </a:p>
          <a:p>
            <a:pPr lvl="1"/>
            <a:r>
              <a:rPr lang="ja-JP" altLang="en-US" sz="2000" dirty="0"/>
              <a:t>電機メーカーで４年間，画像処理エンジニア</a:t>
            </a:r>
            <a:endParaRPr lang="en-US" altLang="ja-JP" sz="2000" dirty="0"/>
          </a:p>
          <a:p>
            <a:pPr lvl="1"/>
            <a:r>
              <a:rPr lang="ja-JP" altLang="en-US" sz="2000" dirty="0"/>
              <a:t>博士課程で不整脈研究を再開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2000" dirty="0"/>
              <a:t>研究テーマ</a:t>
            </a:r>
            <a:endParaRPr lang="en-US" altLang="ja-JP" sz="2000" dirty="0"/>
          </a:p>
          <a:p>
            <a:pPr lvl="1"/>
            <a:r>
              <a:rPr lang="ja-JP" altLang="en-US" sz="2000" dirty="0"/>
              <a:t>不整脈研究</a:t>
            </a:r>
            <a:endParaRPr lang="en-US" altLang="ja-JP" sz="2000" dirty="0"/>
          </a:p>
          <a:p>
            <a:pPr lvl="1"/>
            <a:r>
              <a:rPr lang="ja-JP" altLang="en-US" sz="2000" dirty="0"/>
              <a:t>計算機科学の医療分野への応用</a:t>
            </a:r>
            <a:endParaRPr kumimoji="1"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D1816D-7836-4115-9585-B8B97F2F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169" y="2595162"/>
            <a:ext cx="2076369" cy="1428283"/>
          </a:xfrm>
          <a:prstGeom prst="rect">
            <a:avLst/>
          </a:prstGeom>
        </p:spPr>
      </p:pic>
      <p:pic>
        <p:nvPicPr>
          <p:cNvPr id="9" name="図 8" descr="スーツを着ている少年&#10;&#10;自動的に生成された説明">
            <a:extLst>
              <a:ext uri="{FF2B5EF4-FFF2-40B4-BE49-F238E27FC236}">
                <a16:creationId xmlns:a16="http://schemas.microsoft.com/office/drawing/2014/main" id="{EC03ED6D-6A00-41F5-860D-81E0CEC9B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264200"/>
            <a:ext cx="1498601" cy="1677538"/>
          </a:xfrm>
          <a:prstGeom prst="rect">
            <a:avLst/>
          </a:prstGeom>
        </p:spPr>
      </p:pic>
      <p:pic>
        <p:nvPicPr>
          <p:cNvPr id="10" name="phase variance analysis">
            <a:hlinkClick r:id="" action="ppaction://media"/>
            <a:extLst>
              <a:ext uri="{FF2B5EF4-FFF2-40B4-BE49-F238E27FC236}">
                <a16:creationId xmlns:a16="http://schemas.microsoft.com/office/drawing/2014/main" id="{7FAD7C64-AE48-437C-B103-11BF544C94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3986" end="1899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38017" y="4319988"/>
            <a:ext cx="1844675" cy="1844675"/>
          </a:xfrm>
          <a:prstGeom prst="rect">
            <a:avLst/>
          </a:prstGeom>
        </p:spPr>
      </p:pic>
      <p:sp>
        <p:nvSpPr>
          <p:cNvPr id="12" name="タイトル 11">
            <a:extLst>
              <a:ext uri="{FF2B5EF4-FFF2-40B4-BE49-F238E27FC236}">
                <a16:creationId xmlns:a16="http://schemas.microsoft.com/office/drawing/2014/main" id="{963F417A-CBB8-43E8-B210-949CB63B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0035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富井直輝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9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45</Words>
  <Application>Microsoft Office PowerPoint</Application>
  <PresentationFormat>画面に合わせる (4:3)</PresentationFormat>
  <Paragraphs>13</Paragraphs>
  <Slides>1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富井直輝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富井　直輝</dc:creator>
  <cp:lastModifiedBy>富井　直輝</cp:lastModifiedBy>
  <cp:revision>262</cp:revision>
  <dcterms:created xsi:type="dcterms:W3CDTF">2021-01-25T07:13:41Z</dcterms:created>
  <dcterms:modified xsi:type="dcterms:W3CDTF">2021-03-29T06:56:12Z</dcterms:modified>
</cp:coreProperties>
</file>