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9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0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03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6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53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6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7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59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9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46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2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8C80-2F15-490B-824A-4734274F8E2E}" type="datetimeFigureOut">
              <a:rPr lang="he-IL" smtClean="0"/>
              <a:t>כ"ז/אדר/תשע"ה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6E56-3025-42A0-AAD9-C079379F97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4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2492896"/>
            <a:ext cx="62646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r>
              <a:rPr lang="en-US" sz="9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itzvaApp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2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4517" y="332656"/>
            <a:ext cx="24016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e-IL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הבעיה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5062" y="1844824"/>
            <a:ext cx="6287298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800" dirty="0" smtClean="0"/>
              <a:t>כיום קיימים אנשים </a:t>
            </a:r>
            <a:r>
              <a:rPr lang="he-IL" sz="2800" dirty="0"/>
              <a:t>מבוגרים ובעלי </a:t>
            </a:r>
            <a:r>
              <a:rPr lang="he-IL" sz="2800" dirty="0" smtClean="0"/>
              <a:t>מוגבלויות</a:t>
            </a:r>
          </a:p>
          <a:p>
            <a:pPr algn="ctr"/>
            <a:r>
              <a:rPr lang="he-IL" sz="2800" dirty="0" smtClean="0"/>
              <a:t>שצריכים עזרה במשימות יומיומיות כגון:</a:t>
            </a:r>
          </a:p>
          <a:p>
            <a:pPr algn="ctr"/>
            <a:r>
              <a:rPr lang="he-IL" sz="2800" dirty="0" smtClean="0"/>
              <a:t>סחיבת </a:t>
            </a:r>
            <a:r>
              <a:rPr lang="he-IL" sz="2800" dirty="0"/>
              <a:t>סלים לתחנת אוטובוס, קניית </a:t>
            </a:r>
            <a:r>
              <a:rPr lang="he-IL" sz="2800" dirty="0" smtClean="0"/>
              <a:t>תרופות,</a:t>
            </a:r>
          </a:p>
          <a:p>
            <a:pPr algn="ctr"/>
            <a:r>
              <a:rPr lang="he-IL" sz="2800" dirty="0" smtClean="0"/>
              <a:t>תיקונים </a:t>
            </a:r>
            <a:r>
              <a:rPr lang="he-IL" sz="2800" dirty="0"/>
              <a:t>קטנים </a:t>
            </a:r>
            <a:r>
              <a:rPr lang="he-IL" sz="2800" dirty="0" smtClean="0"/>
              <a:t>בבית וכו'.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933056"/>
            <a:ext cx="7611379" cy="20928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800" dirty="0"/>
              <a:t>אמנם קיימים ארגונים שנותנים מענה לבעיה זו</a:t>
            </a:r>
          </a:p>
          <a:p>
            <a:pPr algn="ctr"/>
            <a:r>
              <a:rPr lang="he-IL" sz="2800" dirty="0"/>
              <a:t>אבל זה לא מספיק כי ארגונים אלה מציעים עזרה</a:t>
            </a:r>
          </a:p>
          <a:p>
            <a:pPr algn="ctr"/>
            <a:r>
              <a:rPr lang="he-IL" sz="2800" dirty="0"/>
              <a:t>בזמנים מסויימים, מקומות מסויימים, תחומים ספציפיים</a:t>
            </a:r>
          </a:p>
          <a:p>
            <a:pPr algn="ctr"/>
            <a:r>
              <a:rPr lang="he-IL" sz="2800" b="1" dirty="0"/>
              <a:t>ומוגבלים בכוח אדם.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0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0472" y="332656"/>
            <a:ext cx="26741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he-IL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הפתרון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708" y="1988840"/>
            <a:ext cx="7545655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800" dirty="0" smtClean="0"/>
              <a:t>אנו יכולים לייצר מענה מהיר שמרכז את כל המתנדבים</a:t>
            </a:r>
          </a:p>
          <a:p>
            <a:pPr algn="ctr"/>
            <a:r>
              <a:rPr lang="he-IL" sz="2800" dirty="0" smtClean="0"/>
              <a:t>במקום אחד ועם גישה מהירה לכל אדם שנזקק לסיוע</a:t>
            </a:r>
          </a:p>
          <a:p>
            <a:pPr algn="ctr"/>
            <a:r>
              <a:rPr lang="he-IL" sz="2800" dirty="0" smtClean="0"/>
              <a:t>שעד היום התקשה במשימות יומיומיות שנראות</a:t>
            </a:r>
          </a:p>
          <a:p>
            <a:pPr algn="ctr"/>
            <a:r>
              <a:rPr lang="he-IL" sz="2800" dirty="0" smtClean="0"/>
              <a:t>לנו אלמנטריות.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800" y="4149080"/>
            <a:ext cx="6986207" cy="181588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800" dirty="0" smtClean="0"/>
              <a:t>האפליקצייה </a:t>
            </a:r>
            <a:r>
              <a:rPr lang="he-IL" sz="2800" dirty="0"/>
              <a:t>תוכל לספק עזרה בתחומים מגוונים,</a:t>
            </a:r>
          </a:p>
          <a:p>
            <a:pPr algn="ctr"/>
            <a:r>
              <a:rPr lang="he-IL" sz="2800" dirty="0"/>
              <a:t>בכל מקום ובכל זמן למספר כמעט בלתי מוגבל</a:t>
            </a:r>
          </a:p>
          <a:p>
            <a:pPr algn="ctr"/>
            <a:r>
              <a:rPr lang="he-IL" sz="2800" dirty="0"/>
              <a:t>של אנשים שרוצים לעזור אבל לא יודעים על קיומם</a:t>
            </a:r>
          </a:p>
          <a:p>
            <a:pPr algn="ctr"/>
            <a:r>
              <a:rPr lang="he-IL" sz="2800" dirty="0"/>
              <a:t>של אותם נזקקים לסיוע</a:t>
            </a:r>
            <a:r>
              <a:rPr lang="he-IL" sz="2800" dirty="0" smtClean="0"/>
              <a:t>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70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2492896"/>
            <a:ext cx="62646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r>
              <a:rPr lang="en-US" sz="9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itzvaApp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מתן פרנק</dc:creator>
  <cp:lastModifiedBy>מתן פרנק</cp:lastModifiedBy>
  <cp:revision>5</cp:revision>
  <dcterms:created xsi:type="dcterms:W3CDTF">2015-03-18T08:54:13Z</dcterms:created>
  <dcterms:modified xsi:type="dcterms:W3CDTF">2015-03-18T09:27:26Z</dcterms:modified>
</cp:coreProperties>
</file>