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HelpAPP – </a:t>
            </a:r>
            <a:r>
              <a:rPr lang="en-US" dirty="0" smtClean="0"/>
              <a:t>Iteration 2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מצגת סיכום </a:t>
            </a:r>
            <a:r>
              <a:rPr lang="he-IL" dirty="0" err="1" smtClean="0"/>
              <a:t>איטרציה</a:t>
            </a:r>
            <a:r>
              <a:rPr lang="he-IL" dirty="0" smtClean="0"/>
              <a:t> </a:t>
            </a:r>
            <a:r>
              <a:rPr lang="he-IL" dirty="0" smtClean="0"/>
              <a:t>2.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4109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http://helpapp-seproject.appspot.com/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40" y="2160588"/>
            <a:ext cx="80189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אז מה הספקנו?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881" y="1930400"/>
            <a:ext cx="7166936" cy="3881437"/>
          </a:xfrm>
          <a:prstGeom prst="rect">
            <a:avLst/>
          </a:prstGeom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29082"/>
              </p:ext>
            </p:extLst>
          </p:nvPr>
        </p:nvGraphicFramePr>
        <p:xfrm>
          <a:off x="0" y="0"/>
          <a:ext cx="3419061" cy="146304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571458"/>
                <a:gridCol w="2847603"/>
              </a:tblGrid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</a:t>
                      </a:r>
                      <a:r>
                        <a:rPr lang="he-IL" sz="1600" baseline="0" dirty="0" smtClean="0"/>
                        <a:t> דף התחברות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התחברות </a:t>
                      </a:r>
                      <a:r>
                        <a:rPr lang="he-IL" sz="1600" baseline="0" dirty="0" smtClean="0"/>
                        <a:t>עם חשבון גוגל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מתנדב</a:t>
                      </a:r>
                      <a:r>
                        <a:rPr lang="he-IL" sz="1600" baseline="0" dirty="0" smtClean="0"/>
                        <a:t> – הוספת פרטים</a:t>
                      </a:r>
                      <a:endParaRPr lang="he-IL" sz="1600" dirty="0" smtClean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אפליקציית</a:t>
                      </a:r>
                      <a:r>
                        <a:rPr lang="he-IL" sz="1600" baseline="0" dirty="0" smtClean="0"/>
                        <a:t> אנדרואיד 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מתנדב - התחברות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14" y="2160588"/>
            <a:ext cx="8091809" cy="3881437"/>
          </a:xfrm>
          <a:prstGeom prst="rect">
            <a:avLst/>
          </a:prstGeom>
        </p:spPr>
      </p:pic>
      <p:sp>
        <p:nvSpPr>
          <p:cNvPr id="3" name="חץ שמאלה 2"/>
          <p:cNvSpPr/>
          <p:nvPr/>
        </p:nvSpPr>
        <p:spPr>
          <a:xfrm>
            <a:off x="6270171" y="3741470"/>
            <a:ext cx="805543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63" y="2128606"/>
            <a:ext cx="8091809" cy="391341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3" y="2195921"/>
            <a:ext cx="8311857" cy="3846104"/>
          </a:xfrm>
          <a:prstGeom prst="rect">
            <a:avLst/>
          </a:prstGeom>
        </p:spPr>
      </p:pic>
      <p:sp>
        <p:nvSpPr>
          <p:cNvPr id="7" name="אליפסה 6"/>
          <p:cNvSpPr/>
          <p:nvPr/>
        </p:nvSpPr>
        <p:spPr>
          <a:xfrm>
            <a:off x="7734959" y="3289705"/>
            <a:ext cx="857859" cy="27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21417"/>
              </p:ext>
            </p:extLst>
          </p:nvPr>
        </p:nvGraphicFramePr>
        <p:xfrm>
          <a:off x="0" y="0"/>
          <a:ext cx="3419061" cy="146304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571458"/>
                <a:gridCol w="2847603"/>
              </a:tblGrid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</a:t>
                      </a:r>
                      <a:r>
                        <a:rPr lang="he-IL" sz="1600" baseline="0" dirty="0" smtClean="0"/>
                        <a:t> דף התחברות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התחברות </a:t>
                      </a:r>
                      <a:r>
                        <a:rPr lang="he-IL" sz="1600" baseline="0" dirty="0" smtClean="0"/>
                        <a:t>עם חשבון גוגל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מתנדב</a:t>
                      </a:r>
                      <a:r>
                        <a:rPr lang="he-IL" sz="1600" baseline="0" dirty="0" smtClean="0"/>
                        <a:t> – הוספת פרטים</a:t>
                      </a:r>
                      <a:endParaRPr lang="he-IL" sz="1600" dirty="0" smtClean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אפליקציית</a:t>
                      </a:r>
                      <a:r>
                        <a:rPr lang="he-IL" sz="1600" baseline="0" dirty="0" smtClean="0"/>
                        <a:t> אנדרואיד 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סוגר זוויתי 9"/>
          <p:cNvSpPr/>
          <p:nvPr/>
        </p:nvSpPr>
        <p:spPr>
          <a:xfrm rot="5400000">
            <a:off x="2991678" y="64366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סוגר זוויתי 10"/>
          <p:cNvSpPr/>
          <p:nvPr/>
        </p:nvSpPr>
        <p:spPr>
          <a:xfrm rot="5400000">
            <a:off x="2991678" y="428733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סוגר זוויתי 12"/>
          <p:cNvSpPr/>
          <p:nvPr/>
        </p:nvSpPr>
        <p:spPr>
          <a:xfrm rot="5400000">
            <a:off x="2991678" y="761118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766468" y="3757033"/>
            <a:ext cx="215900" cy="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4778373" y="4162613"/>
            <a:ext cx="215900" cy="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תמונה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51" y="2010261"/>
            <a:ext cx="82581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אנדרואיד ו- </a:t>
            </a:r>
            <a:r>
              <a:rPr lang="en-US" dirty="0" smtClean="0"/>
              <a:t>cross-platform</a:t>
            </a:r>
            <a:endParaRPr lang="he-IL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35895"/>
              </p:ext>
            </p:extLst>
          </p:nvPr>
        </p:nvGraphicFramePr>
        <p:xfrm>
          <a:off x="0" y="0"/>
          <a:ext cx="3419061" cy="146304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571458"/>
                <a:gridCol w="2847603"/>
              </a:tblGrid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</a:t>
                      </a:r>
                      <a:r>
                        <a:rPr lang="he-IL" sz="1600" baseline="0" dirty="0" smtClean="0"/>
                        <a:t> דף התחברות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התחברות </a:t>
                      </a:r>
                      <a:r>
                        <a:rPr lang="he-IL" sz="1600" baseline="0" dirty="0" smtClean="0"/>
                        <a:t>עם חשבון גוגל</a:t>
                      </a:r>
                      <a:endParaRPr lang="he-IL" sz="1600" dirty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 smtClean="0"/>
                        <a:t>מתנדב</a:t>
                      </a:r>
                      <a:r>
                        <a:rPr lang="he-IL" sz="1600" baseline="0" dirty="0" smtClean="0"/>
                        <a:t> – הוספת פרטים</a:t>
                      </a:r>
                      <a:endParaRPr lang="he-IL" sz="1600" dirty="0" smtClean="0"/>
                    </a:p>
                  </a:txBody>
                  <a:tcPr/>
                </a:tc>
              </a:tr>
              <a:tr h="310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 smtClean="0"/>
                        <a:t>יצירת אפליקציית</a:t>
                      </a:r>
                      <a:r>
                        <a:rPr lang="he-IL" sz="1600" baseline="0" dirty="0" smtClean="0"/>
                        <a:t> אנדרואיד 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סוגר זוויתי 9"/>
          <p:cNvSpPr/>
          <p:nvPr/>
        </p:nvSpPr>
        <p:spPr>
          <a:xfrm rot="5400000">
            <a:off x="2991678" y="64366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סוגר זוויתי 10"/>
          <p:cNvSpPr/>
          <p:nvPr/>
        </p:nvSpPr>
        <p:spPr>
          <a:xfrm rot="5400000">
            <a:off x="2991678" y="428733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סוגר זוויתי 12"/>
          <p:cNvSpPr/>
          <p:nvPr/>
        </p:nvSpPr>
        <p:spPr>
          <a:xfrm rot="5400000">
            <a:off x="2991678" y="761118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2" y="1421295"/>
            <a:ext cx="2963562" cy="5119443"/>
          </a:xfrm>
          <a:prstGeom prst="rect">
            <a:avLst/>
          </a:prstGeom>
        </p:spPr>
      </p:pic>
      <p:sp>
        <p:nvSpPr>
          <p:cNvPr id="15" name="אליפסה 14"/>
          <p:cNvSpPr/>
          <p:nvPr/>
        </p:nvSpPr>
        <p:spPr>
          <a:xfrm>
            <a:off x="5874026" y="4353340"/>
            <a:ext cx="735496" cy="6162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79" y="1460261"/>
            <a:ext cx="2796135" cy="5080477"/>
          </a:xfrm>
          <a:prstGeom prst="rect">
            <a:avLst/>
          </a:prstGeom>
        </p:spPr>
      </p:pic>
      <p:sp>
        <p:nvSpPr>
          <p:cNvPr id="17" name="סוגר זוויתי 16"/>
          <p:cNvSpPr/>
          <p:nvPr/>
        </p:nvSpPr>
        <p:spPr>
          <a:xfrm rot="5400000">
            <a:off x="2991677" y="1125094"/>
            <a:ext cx="268357" cy="2882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סקר קוד</a:t>
            </a:r>
            <a:endParaRPr lang="he-IL" dirty="0"/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375535"/>
            <a:ext cx="8784611" cy="4191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7650" y="1561068"/>
            <a:ext cx="75095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000" dirty="0" smtClean="0"/>
              <a:t>טעינה של פריטים שונים לרזולוציות שונות (למשל פלאפון ומחשב).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046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תכנון לסבב הבא (</a:t>
            </a:r>
            <a:r>
              <a:rPr lang="en-US" dirty="0" smtClean="0"/>
              <a:t>Iteration 3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59227"/>
            <a:ext cx="8596668" cy="4282136"/>
          </a:xfrm>
        </p:spPr>
        <p:txBody>
          <a:bodyPr/>
          <a:lstStyle/>
          <a:p>
            <a:r>
              <a:rPr lang="he-IL" dirty="0" smtClean="0"/>
              <a:t>הוספת פרטים ו- "טקסט" קצר המסביר על כל דף.</a:t>
            </a:r>
          </a:p>
          <a:p>
            <a:r>
              <a:rPr lang="he-IL" dirty="0" smtClean="0"/>
              <a:t>הוספת ערים לרשימת הערים בדף ה 'מתנדב' ודף 'מבקש עזרה'</a:t>
            </a:r>
          </a:p>
          <a:p>
            <a:r>
              <a:rPr lang="he-IL" dirty="0" smtClean="0"/>
              <a:t>יצירת טבלת (</a:t>
            </a:r>
            <a:r>
              <a:rPr lang="en-US" dirty="0" smtClean="0"/>
              <a:t>model</a:t>
            </a:r>
            <a:r>
              <a:rPr lang="he-IL" dirty="0" smtClean="0"/>
              <a:t>) הבקשות – </a:t>
            </a:r>
            <a:r>
              <a:rPr lang="en-US" dirty="0" smtClean="0"/>
              <a:t>Requests</a:t>
            </a:r>
          </a:p>
          <a:p>
            <a:r>
              <a:rPr lang="he-IL" dirty="0" smtClean="0"/>
              <a:t>הוספת בקשות לטבלה – יצירת פונקציות הוספה ל- 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התאמת ה- </a:t>
            </a:r>
            <a:r>
              <a:rPr lang="en-US" dirty="0" smtClean="0"/>
              <a:t>UI</a:t>
            </a:r>
            <a:r>
              <a:rPr lang="he-IL" dirty="0" smtClean="0"/>
              <a:t> לאפליקציית האנדרואיד – </a:t>
            </a:r>
            <a:r>
              <a:rPr lang="he-IL" i="1" dirty="0" smtClean="0">
                <a:solidFill>
                  <a:srgbClr val="FF0000"/>
                </a:solidFill>
              </a:rPr>
              <a:t>במהלך הסבב התגלה באג בהצגת פריטים (מסיימים) לרזולוציה נמוכה של פלאפון, הבאג תוקן חלקית .</a:t>
            </a:r>
          </a:p>
        </p:txBody>
      </p:sp>
    </p:spTree>
    <p:extLst>
      <p:ext uri="{BB962C8B-B14F-4D97-AF65-F5344CB8AC3E}">
        <p14:creationId xmlns:p14="http://schemas.microsoft.com/office/powerpoint/2010/main" val="23667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151</Words>
  <Application>Microsoft Office PowerPoint</Application>
  <PresentationFormat>מסך רחב</PresentationFormat>
  <Paragraphs>26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Gisha</vt:lpstr>
      <vt:lpstr>Trebuchet MS</vt:lpstr>
      <vt:lpstr>Wingdings 3</vt:lpstr>
      <vt:lpstr>פיאה</vt:lpstr>
      <vt:lpstr>HelpAPP – Iteration 2</vt:lpstr>
      <vt:lpstr>http://helpapp-seproject.appspot.com/</vt:lpstr>
      <vt:lpstr>אז מה הספקנו?</vt:lpstr>
      <vt:lpstr>מתנדב - התחברות</vt:lpstr>
      <vt:lpstr>אנדרואיד ו- cross-platform</vt:lpstr>
      <vt:lpstr>סקר קוד</vt:lpstr>
      <vt:lpstr>תכנון לסבב הבא (Iteration 3)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HelpAPP – Iteration 2</dc:title>
  <dc:creator>Chen</dc:creator>
  <cp:lastModifiedBy>Chen</cp:lastModifiedBy>
  <cp:revision>32</cp:revision>
  <dcterms:created xsi:type="dcterms:W3CDTF">2015-06-15T14:02:46Z</dcterms:created>
  <dcterms:modified xsi:type="dcterms:W3CDTF">2015-06-15T23:20:01Z</dcterms:modified>
</cp:coreProperties>
</file>