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HelpAPP – </a:t>
            </a:r>
            <a:r>
              <a:rPr lang="en-US" dirty="0" smtClean="0"/>
              <a:t>Iteration 3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מצגת סיכום </a:t>
            </a:r>
            <a:r>
              <a:rPr lang="he-IL" dirty="0" err="1" smtClean="0"/>
              <a:t>איטרציה</a:t>
            </a:r>
            <a:r>
              <a:rPr lang="he-IL" smtClean="0"/>
              <a:t> 3.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4109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http://helpapp-seproject.appspot.com/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40" y="2160588"/>
            <a:ext cx="80189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אז מה הספקנו?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98202"/>
              </p:ext>
            </p:extLst>
          </p:nvPr>
        </p:nvGraphicFramePr>
        <p:xfrm>
          <a:off x="0" y="0"/>
          <a:ext cx="3844636" cy="16764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642589"/>
                <a:gridCol w="3202047"/>
              </a:tblGrid>
              <a:tr h="30379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הוספת</a:t>
                      </a:r>
                      <a:r>
                        <a:rPr lang="he-IL" sz="1600" baseline="0" dirty="0" smtClean="0"/>
                        <a:t> ערים לדף חיפוש עזרה</a:t>
                      </a:r>
                      <a:endParaRPr lang="he-IL" sz="1600" dirty="0"/>
                    </a:p>
                  </a:txBody>
                  <a:tcPr/>
                </a:tc>
              </a:tr>
              <a:tr h="30379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טבלת</a:t>
                      </a:r>
                      <a:r>
                        <a:rPr lang="he-IL" sz="1600" baseline="0" dirty="0" smtClean="0"/>
                        <a:t> בקשות (</a:t>
                      </a:r>
                      <a:r>
                        <a:rPr lang="en-US" sz="1600" baseline="0" dirty="0" smtClean="0"/>
                        <a:t>request</a:t>
                      </a:r>
                      <a:r>
                        <a:rPr lang="he-IL" sz="1600" baseline="0" dirty="0" smtClean="0"/>
                        <a:t>)</a:t>
                      </a:r>
                      <a:endParaRPr lang="he-IL" sz="1600" dirty="0"/>
                    </a:p>
                  </a:txBody>
                  <a:tcPr/>
                </a:tc>
              </a:tr>
              <a:tr h="30379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הוספת בקשות</a:t>
                      </a:r>
                      <a:r>
                        <a:rPr lang="he-IL" sz="1600" baseline="0" dirty="0" smtClean="0"/>
                        <a:t> לטבלה</a:t>
                      </a:r>
                      <a:endParaRPr lang="he-IL" sz="1600" dirty="0" smtClean="0"/>
                    </a:p>
                  </a:txBody>
                  <a:tcPr/>
                </a:tc>
              </a:tr>
              <a:tr h="4810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התנסות</a:t>
                      </a:r>
                      <a:r>
                        <a:rPr lang="he-IL" sz="1600" baseline="0" dirty="0" smtClean="0"/>
                        <a:t> עם יצירת התראות באנדרואיד</a:t>
                      </a:r>
                      <a:endParaRPr lang="he-IL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מציין מיקום תוכן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22" y="1691309"/>
            <a:ext cx="7468091" cy="43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חיפוש עזרה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05" y="2160588"/>
            <a:ext cx="8049828" cy="388143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8" y="2160588"/>
            <a:ext cx="8049828" cy="3886298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48" y="2160588"/>
            <a:ext cx="8062285" cy="3887263"/>
          </a:xfrm>
          <a:prstGeom prst="rect">
            <a:avLst/>
          </a:prstGeom>
        </p:spPr>
      </p:pic>
      <p:sp>
        <p:nvSpPr>
          <p:cNvPr id="9" name="חץ למעלה 8"/>
          <p:cNvSpPr/>
          <p:nvPr/>
        </p:nvSpPr>
        <p:spPr>
          <a:xfrm rot="16200000">
            <a:off x="5802086" y="4691742"/>
            <a:ext cx="451758" cy="5932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94864"/>
              </p:ext>
            </p:extLst>
          </p:nvPr>
        </p:nvGraphicFramePr>
        <p:xfrm>
          <a:off x="0" y="0"/>
          <a:ext cx="3844636" cy="1603857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467591"/>
                <a:gridCol w="3377045"/>
              </a:tblGrid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הוספת</a:t>
                      </a:r>
                      <a:r>
                        <a:rPr lang="he-IL" sz="1600" baseline="0" dirty="0" smtClean="0"/>
                        <a:t> ערים לדף חיפוש עזרה</a:t>
                      </a:r>
                      <a:endParaRPr lang="he-IL" sz="1600" dirty="0"/>
                    </a:p>
                  </a:txBody>
                  <a:tcPr/>
                </a:tc>
              </a:tr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טבלת</a:t>
                      </a:r>
                      <a:r>
                        <a:rPr lang="he-IL" sz="1600" baseline="0" dirty="0" smtClean="0"/>
                        <a:t> בקשות (</a:t>
                      </a:r>
                      <a:r>
                        <a:rPr lang="en-US" sz="1600" baseline="0" dirty="0" smtClean="0"/>
                        <a:t>request</a:t>
                      </a:r>
                      <a:r>
                        <a:rPr lang="he-IL" sz="1600" baseline="0" dirty="0" smtClean="0"/>
                        <a:t>)</a:t>
                      </a:r>
                      <a:endParaRPr lang="he-IL" sz="1600" dirty="0"/>
                    </a:p>
                  </a:txBody>
                  <a:tcPr/>
                </a:tc>
              </a:tr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הוספת בקשות</a:t>
                      </a:r>
                      <a:r>
                        <a:rPr lang="he-IL" sz="1600" baseline="0" dirty="0" smtClean="0"/>
                        <a:t> לטבלה</a:t>
                      </a:r>
                      <a:endParaRPr lang="he-IL" sz="1600" dirty="0" smtClean="0"/>
                    </a:p>
                  </a:txBody>
                  <a:tcPr/>
                </a:tc>
              </a:tr>
              <a:tr h="50657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התנסות</a:t>
                      </a:r>
                      <a:r>
                        <a:rPr lang="he-IL" sz="1600" baseline="0" dirty="0" smtClean="0"/>
                        <a:t> עם יצירת התראות באנדרואיד</a:t>
                      </a:r>
                      <a:endParaRPr lang="he-IL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סוגר זוויתי 10"/>
          <p:cNvSpPr/>
          <p:nvPr/>
        </p:nvSpPr>
        <p:spPr>
          <a:xfrm rot="5400000">
            <a:off x="3459269" y="51099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סוגר זוויתי 11"/>
          <p:cNvSpPr/>
          <p:nvPr/>
        </p:nvSpPr>
        <p:spPr>
          <a:xfrm rot="5400000">
            <a:off x="3459268" y="415466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DB – Request Model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61216"/>
            <a:ext cx="8596312" cy="1990122"/>
          </a:xfrm>
          <a:prstGeom prst="rect">
            <a:avLst/>
          </a:prstGeom>
        </p:spPr>
      </p:pic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8976"/>
              </p:ext>
            </p:extLst>
          </p:nvPr>
        </p:nvGraphicFramePr>
        <p:xfrm>
          <a:off x="0" y="0"/>
          <a:ext cx="3844636" cy="1603857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467591"/>
                <a:gridCol w="3377045"/>
              </a:tblGrid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הוספת</a:t>
                      </a:r>
                      <a:r>
                        <a:rPr lang="he-IL" sz="1600" baseline="0" dirty="0" smtClean="0"/>
                        <a:t> ערים לדף חיפוש עזרה</a:t>
                      </a:r>
                      <a:endParaRPr lang="he-IL" sz="1600" dirty="0"/>
                    </a:p>
                  </a:txBody>
                  <a:tcPr/>
                </a:tc>
              </a:tr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טבלת</a:t>
                      </a:r>
                      <a:r>
                        <a:rPr lang="he-IL" sz="1600" baseline="0" dirty="0" smtClean="0"/>
                        <a:t> בקשות (</a:t>
                      </a:r>
                      <a:r>
                        <a:rPr lang="en-US" sz="1600" baseline="0" dirty="0" smtClean="0"/>
                        <a:t>request</a:t>
                      </a:r>
                      <a:r>
                        <a:rPr lang="he-IL" sz="1600" baseline="0" dirty="0" smtClean="0"/>
                        <a:t>)</a:t>
                      </a:r>
                      <a:endParaRPr lang="he-IL" sz="1600" dirty="0"/>
                    </a:p>
                  </a:txBody>
                  <a:tcPr/>
                </a:tc>
              </a:tr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הוספת בקשות</a:t>
                      </a:r>
                      <a:r>
                        <a:rPr lang="he-IL" sz="1600" baseline="0" dirty="0" smtClean="0"/>
                        <a:t> לטבלה</a:t>
                      </a:r>
                      <a:endParaRPr lang="he-IL" sz="1600" dirty="0" smtClean="0"/>
                    </a:p>
                  </a:txBody>
                  <a:tcPr/>
                </a:tc>
              </a:tr>
              <a:tr h="50657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התנסות</a:t>
                      </a:r>
                      <a:r>
                        <a:rPr lang="he-IL" sz="1600" baseline="0" dirty="0" smtClean="0"/>
                        <a:t> עם יצירת התראות באנדרואיד</a:t>
                      </a:r>
                      <a:endParaRPr lang="he-IL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סוגר זוויתי 5"/>
          <p:cNvSpPr/>
          <p:nvPr/>
        </p:nvSpPr>
        <p:spPr>
          <a:xfrm rot="5400000">
            <a:off x="3459269" y="51099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סוגר זוויתי 6"/>
          <p:cNvSpPr/>
          <p:nvPr/>
        </p:nvSpPr>
        <p:spPr>
          <a:xfrm rot="5400000">
            <a:off x="3459268" y="415466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סוגר זוויתי 7"/>
          <p:cNvSpPr/>
          <p:nvPr/>
        </p:nvSpPr>
        <p:spPr>
          <a:xfrm rot="5400000">
            <a:off x="3459268" y="779833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אנדרואיד והתראות</a:t>
            </a:r>
            <a:endParaRPr lang="he-IL" dirty="0"/>
          </a:p>
        </p:txBody>
      </p:sp>
      <p:graphicFrame>
        <p:nvGraphicFramePr>
          <p:cNvPr id="18" name="טבלה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37636"/>
              </p:ext>
            </p:extLst>
          </p:nvPr>
        </p:nvGraphicFramePr>
        <p:xfrm>
          <a:off x="0" y="0"/>
          <a:ext cx="3844636" cy="1603857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467591"/>
                <a:gridCol w="3377045"/>
              </a:tblGrid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הוספת</a:t>
                      </a:r>
                      <a:r>
                        <a:rPr lang="he-IL" sz="1600" baseline="0" dirty="0" smtClean="0"/>
                        <a:t> ערים לדף חיפוש עזרה</a:t>
                      </a:r>
                      <a:endParaRPr lang="he-IL" sz="1600" dirty="0"/>
                    </a:p>
                  </a:txBody>
                  <a:tcPr/>
                </a:tc>
              </a:tr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טבלת</a:t>
                      </a:r>
                      <a:r>
                        <a:rPr lang="he-IL" sz="1600" baseline="0" dirty="0" smtClean="0"/>
                        <a:t> בקשות (</a:t>
                      </a:r>
                      <a:r>
                        <a:rPr lang="en-US" sz="1600" baseline="0" dirty="0" smtClean="0"/>
                        <a:t>request</a:t>
                      </a:r>
                      <a:r>
                        <a:rPr lang="he-IL" sz="1600" baseline="0" dirty="0" smtClean="0"/>
                        <a:t>)</a:t>
                      </a:r>
                      <a:endParaRPr lang="he-IL" sz="1600" dirty="0"/>
                    </a:p>
                  </a:txBody>
                  <a:tcPr/>
                </a:tc>
              </a:tr>
              <a:tr h="3402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הוספת בקשות</a:t>
                      </a:r>
                      <a:r>
                        <a:rPr lang="he-IL" sz="1600" baseline="0" dirty="0" smtClean="0"/>
                        <a:t> לטבלה</a:t>
                      </a:r>
                      <a:endParaRPr lang="he-IL" sz="1600" dirty="0" smtClean="0"/>
                    </a:p>
                  </a:txBody>
                  <a:tcPr/>
                </a:tc>
              </a:tr>
              <a:tr h="50657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התנסות</a:t>
                      </a:r>
                      <a:r>
                        <a:rPr lang="he-IL" sz="1600" baseline="0" dirty="0" smtClean="0"/>
                        <a:t> עם יצירת התראות באנדרואיד</a:t>
                      </a:r>
                      <a:endParaRPr lang="he-IL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סוגר זוויתי 18"/>
          <p:cNvSpPr/>
          <p:nvPr/>
        </p:nvSpPr>
        <p:spPr>
          <a:xfrm rot="5400000">
            <a:off x="3459269" y="51099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0" name="סוגר זוויתי 19"/>
          <p:cNvSpPr/>
          <p:nvPr/>
        </p:nvSpPr>
        <p:spPr>
          <a:xfrm rot="5400000">
            <a:off x="3459268" y="415466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1" name="סוגר זוויתי 20"/>
          <p:cNvSpPr/>
          <p:nvPr/>
        </p:nvSpPr>
        <p:spPr>
          <a:xfrm rot="5400000">
            <a:off x="3459268" y="779833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028" name="Picture 4" descr="https://fbcdn-sphotos-h-a.akamaihd.net/hphotos-ak-xft1/v/t34.0-12/11414473_10206863618619208_1801742449_n.jpg?oh=e33e566efaeba0e415542890b8f6e1ac&amp;oe=55820345&amp;__gda__=1434561600_7943d07fcc425902ba0ade79369995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75" y="1650910"/>
            <a:ext cx="2630736" cy="46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4307274" y="3669029"/>
            <a:ext cx="2630737" cy="460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סוגר זוויתי 21"/>
          <p:cNvSpPr/>
          <p:nvPr/>
        </p:nvSpPr>
        <p:spPr>
          <a:xfrm rot="5400000">
            <a:off x="3459267" y="1194217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5924" y="0"/>
            <a:ext cx="8596668" cy="853440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סקר </a:t>
            </a:r>
            <a:r>
              <a:rPr lang="he-IL" dirty="0"/>
              <a:t>קוד - הוספת בקשות ל- </a:t>
            </a:r>
            <a:r>
              <a:rPr lang="en-US" dirty="0"/>
              <a:t>DB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8" name="מציין מיקום תוכן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3406" y="566303"/>
            <a:ext cx="7677996" cy="3823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" y="484108"/>
            <a:ext cx="3816850" cy="339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008" y="57388"/>
            <a:ext cx="2766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/models/request.py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719772" y="566303"/>
            <a:ext cx="2766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/api/add_request.py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" y="4094797"/>
            <a:ext cx="4147662" cy="2591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710304" y="4075789"/>
            <a:ext cx="27660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/web/static/</a:t>
            </a:r>
            <a:r>
              <a:rPr lang="en-US" sz="1400" dirty="0" err="1" smtClean="0"/>
              <a:t>js</a:t>
            </a:r>
            <a:r>
              <a:rPr lang="en-US" sz="1400" dirty="0" smtClean="0"/>
              <a:t>/helpSeeker.js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676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תכנון לסבב </a:t>
            </a:r>
            <a:r>
              <a:rPr lang="he-IL" dirty="0" smtClean="0"/>
              <a:t>הבא (</a:t>
            </a:r>
            <a:r>
              <a:rPr lang="en-US" dirty="0" smtClean="0"/>
              <a:t>Iteration 4 - FINAL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091689"/>
            <a:ext cx="8596668" cy="2955263"/>
          </a:xfrm>
        </p:spPr>
        <p:txBody>
          <a:bodyPr/>
          <a:lstStyle/>
          <a:p>
            <a:endParaRPr lang="he-I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37033"/>
            <a:ext cx="79895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בסבב זה לא סיימנו את כל מה שתכננו מראש, ולכן העברנו משימות </a:t>
            </a:r>
            <a:r>
              <a:rPr lang="he-IL" dirty="0" err="1" smtClean="0"/>
              <a:t>לאיטרציה</a:t>
            </a:r>
            <a:r>
              <a:rPr lang="he-IL" dirty="0" smtClean="0"/>
              <a:t> הבאה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29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138</Words>
  <Application>Microsoft Office PowerPoint</Application>
  <PresentationFormat>מסך רחב</PresentationFormat>
  <Paragraphs>29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Gisha</vt:lpstr>
      <vt:lpstr>Trebuchet MS</vt:lpstr>
      <vt:lpstr>Wingdings 3</vt:lpstr>
      <vt:lpstr>פיאה</vt:lpstr>
      <vt:lpstr>HelpAPP – Iteration 3</vt:lpstr>
      <vt:lpstr>http://helpapp-seproject.appspot.com/</vt:lpstr>
      <vt:lpstr>אז מה הספקנו?</vt:lpstr>
      <vt:lpstr>חיפוש עזרה</vt:lpstr>
      <vt:lpstr>DB – Request Model</vt:lpstr>
      <vt:lpstr>אנדרואיד והתראות</vt:lpstr>
      <vt:lpstr>סקר קוד - הוספת בקשות ל- DB </vt:lpstr>
      <vt:lpstr>תכנון לסבב הבא (Iteration 4 - FINAL)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HelpAPP – Iteration 2</dc:title>
  <dc:creator>Chen</dc:creator>
  <cp:lastModifiedBy>Chen</cp:lastModifiedBy>
  <cp:revision>29</cp:revision>
  <dcterms:created xsi:type="dcterms:W3CDTF">2015-06-15T14:02:46Z</dcterms:created>
  <dcterms:modified xsi:type="dcterms:W3CDTF">2015-06-16T00:34:46Z</dcterms:modified>
</cp:coreProperties>
</file>