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9" r:id="rId11"/>
    <p:sldId id="268" r:id="rId12"/>
    <p:sldId id="267" r:id="rId13"/>
    <p:sldId id="270" r:id="rId14"/>
    <p:sldId id="271" r:id="rId15"/>
    <p:sldId id="26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3"/>
    <p:restoredTop sz="93779"/>
  </p:normalViewPr>
  <p:slideViewPr>
    <p:cSldViewPr snapToGrid="0" snapToObjects="1">
      <p:cViewPr varScale="1">
        <p:scale>
          <a:sx n="50" d="100"/>
          <a:sy n="50" d="100"/>
        </p:scale>
        <p:origin x="10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A7C21-6581-5348-B1DB-D42A298000D4}" type="datetimeFigureOut">
              <a:rPr kumimoji="1" lang="zh-TW" altLang="en-US" smtClean="0"/>
              <a:t>2022/1/8/Saturday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86C96-A88F-4F47-974A-1368A8AC68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48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6C96-A88F-4F47-974A-1368A8AC6877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018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6C96-A88F-4F47-974A-1368A8AC687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519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C3EA6-B092-DD40-9E28-56C2B6753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B58F59-3229-074B-A609-9D1138513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DDAA21-6466-3341-A88F-F0DB83F7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E8CB-BF00-3741-8E92-EBA1C80D2FA5}" type="datetimeFigureOut">
              <a:rPr kumimoji="1" lang="zh-TW" altLang="en-US" smtClean="0"/>
              <a:t>2022/1/8/Saturday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1C46C4-645E-2B4E-9C3F-CDF32E0D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D8508E-73C5-F141-8CBA-433D1E06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720-6986-6C45-B595-1079E6D43E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053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41262-2DCC-DC46-BF2B-06B39D17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CAB8F2-B088-0D43-A4F4-D238BF6A0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9F3A0D-8820-6C45-AE90-AEADF494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E8CB-BF00-3741-8E92-EBA1C80D2FA5}" type="datetimeFigureOut">
              <a:rPr kumimoji="1" lang="zh-TW" altLang="en-US" smtClean="0"/>
              <a:t>2022/1/8/Saturday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E684F6-9A09-A747-9D49-9FF4D352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3A3B3-7273-E044-AF7D-8A282057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720-6986-6C45-B595-1079E6D43E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524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CEE01F-37B0-EE42-87E4-1B502CCBC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DBBF2F-61FC-664E-82C4-A3D8E48A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BF3BDB-3493-DA42-B00C-D50D16D3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E8CB-BF00-3741-8E92-EBA1C80D2FA5}" type="datetimeFigureOut">
              <a:rPr kumimoji="1" lang="zh-TW" altLang="en-US" smtClean="0"/>
              <a:t>2022/1/8/Saturday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834536-DCE1-4943-AAB2-EB36FC85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169B13-7320-C14B-A0C7-485DD522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720-6986-6C45-B595-1079E6D43E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910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578F-1AA9-4C49-8907-4444FE2B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056C74-5125-8D46-9F67-6008BC5D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3DF765-CFD4-1D42-B440-6D35737B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E8CB-BF00-3741-8E92-EBA1C80D2FA5}" type="datetimeFigureOut">
              <a:rPr kumimoji="1" lang="zh-TW" altLang="en-US" smtClean="0"/>
              <a:t>2022/1/8/Saturday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F0444F-5737-994F-A986-25B3A3AD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64C31F-E7FC-0443-8C6F-604B5358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720-6986-6C45-B595-1079E6D43E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9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F1BB1-88DB-FD4E-9921-E1F3A5CB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E7E520-9E13-C04E-AEC6-3937CF99B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80BDE7-4499-F344-9FD8-9E1B739E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E8CB-BF00-3741-8E92-EBA1C80D2FA5}" type="datetimeFigureOut">
              <a:rPr kumimoji="1" lang="zh-TW" altLang="en-US" smtClean="0"/>
              <a:t>2022/1/8/Saturday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A3591D-4749-F440-ABEE-E31F64C8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FD1079-9889-BA4F-9E59-5AABCFCD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720-6986-6C45-B595-1079E6D43E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273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60A32-6218-C441-A698-DFB1C6BC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DC1443-A049-0449-92CA-3FA4A0739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4B8A18-D9C8-274B-B3E5-1ED82C80C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2C5B42-458F-A24A-B105-1330093A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E8CB-BF00-3741-8E92-EBA1C80D2FA5}" type="datetimeFigureOut">
              <a:rPr kumimoji="1" lang="zh-TW" altLang="en-US" smtClean="0"/>
              <a:t>2022/1/8/Saturday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736E13-94F7-974C-BC4D-E4C4EE8C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0E9259-B93B-F945-8F8C-3B1853E1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720-6986-6C45-B595-1079E6D43E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918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35E9F-B73A-2F41-A21A-FDA12022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ED1967-D3AB-DF43-995E-4334DA73A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8EB923-2641-BE4F-91E8-7E2A6A46C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AC780D-ED30-364D-A6F2-2351BA981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FBCF8D-604E-9F4B-B555-ECFF9C295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E7EDA5-3D1B-DE4F-BB0C-BEFAA8D3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E8CB-BF00-3741-8E92-EBA1C80D2FA5}" type="datetimeFigureOut">
              <a:rPr kumimoji="1" lang="zh-TW" altLang="en-US" smtClean="0"/>
              <a:t>2022/1/8/Saturday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817336-C40C-6948-825C-798FB5EB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C57E840-2EEB-F746-B7D0-1B0CBB9D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720-6986-6C45-B595-1079E6D43E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187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3A549-EFB2-7E48-B5FD-F0A9A909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C7407F-E367-C149-8363-F96AB985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E8CB-BF00-3741-8E92-EBA1C80D2FA5}" type="datetimeFigureOut">
              <a:rPr kumimoji="1" lang="zh-TW" altLang="en-US" smtClean="0"/>
              <a:t>2022/1/8/Saturday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D994CB-29A0-954E-8C05-BFB027A8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BFCC7D-18BE-074F-A587-BAA11110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720-6986-6C45-B595-1079E6D43E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56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C700E7-09F2-094B-AD84-6589ACE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E8CB-BF00-3741-8E92-EBA1C80D2FA5}" type="datetimeFigureOut">
              <a:rPr kumimoji="1" lang="zh-TW" altLang="en-US" smtClean="0"/>
              <a:t>2022/1/8/Saturday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520901-2B03-1042-B3C4-98EABDF9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9CCC28-963D-B142-B84C-A797AC07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720-6986-6C45-B595-1079E6D43E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98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D169D-F535-FD47-97B5-D779C487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72FF0-C91B-C840-A480-B573543B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660FA7-6C64-4547-B091-23CED9A6B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1FEA50-6308-D64D-A362-2AD0529A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E8CB-BF00-3741-8E92-EBA1C80D2FA5}" type="datetimeFigureOut">
              <a:rPr kumimoji="1" lang="zh-TW" altLang="en-US" smtClean="0"/>
              <a:t>2022/1/8/Saturday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D15739-1DC2-134F-996E-BC33D675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42F5B1-48B7-8B46-8131-35E5C470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720-6986-6C45-B595-1079E6D43E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22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4DBA6-19A4-8743-AD16-84914034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2293C3-A2B2-A54A-B729-50EA10FEA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FB0247-78A0-7643-B44A-F0A81950B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881BEE-1FC6-8748-B9B3-61FFFE06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E8CB-BF00-3741-8E92-EBA1C80D2FA5}" type="datetimeFigureOut">
              <a:rPr kumimoji="1" lang="zh-TW" altLang="en-US" smtClean="0"/>
              <a:t>2022/1/8/Saturday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56C06A-032A-EC4D-B42D-9A3950E7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B566CB-0FD4-FF48-93F0-DAD380FC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720-6986-6C45-B595-1079E6D43E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863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8D4D16-608A-4240-BF9C-D8726AEB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53F151-648A-9A4B-B407-10E5C0D3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26F967-BAA8-A140-93D2-3B2FB3807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AE8CB-BF00-3741-8E92-EBA1C80D2FA5}" type="datetimeFigureOut">
              <a:rPr kumimoji="1" lang="zh-TW" altLang="en-US" smtClean="0"/>
              <a:t>2022/1/8/Saturday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01AEE0-D9B0-4849-B87F-CC488A486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4A7E72-9261-C740-8287-E0AF84A3D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8720-6986-6C45-B595-1079E6D43E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4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4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C05998A-751D-FA43-856A-D6F8349BE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973948"/>
            <a:ext cx="10640754" cy="2965070"/>
          </a:xfrm>
        </p:spPr>
        <p:txBody>
          <a:bodyPr anchor="b">
            <a:normAutofit/>
          </a:bodyPr>
          <a:lstStyle/>
          <a:p>
            <a:r>
              <a:rPr kumimoji="1" lang="zh-TW" altLang="en-US" sz="72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網頁程式設計</a:t>
            </a:r>
            <a:br>
              <a:rPr kumimoji="1" lang="en-US" altLang="zh-TW" sz="72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</a:br>
            <a:r>
              <a:rPr kumimoji="1" lang="zh-TW" altLang="en-US" sz="72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35BBE3-0B96-FE46-8145-8992A3F97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2275630"/>
          </a:xfrm>
        </p:spPr>
        <p:txBody>
          <a:bodyPr anchor="ctr">
            <a:normAutofit/>
          </a:bodyPr>
          <a:lstStyle/>
          <a:p>
            <a:r>
              <a:rPr kumimoji="1" lang="zh-TW" altLang="en-US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學號：</a:t>
            </a:r>
            <a:r>
              <a:rPr kumimoji="1" lang="en-US" altLang="zh-TW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407736018</a:t>
            </a:r>
          </a:p>
          <a:p>
            <a:r>
              <a:rPr kumimoji="1" lang="zh-TW" altLang="en-US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系級：運競四</a:t>
            </a:r>
            <a:endParaRPr kumimoji="1" lang="en-US" altLang="zh-TW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zh-TW" altLang="en-US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姓名：陳俐妏</a:t>
            </a:r>
            <a:endParaRPr kumimoji="1" lang="en-US" altLang="zh-TW" sz="5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452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B3DBD1-2026-42CE-B908-CD1774FD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網頁版面</a:t>
            </a:r>
            <a:r>
              <a:rPr lang="en-US" altLang="zh-TW" dirty="0">
                <a:latin typeface="MS Gothic" panose="020B0609070205080204" pitchFamily="49" charset="-128"/>
                <a:ea typeface="MS Gothic" panose="020B0609070205080204" pitchFamily="49" charset="-128"/>
              </a:rPr>
              <a:t>-</a:t>
            </a: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音樂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6DD1BEB-3356-4E06-9557-7716668DA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408" y="1905631"/>
            <a:ext cx="9202563" cy="4655116"/>
          </a:xfr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C92DE7F1-3DA2-4492-A6BA-EE3271263A1C}"/>
              </a:ext>
            </a:extLst>
          </p:cNvPr>
          <p:cNvSpPr/>
          <p:nvPr/>
        </p:nvSpPr>
        <p:spPr>
          <a:xfrm>
            <a:off x="478778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C1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804E9F0-A8D5-4E3A-8D26-6511A8A4F004}"/>
              </a:ext>
            </a:extLst>
          </p:cNvPr>
          <p:cNvSpPr/>
          <p:nvPr/>
        </p:nvSpPr>
        <p:spPr>
          <a:xfrm>
            <a:off x="843316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088A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B0C8701-FF38-484B-8234-83476265B63F}"/>
              </a:ext>
            </a:extLst>
          </p:cNvPr>
          <p:cNvSpPr/>
          <p:nvPr/>
        </p:nvSpPr>
        <p:spPr>
          <a:xfrm>
            <a:off x="1207855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E664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F0C195-C37C-400A-88AF-6F89C27C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9" y="1905631"/>
            <a:ext cx="2832001" cy="213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7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BBDF7-4118-465E-B676-EDCAC4C1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網頁版面</a:t>
            </a:r>
            <a:r>
              <a:rPr lang="en-US" altLang="zh-TW" dirty="0">
                <a:latin typeface="MS Gothic" panose="020B0609070205080204" pitchFamily="49" charset="-128"/>
                <a:ea typeface="MS Gothic" panose="020B0609070205080204" pitchFamily="49" charset="-128"/>
              </a:rPr>
              <a:t>-</a:t>
            </a: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交通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0ECFA0-A596-40A2-AF4A-884527047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9827" y="1357660"/>
            <a:ext cx="7635790" cy="5135215"/>
          </a:xfr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7725ABFC-6C03-45D0-8E54-5269A7015AC7}"/>
              </a:ext>
            </a:extLst>
          </p:cNvPr>
          <p:cNvSpPr/>
          <p:nvPr/>
        </p:nvSpPr>
        <p:spPr>
          <a:xfrm>
            <a:off x="387338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C1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6D06965-B8D8-4173-8CF2-B613150CBEC1}"/>
              </a:ext>
            </a:extLst>
          </p:cNvPr>
          <p:cNvSpPr/>
          <p:nvPr/>
        </p:nvSpPr>
        <p:spPr>
          <a:xfrm>
            <a:off x="751876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088A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666184A-EA71-4F4E-A915-CEFE960CAFE8}"/>
              </a:ext>
            </a:extLst>
          </p:cNvPr>
          <p:cNvSpPr/>
          <p:nvPr/>
        </p:nvSpPr>
        <p:spPr>
          <a:xfrm>
            <a:off x="1116415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E664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14">
            <a:extLst>
              <a:ext uri="{FF2B5EF4-FFF2-40B4-BE49-F238E27FC236}">
                <a16:creationId xmlns:a16="http://schemas.microsoft.com/office/drawing/2014/main" id="{4AB8EC90-DA9B-4B60-8FDD-C59960F072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338" y="3931063"/>
            <a:ext cx="4068802" cy="247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9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1A610-408F-49D3-A3A5-1575D00D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網頁版面</a:t>
            </a:r>
            <a:r>
              <a:rPr lang="en-US" altLang="zh-TW" dirty="0">
                <a:latin typeface="MS Gothic" panose="020B0609070205080204" pitchFamily="49" charset="-128"/>
                <a:ea typeface="MS Gothic" panose="020B0609070205080204" pitchFamily="49" charset="-128"/>
              </a:rPr>
              <a:t>-</a:t>
            </a: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常見問題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46C41F5-5DB8-4A09-8119-E99B55E94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243" y="1763712"/>
            <a:ext cx="7298423" cy="4729163"/>
          </a:xfr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9AC906CC-549E-4385-A272-DF37752CF231}"/>
              </a:ext>
            </a:extLst>
          </p:cNvPr>
          <p:cNvSpPr/>
          <p:nvPr/>
        </p:nvSpPr>
        <p:spPr>
          <a:xfrm>
            <a:off x="524498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C1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CB2F88F-36E2-4211-8572-41708936181D}"/>
              </a:ext>
            </a:extLst>
          </p:cNvPr>
          <p:cNvSpPr/>
          <p:nvPr/>
        </p:nvSpPr>
        <p:spPr>
          <a:xfrm>
            <a:off x="889036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088A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AA5384E-4865-470C-9C8E-F70D11BACBDF}"/>
              </a:ext>
            </a:extLst>
          </p:cNvPr>
          <p:cNvSpPr/>
          <p:nvPr/>
        </p:nvSpPr>
        <p:spPr>
          <a:xfrm>
            <a:off x="1253575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E664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26">
            <a:extLst>
              <a:ext uri="{FF2B5EF4-FFF2-40B4-BE49-F238E27FC236}">
                <a16:creationId xmlns:a16="http://schemas.microsoft.com/office/drawing/2014/main" id="{A1049141-54E4-46B4-9B3F-0966FB3FBC6B}"/>
              </a:ext>
            </a:extLst>
          </p:cNvPr>
          <p:cNvGrpSpPr/>
          <p:nvPr/>
        </p:nvGrpSpPr>
        <p:grpSpPr>
          <a:xfrm>
            <a:off x="9891187" y="2119152"/>
            <a:ext cx="2305920" cy="4729163"/>
            <a:chOff x="15616753" y="2952803"/>
            <a:chExt cx="2671445" cy="6412230"/>
          </a:xfrm>
        </p:grpSpPr>
        <p:sp>
          <p:nvSpPr>
            <p:cNvPr id="9" name="object 27">
              <a:extLst>
                <a:ext uri="{FF2B5EF4-FFF2-40B4-BE49-F238E27FC236}">
                  <a16:creationId xmlns:a16="http://schemas.microsoft.com/office/drawing/2014/main" id="{7ED7CD26-FD30-4639-8B95-46DDE8323468}"/>
                </a:ext>
              </a:extLst>
            </p:cNvPr>
            <p:cNvSpPr/>
            <p:nvPr/>
          </p:nvSpPr>
          <p:spPr>
            <a:xfrm>
              <a:off x="15645193" y="5104446"/>
              <a:ext cx="2642870" cy="4260850"/>
            </a:xfrm>
            <a:custGeom>
              <a:avLst/>
              <a:gdLst/>
              <a:ahLst/>
              <a:cxnLst/>
              <a:rect l="l" t="t" r="r" b="b"/>
              <a:pathLst>
                <a:path w="2642869" h="4260850">
                  <a:moveTo>
                    <a:pt x="2642806" y="329539"/>
                  </a:moveTo>
                  <a:lnTo>
                    <a:pt x="2541663" y="108737"/>
                  </a:lnTo>
                  <a:lnTo>
                    <a:pt x="2541778" y="107734"/>
                  </a:lnTo>
                  <a:lnTo>
                    <a:pt x="2504935" y="27838"/>
                  </a:lnTo>
                  <a:lnTo>
                    <a:pt x="2492337" y="0"/>
                  </a:lnTo>
                  <a:lnTo>
                    <a:pt x="2331529" y="18719"/>
                  </a:lnTo>
                  <a:lnTo>
                    <a:pt x="2333015" y="20561"/>
                  </a:lnTo>
                  <a:lnTo>
                    <a:pt x="1916404" y="68211"/>
                  </a:lnTo>
                  <a:lnTo>
                    <a:pt x="1916709" y="65773"/>
                  </a:lnTo>
                  <a:lnTo>
                    <a:pt x="1811007" y="77685"/>
                  </a:lnTo>
                  <a:lnTo>
                    <a:pt x="1812912" y="80048"/>
                  </a:lnTo>
                  <a:lnTo>
                    <a:pt x="1370418" y="130644"/>
                  </a:lnTo>
                  <a:lnTo>
                    <a:pt x="1360385" y="129273"/>
                  </a:lnTo>
                  <a:lnTo>
                    <a:pt x="1340446" y="131495"/>
                  </a:lnTo>
                  <a:lnTo>
                    <a:pt x="1300772" y="136131"/>
                  </a:lnTo>
                  <a:lnTo>
                    <a:pt x="1280833" y="138353"/>
                  </a:lnTo>
                  <a:lnTo>
                    <a:pt x="1282674" y="140677"/>
                  </a:lnTo>
                  <a:lnTo>
                    <a:pt x="1200975" y="150012"/>
                  </a:lnTo>
                  <a:lnTo>
                    <a:pt x="1201280" y="147421"/>
                  </a:lnTo>
                  <a:lnTo>
                    <a:pt x="1054989" y="164680"/>
                  </a:lnTo>
                  <a:lnTo>
                    <a:pt x="763155" y="198450"/>
                  </a:lnTo>
                  <a:lnTo>
                    <a:pt x="764324" y="199948"/>
                  </a:lnTo>
                  <a:lnTo>
                    <a:pt x="562356" y="223050"/>
                  </a:lnTo>
                  <a:lnTo>
                    <a:pt x="562571" y="221132"/>
                  </a:lnTo>
                  <a:lnTo>
                    <a:pt x="415391" y="238137"/>
                  </a:lnTo>
                  <a:lnTo>
                    <a:pt x="408711" y="272732"/>
                  </a:lnTo>
                  <a:lnTo>
                    <a:pt x="392430" y="352882"/>
                  </a:lnTo>
                  <a:lnTo>
                    <a:pt x="377888" y="422973"/>
                  </a:lnTo>
                  <a:lnTo>
                    <a:pt x="378129" y="423291"/>
                  </a:lnTo>
                  <a:lnTo>
                    <a:pt x="334022" y="640511"/>
                  </a:lnTo>
                  <a:lnTo>
                    <a:pt x="328218" y="668667"/>
                  </a:lnTo>
                  <a:lnTo>
                    <a:pt x="260832" y="1000721"/>
                  </a:lnTo>
                  <a:lnTo>
                    <a:pt x="183642" y="1381112"/>
                  </a:lnTo>
                  <a:lnTo>
                    <a:pt x="143764" y="1577352"/>
                  </a:lnTo>
                  <a:lnTo>
                    <a:pt x="0" y="2285504"/>
                  </a:lnTo>
                  <a:lnTo>
                    <a:pt x="1215923" y="2970657"/>
                  </a:lnTo>
                  <a:lnTo>
                    <a:pt x="1168285" y="3675977"/>
                  </a:lnTo>
                  <a:lnTo>
                    <a:pt x="1167752" y="3678580"/>
                  </a:lnTo>
                  <a:lnTo>
                    <a:pt x="1152004" y="3909834"/>
                  </a:lnTo>
                  <a:lnTo>
                    <a:pt x="823391" y="3887800"/>
                  </a:lnTo>
                  <a:lnTo>
                    <a:pt x="778243" y="3890924"/>
                  </a:lnTo>
                  <a:lnTo>
                    <a:pt x="736625" y="3905504"/>
                  </a:lnTo>
                  <a:lnTo>
                    <a:pt x="700366" y="3929900"/>
                  </a:lnTo>
                  <a:lnTo>
                    <a:pt x="671309" y="3962514"/>
                  </a:lnTo>
                  <a:lnTo>
                    <a:pt x="651294" y="4001744"/>
                  </a:lnTo>
                  <a:lnTo>
                    <a:pt x="642124" y="4045978"/>
                  </a:lnTo>
                  <a:lnTo>
                    <a:pt x="645261" y="4091038"/>
                  </a:lnTo>
                  <a:lnTo>
                    <a:pt x="659866" y="4132567"/>
                  </a:lnTo>
                  <a:lnTo>
                    <a:pt x="684314" y="4168737"/>
                  </a:lnTo>
                  <a:lnTo>
                    <a:pt x="717003" y="4197731"/>
                  </a:lnTo>
                  <a:lnTo>
                    <a:pt x="756323" y="4217708"/>
                  </a:lnTo>
                  <a:lnTo>
                    <a:pt x="800658" y="4226852"/>
                  </a:lnTo>
                  <a:lnTo>
                    <a:pt x="1298740" y="4260253"/>
                  </a:lnTo>
                  <a:lnTo>
                    <a:pt x="1299019" y="4260304"/>
                  </a:lnTo>
                  <a:lnTo>
                    <a:pt x="1299298" y="4260291"/>
                  </a:lnTo>
                  <a:lnTo>
                    <a:pt x="1299591" y="4260304"/>
                  </a:lnTo>
                  <a:lnTo>
                    <a:pt x="1344739" y="4257167"/>
                  </a:lnTo>
                  <a:lnTo>
                    <a:pt x="1386357" y="4242600"/>
                  </a:lnTo>
                  <a:lnTo>
                    <a:pt x="1422615" y="4218203"/>
                  </a:lnTo>
                  <a:lnTo>
                    <a:pt x="1451673" y="4185589"/>
                  </a:lnTo>
                  <a:lnTo>
                    <a:pt x="1471688" y="4146359"/>
                  </a:lnTo>
                  <a:lnTo>
                    <a:pt x="1480858" y="4102112"/>
                  </a:lnTo>
                  <a:lnTo>
                    <a:pt x="1544751" y="3155950"/>
                  </a:lnTo>
                  <a:lnTo>
                    <a:pt x="1821243" y="3311741"/>
                  </a:lnTo>
                  <a:lnTo>
                    <a:pt x="1981733" y="3164738"/>
                  </a:lnTo>
                  <a:lnTo>
                    <a:pt x="2041715" y="3604234"/>
                  </a:lnTo>
                  <a:lnTo>
                    <a:pt x="2041715" y="3606012"/>
                  </a:lnTo>
                  <a:lnTo>
                    <a:pt x="2095703" y="3999928"/>
                  </a:lnTo>
                  <a:lnTo>
                    <a:pt x="2095703" y="4004589"/>
                  </a:lnTo>
                  <a:lnTo>
                    <a:pt x="2107882" y="4048150"/>
                  </a:lnTo>
                  <a:lnTo>
                    <a:pt x="2130602" y="4085971"/>
                  </a:lnTo>
                  <a:lnTo>
                    <a:pt x="2161908" y="4116578"/>
                  </a:lnTo>
                  <a:lnTo>
                    <a:pt x="2199843" y="4138485"/>
                  </a:lnTo>
                  <a:lnTo>
                    <a:pt x="2242451" y="4150220"/>
                  </a:lnTo>
                  <a:lnTo>
                    <a:pt x="2287765" y="4150309"/>
                  </a:lnTo>
                  <a:lnTo>
                    <a:pt x="2642806" y="4102011"/>
                  </a:lnTo>
                  <a:lnTo>
                    <a:pt x="2642806" y="3758209"/>
                  </a:lnTo>
                  <a:lnTo>
                    <a:pt x="2411399" y="3789807"/>
                  </a:lnTo>
                  <a:lnTo>
                    <a:pt x="2287841" y="2884347"/>
                  </a:lnTo>
                  <a:lnTo>
                    <a:pt x="2642806" y="2559202"/>
                  </a:lnTo>
                  <a:lnTo>
                    <a:pt x="2642806" y="329539"/>
                  </a:lnTo>
                  <a:close/>
                </a:path>
              </a:pathLst>
            </a:custGeom>
            <a:solidFill>
              <a:srgbClr val="40E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28">
              <a:extLst>
                <a:ext uri="{FF2B5EF4-FFF2-40B4-BE49-F238E27FC236}">
                  <a16:creationId xmlns:a16="http://schemas.microsoft.com/office/drawing/2014/main" id="{1DEEF159-BBED-4EF0-9BF8-C3D1DFB2BC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29532" y="6383645"/>
              <a:ext cx="223064" cy="222646"/>
            </a:xfrm>
            <a:prstGeom prst="rect">
              <a:avLst/>
            </a:prstGeom>
          </p:spPr>
        </p:pic>
        <p:pic>
          <p:nvPicPr>
            <p:cNvPr id="11" name="object 29">
              <a:extLst>
                <a:ext uri="{FF2B5EF4-FFF2-40B4-BE49-F238E27FC236}">
                  <a16:creationId xmlns:a16="http://schemas.microsoft.com/office/drawing/2014/main" id="{44AA3429-8BF1-4E82-BEE8-6BA44DA9FC3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65947" y="6334964"/>
              <a:ext cx="223063" cy="222566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:a16="http://schemas.microsoft.com/office/drawing/2014/main" id="{994BCE3D-A935-4DD8-82D5-69E888A69BD8}"/>
                </a:ext>
              </a:extLst>
            </p:cNvPr>
            <p:cNvSpPr/>
            <p:nvPr/>
          </p:nvSpPr>
          <p:spPr>
            <a:xfrm>
              <a:off x="16732474" y="6604608"/>
              <a:ext cx="1143635" cy="337820"/>
            </a:xfrm>
            <a:custGeom>
              <a:avLst/>
              <a:gdLst/>
              <a:ahLst/>
              <a:cxnLst/>
              <a:rect l="l" t="t" r="r" b="b"/>
              <a:pathLst>
                <a:path w="1143634" h="337820">
                  <a:moveTo>
                    <a:pt x="527008" y="337721"/>
                  </a:moveTo>
                  <a:lnTo>
                    <a:pt x="479619" y="336773"/>
                  </a:lnTo>
                  <a:lnTo>
                    <a:pt x="432294" y="333810"/>
                  </a:lnTo>
                  <a:lnTo>
                    <a:pt x="385206" y="328626"/>
                  </a:lnTo>
                  <a:lnTo>
                    <a:pt x="338528" y="321016"/>
                  </a:lnTo>
                  <a:lnTo>
                    <a:pt x="292434" y="310776"/>
                  </a:lnTo>
                  <a:lnTo>
                    <a:pt x="222895" y="290861"/>
                  </a:lnTo>
                  <a:lnTo>
                    <a:pt x="155486" y="265418"/>
                  </a:lnTo>
                  <a:lnTo>
                    <a:pt x="92056" y="233525"/>
                  </a:lnTo>
                  <a:lnTo>
                    <a:pt x="31608" y="195679"/>
                  </a:lnTo>
                  <a:lnTo>
                    <a:pt x="3640" y="154458"/>
                  </a:lnTo>
                  <a:lnTo>
                    <a:pt x="0" y="121812"/>
                  </a:lnTo>
                  <a:lnTo>
                    <a:pt x="3054" y="105529"/>
                  </a:lnTo>
                  <a:lnTo>
                    <a:pt x="30392" y="64104"/>
                  </a:lnTo>
                  <a:lnTo>
                    <a:pt x="76500" y="46563"/>
                  </a:lnTo>
                  <a:lnTo>
                    <a:pt x="87572" y="46031"/>
                  </a:lnTo>
                  <a:lnTo>
                    <a:pt x="98590" y="46988"/>
                  </a:lnTo>
                  <a:lnTo>
                    <a:pt x="109503" y="49433"/>
                  </a:lnTo>
                  <a:lnTo>
                    <a:pt x="120255" y="53367"/>
                  </a:lnTo>
                  <a:lnTo>
                    <a:pt x="126506" y="57336"/>
                  </a:lnTo>
                  <a:lnTo>
                    <a:pt x="132756" y="60737"/>
                  </a:lnTo>
                  <a:lnTo>
                    <a:pt x="145258" y="68675"/>
                  </a:lnTo>
                  <a:lnTo>
                    <a:pt x="150940" y="72644"/>
                  </a:lnTo>
                  <a:lnTo>
                    <a:pt x="157191" y="76613"/>
                  </a:lnTo>
                  <a:lnTo>
                    <a:pt x="225097" y="111057"/>
                  </a:lnTo>
                  <a:lnTo>
                    <a:pt x="260435" y="125409"/>
                  </a:lnTo>
                  <a:lnTo>
                    <a:pt x="346160" y="150303"/>
                  </a:lnTo>
                  <a:lnTo>
                    <a:pt x="396495" y="159676"/>
                  </a:lnTo>
                  <a:lnTo>
                    <a:pt x="447362" y="166072"/>
                  </a:lnTo>
                  <a:lnTo>
                    <a:pt x="498708" y="169598"/>
                  </a:lnTo>
                  <a:lnTo>
                    <a:pt x="546023" y="169126"/>
                  </a:lnTo>
                  <a:lnTo>
                    <a:pt x="593147" y="166368"/>
                  </a:lnTo>
                  <a:lnTo>
                    <a:pt x="640025" y="161352"/>
                  </a:lnTo>
                  <a:lnTo>
                    <a:pt x="686603" y="154103"/>
                  </a:lnTo>
                  <a:lnTo>
                    <a:pt x="732827" y="144651"/>
                  </a:lnTo>
                  <a:lnTo>
                    <a:pt x="782575" y="130175"/>
                  </a:lnTo>
                  <a:lnTo>
                    <a:pt x="831205" y="113041"/>
                  </a:lnTo>
                  <a:lnTo>
                    <a:pt x="878662" y="93144"/>
                  </a:lnTo>
                  <a:lnTo>
                    <a:pt x="924895" y="70376"/>
                  </a:lnTo>
                  <a:lnTo>
                    <a:pt x="966945" y="44366"/>
                  </a:lnTo>
                  <a:lnTo>
                    <a:pt x="1007291" y="15379"/>
                  </a:lnTo>
                  <a:lnTo>
                    <a:pt x="1037683" y="1071"/>
                  </a:lnTo>
                  <a:lnTo>
                    <a:pt x="1101664" y="11153"/>
                  </a:lnTo>
                  <a:lnTo>
                    <a:pt x="1135333" y="47998"/>
                  </a:lnTo>
                  <a:lnTo>
                    <a:pt x="1143164" y="80564"/>
                  </a:lnTo>
                  <a:lnTo>
                    <a:pt x="1141965" y="97591"/>
                  </a:lnTo>
                  <a:lnTo>
                    <a:pt x="1120629" y="140885"/>
                  </a:lnTo>
                  <a:lnTo>
                    <a:pt x="1102188" y="156557"/>
                  </a:lnTo>
                  <a:lnTo>
                    <a:pt x="1096506" y="161093"/>
                  </a:lnTo>
                  <a:lnTo>
                    <a:pt x="1062562" y="184570"/>
                  </a:lnTo>
                  <a:lnTo>
                    <a:pt x="1004831" y="219049"/>
                  </a:lnTo>
                  <a:lnTo>
                    <a:pt x="945618" y="249055"/>
                  </a:lnTo>
                  <a:lnTo>
                    <a:pt x="885561" y="273949"/>
                  </a:lnTo>
                  <a:lnTo>
                    <a:pt x="809424" y="298520"/>
                  </a:lnTo>
                  <a:lnTo>
                    <a:pt x="763154" y="310440"/>
                  </a:lnTo>
                  <a:lnTo>
                    <a:pt x="716348" y="320344"/>
                  </a:lnTo>
                  <a:lnTo>
                    <a:pt x="669162" y="328122"/>
                  </a:lnTo>
                  <a:lnTo>
                    <a:pt x="621755" y="333663"/>
                  </a:lnTo>
                  <a:lnTo>
                    <a:pt x="574285" y="336857"/>
                  </a:lnTo>
                  <a:lnTo>
                    <a:pt x="527008" y="3377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1">
              <a:extLst>
                <a:ext uri="{FF2B5EF4-FFF2-40B4-BE49-F238E27FC236}">
                  <a16:creationId xmlns:a16="http://schemas.microsoft.com/office/drawing/2014/main" id="{A2DCB85D-D501-4D9F-B92E-0A6CA47F9C59}"/>
                </a:ext>
              </a:extLst>
            </p:cNvPr>
            <p:cNvSpPr/>
            <p:nvPr/>
          </p:nvSpPr>
          <p:spPr>
            <a:xfrm>
              <a:off x="15616745" y="2952812"/>
              <a:ext cx="2671445" cy="2586355"/>
            </a:xfrm>
            <a:custGeom>
              <a:avLst/>
              <a:gdLst/>
              <a:ahLst/>
              <a:cxnLst/>
              <a:rect l="l" t="t" r="r" b="b"/>
              <a:pathLst>
                <a:path w="2671444" h="2586354">
                  <a:moveTo>
                    <a:pt x="2671254" y="2085276"/>
                  </a:moveTo>
                  <a:lnTo>
                    <a:pt x="1330007" y="294919"/>
                  </a:lnTo>
                  <a:lnTo>
                    <a:pt x="1330312" y="294881"/>
                  </a:lnTo>
                  <a:lnTo>
                    <a:pt x="1249108" y="186931"/>
                  </a:lnTo>
                  <a:lnTo>
                    <a:pt x="1109078" y="0"/>
                  </a:lnTo>
                  <a:lnTo>
                    <a:pt x="1108862" y="482"/>
                  </a:lnTo>
                  <a:lnTo>
                    <a:pt x="1108735" y="292"/>
                  </a:lnTo>
                  <a:lnTo>
                    <a:pt x="1008583" y="233794"/>
                  </a:lnTo>
                  <a:lnTo>
                    <a:pt x="1008621" y="234200"/>
                  </a:lnTo>
                  <a:lnTo>
                    <a:pt x="0" y="2585796"/>
                  </a:lnTo>
                  <a:lnTo>
                    <a:pt x="2671254" y="2267381"/>
                  </a:lnTo>
                  <a:lnTo>
                    <a:pt x="2671254" y="2085276"/>
                  </a:lnTo>
                  <a:close/>
                </a:path>
              </a:pathLst>
            </a:custGeom>
            <a:solidFill>
              <a:srgbClr val="EC3C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32">
              <a:extLst>
                <a:ext uri="{FF2B5EF4-FFF2-40B4-BE49-F238E27FC236}">
                  <a16:creationId xmlns:a16="http://schemas.microsoft.com/office/drawing/2014/main" id="{E78BC586-44BC-418A-8A09-1820B1965DA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16753" y="5472857"/>
              <a:ext cx="96820" cy="65743"/>
            </a:xfrm>
            <a:prstGeom prst="rect">
              <a:avLst/>
            </a:prstGeom>
          </p:spPr>
        </p:pic>
        <p:sp>
          <p:nvSpPr>
            <p:cNvPr id="15" name="object 33">
              <a:extLst>
                <a:ext uri="{FF2B5EF4-FFF2-40B4-BE49-F238E27FC236}">
                  <a16:creationId xmlns:a16="http://schemas.microsoft.com/office/drawing/2014/main" id="{3C6DFDA0-00B4-46FE-A815-37834718507B}"/>
                </a:ext>
              </a:extLst>
            </p:cNvPr>
            <p:cNvSpPr/>
            <p:nvPr/>
          </p:nvSpPr>
          <p:spPr>
            <a:xfrm>
              <a:off x="15711614" y="4747411"/>
              <a:ext cx="1057275" cy="741680"/>
            </a:xfrm>
            <a:custGeom>
              <a:avLst/>
              <a:gdLst/>
              <a:ahLst/>
              <a:cxnLst/>
              <a:rect l="l" t="t" r="r" b="b"/>
              <a:pathLst>
                <a:path w="1057275" h="741679">
                  <a:moveTo>
                    <a:pt x="529412" y="716368"/>
                  </a:moveTo>
                  <a:lnTo>
                    <a:pt x="490639" y="685800"/>
                  </a:lnTo>
                  <a:lnTo>
                    <a:pt x="451866" y="655358"/>
                  </a:lnTo>
                  <a:lnTo>
                    <a:pt x="413105" y="625106"/>
                  </a:lnTo>
                  <a:lnTo>
                    <a:pt x="374357" y="595122"/>
                  </a:lnTo>
                  <a:lnTo>
                    <a:pt x="335610" y="565480"/>
                  </a:lnTo>
                  <a:lnTo>
                    <a:pt x="296900" y="536244"/>
                  </a:lnTo>
                  <a:lnTo>
                    <a:pt x="301371" y="535863"/>
                  </a:lnTo>
                  <a:lnTo>
                    <a:pt x="305562" y="535165"/>
                  </a:lnTo>
                  <a:lnTo>
                    <a:pt x="310032" y="534797"/>
                  </a:lnTo>
                  <a:lnTo>
                    <a:pt x="236791" y="476491"/>
                  </a:lnTo>
                  <a:lnTo>
                    <a:pt x="127050" y="389432"/>
                  </a:lnTo>
                  <a:lnTo>
                    <a:pt x="90538" y="360527"/>
                  </a:lnTo>
                  <a:lnTo>
                    <a:pt x="0" y="571690"/>
                  </a:lnTo>
                  <a:lnTo>
                    <a:pt x="294005" y="536702"/>
                  </a:lnTo>
                  <a:lnTo>
                    <a:pt x="312216" y="689775"/>
                  </a:lnTo>
                  <a:lnTo>
                    <a:pt x="318427" y="741667"/>
                  </a:lnTo>
                  <a:lnTo>
                    <a:pt x="529412" y="716368"/>
                  </a:lnTo>
                  <a:close/>
                </a:path>
                <a:path w="1057275" h="741679">
                  <a:moveTo>
                    <a:pt x="1057135" y="653923"/>
                  </a:moveTo>
                  <a:lnTo>
                    <a:pt x="1018362" y="623366"/>
                  </a:lnTo>
                  <a:lnTo>
                    <a:pt x="979589" y="592912"/>
                  </a:lnTo>
                  <a:lnTo>
                    <a:pt x="940828" y="562673"/>
                  </a:lnTo>
                  <a:lnTo>
                    <a:pt x="902068" y="532688"/>
                  </a:lnTo>
                  <a:lnTo>
                    <a:pt x="863333" y="503034"/>
                  </a:lnTo>
                  <a:lnTo>
                    <a:pt x="824611" y="473798"/>
                  </a:lnTo>
                  <a:lnTo>
                    <a:pt x="829094" y="473430"/>
                  </a:lnTo>
                  <a:lnTo>
                    <a:pt x="833272" y="472719"/>
                  </a:lnTo>
                  <a:lnTo>
                    <a:pt x="837755" y="472351"/>
                  </a:lnTo>
                  <a:lnTo>
                    <a:pt x="756615" y="408063"/>
                  </a:lnTo>
                  <a:lnTo>
                    <a:pt x="634873" y="311378"/>
                  </a:lnTo>
                  <a:lnTo>
                    <a:pt x="594296" y="279222"/>
                  </a:lnTo>
                  <a:lnTo>
                    <a:pt x="553745" y="247167"/>
                  </a:lnTo>
                  <a:lnTo>
                    <a:pt x="513194" y="215239"/>
                  </a:lnTo>
                  <a:lnTo>
                    <a:pt x="472681" y="183489"/>
                  </a:lnTo>
                  <a:lnTo>
                    <a:pt x="432193" y="151930"/>
                  </a:lnTo>
                  <a:lnTo>
                    <a:pt x="391744" y="120611"/>
                  </a:lnTo>
                  <a:lnTo>
                    <a:pt x="351320" y="89560"/>
                  </a:lnTo>
                  <a:lnTo>
                    <a:pt x="310946" y="58813"/>
                  </a:lnTo>
                  <a:lnTo>
                    <a:pt x="314159" y="58369"/>
                  </a:lnTo>
                  <a:lnTo>
                    <a:pt x="317030" y="58229"/>
                  </a:lnTo>
                  <a:lnTo>
                    <a:pt x="320243" y="57785"/>
                  </a:lnTo>
                  <a:lnTo>
                    <a:pt x="301955" y="43205"/>
                  </a:lnTo>
                  <a:lnTo>
                    <a:pt x="246951" y="0"/>
                  </a:lnTo>
                  <a:lnTo>
                    <a:pt x="217004" y="70091"/>
                  </a:lnTo>
                  <a:lnTo>
                    <a:pt x="281787" y="62445"/>
                  </a:lnTo>
                  <a:lnTo>
                    <a:pt x="304533" y="59702"/>
                  </a:lnTo>
                  <a:lnTo>
                    <a:pt x="328879" y="265709"/>
                  </a:lnTo>
                  <a:lnTo>
                    <a:pt x="360349" y="529196"/>
                  </a:lnTo>
                  <a:lnTo>
                    <a:pt x="821093" y="474230"/>
                  </a:lnTo>
                  <a:lnTo>
                    <a:pt x="845515" y="679196"/>
                  </a:lnTo>
                  <a:lnTo>
                    <a:pt x="1057135" y="653923"/>
                  </a:lnTo>
                  <a:close/>
                </a:path>
              </a:pathLst>
            </a:custGeom>
            <a:solidFill>
              <a:srgbClr val="EC3C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34">
              <a:extLst>
                <a:ext uri="{FF2B5EF4-FFF2-40B4-BE49-F238E27FC236}">
                  <a16:creationId xmlns:a16="http://schemas.microsoft.com/office/drawing/2014/main" id="{640DDC21-41D7-44DE-B7F0-C5FC7E9D982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14453" y="4133310"/>
              <a:ext cx="125638" cy="125499"/>
            </a:xfrm>
            <a:prstGeom prst="rect">
              <a:avLst/>
            </a:prstGeom>
          </p:spPr>
        </p:pic>
        <p:pic>
          <p:nvPicPr>
            <p:cNvPr id="17" name="object 35">
              <a:extLst>
                <a:ext uri="{FF2B5EF4-FFF2-40B4-BE49-F238E27FC236}">
                  <a16:creationId xmlns:a16="http://schemas.microsoft.com/office/drawing/2014/main" id="{EBE1B403-EA6B-46E2-A2A5-BC33BBD949C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33054" y="4170078"/>
              <a:ext cx="125638" cy="125499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:a16="http://schemas.microsoft.com/office/drawing/2014/main" id="{C356F556-937E-426C-A8C4-23E541DB24D0}"/>
                </a:ext>
              </a:extLst>
            </p:cNvPr>
            <p:cNvSpPr/>
            <p:nvPr/>
          </p:nvSpPr>
          <p:spPr>
            <a:xfrm>
              <a:off x="16606784" y="4335592"/>
              <a:ext cx="531495" cy="530225"/>
            </a:xfrm>
            <a:custGeom>
              <a:avLst/>
              <a:gdLst/>
              <a:ahLst/>
              <a:cxnLst/>
              <a:rect l="l" t="t" r="r" b="b"/>
              <a:pathLst>
                <a:path w="531494" h="530225">
                  <a:moveTo>
                    <a:pt x="242222" y="529610"/>
                  </a:moveTo>
                  <a:lnTo>
                    <a:pt x="195070" y="522356"/>
                  </a:lnTo>
                  <a:lnTo>
                    <a:pt x="150151" y="506648"/>
                  </a:lnTo>
                  <a:lnTo>
                    <a:pt x="108805" y="483044"/>
                  </a:lnTo>
                  <a:lnTo>
                    <a:pt x="72373" y="452101"/>
                  </a:lnTo>
                  <a:lnTo>
                    <a:pt x="36128" y="405110"/>
                  </a:lnTo>
                  <a:lnTo>
                    <a:pt x="11517" y="351179"/>
                  </a:lnTo>
                  <a:lnTo>
                    <a:pt x="1790" y="303936"/>
                  </a:lnTo>
                  <a:lnTo>
                    <a:pt x="0" y="255733"/>
                  </a:lnTo>
                  <a:lnTo>
                    <a:pt x="78" y="249060"/>
                  </a:lnTo>
                  <a:lnTo>
                    <a:pt x="14881" y="0"/>
                  </a:lnTo>
                  <a:lnTo>
                    <a:pt x="531334" y="30697"/>
                  </a:lnTo>
                  <a:lnTo>
                    <a:pt x="516926" y="273103"/>
                  </a:lnTo>
                  <a:lnTo>
                    <a:pt x="510529" y="327248"/>
                  </a:lnTo>
                  <a:lnTo>
                    <a:pt x="492844" y="378993"/>
                  </a:lnTo>
                  <a:lnTo>
                    <a:pt x="464990" y="426079"/>
                  </a:lnTo>
                  <a:lnTo>
                    <a:pt x="428086" y="466248"/>
                  </a:lnTo>
                  <a:lnTo>
                    <a:pt x="387020" y="495422"/>
                  </a:lnTo>
                  <a:lnTo>
                    <a:pt x="341358" y="516066"/>
                  </a:lnTo>
                  <a:lnTo>
                    <a:pt x="292594" y="527641"/>
                  </a:lnTo>
                  <a:lnTo>
                    <a:pt x="242222" y="529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:a16="http://schemas.microsoft.com/office/drawing/2014/main" id="{AE6CF0D3-D451-418A-B4DB-6B18A1C7131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49546" y="4582795"/>
              <a:ext cx="245029" cy="19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534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78039-803E-48BF-BCD0-B27C74A6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網頁版面</a:t>
            </a:r>
            <a:r>
              <a:rPr lang="en-US" altLang="zh-TW" dirty="0">
                <a:latin typeface="MS Gothic" panose="020B0609070205080204" pitchFamily="49" charset="-128"/>
                <a:ea typeface="MS Gothic" panose="020B0609070205080204" pitchFamily="49" charset="-128"/>
              </a:rPr>
              <a:t>-</a:t>
            </a: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影片欣賞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5AC5FD3-7947-4A18-A0A1-5C7EA2140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297" y="1631143"/>
            <a:ext cx="7999406" cy="4861732"/>
          </a:xfr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422F749F-F667-4DC0-A8E4-0CB4B974D210}"/>
              </a:ext>
            </a:extLst>
          </p:cNvPr>
          <p:cNvSpPr/>
          <p:nvPr/>
        </p:nvSpPr>
        <p:spPr>
          <a:xfrm>
            <a:off x="554978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C1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1AABE1A-0ACF-4FBD-A075-30B041D47C4D}"/>
              </a:ext>
            </a:extLst>
          </p:cNvPr>
          <p:cNvSpPr/>
          <p:nvPr/>
        </p:nvSpPr>
        <p:spPr>
          <a:xfrm>
            <a:off x="919516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088A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295F1BB-3CA1-4BC7-AB0B-964662F285AF}"/>
              </a:ext>
            </a:extLst>
          </p:cNvPr>
          <p:cNvSpPr/>
          <p:nvPr/>
        </p:nvSpPr>
        <p:spPr>
          <a:xfrm>
            <a:off x="1284055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E664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311FCEA-94EB-4ACC-B658-405ED4E35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609" y="4214663"/>
            <a:ext cx="2335598" cy="26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1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F271E-BA36-41C0-8BED-FFB50673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網頁版面</a:t>
            </a:r>
            <a:r>
              <a:rPr lang="en-US" altLang="zh-TW" dirty="0">
                <a:latin typeface="MS Gothic" panose="020B0609070205080204" pitchFamily="49" charset="-128"/>
                <a:ea typeface="MS Gothic" panose="020B0609070205080204" pitchFamily="49" charset="-128"/>
              </a:rPr>
              <a:t>-</a:t>
            </a: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會員加入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9CAFCB-A588-4624-A4C1-AD667E722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569" y="1825625"/>
            <a:ext cx="7396862" cy="4960948"/>
          </a:xfr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1F48352B-D4B3-40DA-B700-25A337541987}"/>
              </a:ext>
            </a:extLst>
          </p:cNvPr>
          <p:cNvSpPr/>
          <p:nvPr/>
        </p:nvSpPr>
        <p:spPr>
          <a:xfrm>
            <a:off x="473662" y="29712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C1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12A2B14-5E88-4B3E-ABD9-983BA2948F30}"/>
              </a:ext>
            </a:extLst>
          </p:cNvPr>
          <p:cNvSpPr/>
          <p:nvPr/>
        </p:nvSpPr>
        <p:spPr>
          <a:xfrm>
            <a:off x="838200" y="29712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088A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1B7B5D8-2891-4380-8A59-94C5BB8B0692}"/>
              </a:ext>
            </a:extLst>
          </p:cNvPr>
          <p:cNvSpPr/>
          <p:nvPr/>
        </p:nvSpPr>
        <p:spPr>
          <a:xfrm>
            <a:off x="1202739" y="29712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E6642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082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5297DB4-B1BF-0447-B412-ECDA62CD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76232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TW" altLang="en-US" sz="72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謝謝大家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C17E302-6668-C946-BC87-8170FA745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2"/>
          <a:stretch/>
        </p:blipFill>
        <p:spPr>
          <a:xfrm>
            <a:off x="4234532" y="2125326"/>
            <a:ext cx="3722936" cy="33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7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F27A57-CF46-1A4F-9A1D-7C9EA870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455" y="0"/>
            <a:ext cx="6798541" cy="1675623"/>
          </a:xfrm>
        </p:spPr>
        <p:txBody>
          <a:bodyPr anchor="b">
            <a:normAutofit/>
          </a:bodyPr>
          <a:lstStyle/>
          <a:p>
            <a:r>
              <a:rPr lang="zh-TW" altLang="en-US" sz="5400" dirty="0">
                <a:latin typeface="MS Gothic" panose="020B0609070205080204" pitchFamily="49" charset="-128"/>
                <a:ea typeface="MS Gothic" panose="020B0609070205080204" pitchFamily="49" charset="-128"/>
              </a:rPr>
              <a:t>網站名稱</a:t>
            </a:r>
            <a:endParaRPr kumimoji="1" lang="zh-TW" altLang="en-US" sz="5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5" name="Picture 4" descr="Tray of takeaway coffees">
            <a:extLst>
              <a:ext uri="{FF2B5EF4-FFF2-40B4-BE49-F238E27FC236}">
                <a16:creationId xmlns:a16="http://schemas.microsoft.com/office/drawing/2014/main" id="{ABDABA10-A546-44AA-9716-7AFB6145E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2" r="31922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405FCA-1D41-4648-AD66-17A844EDF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泰</a:t>
            </a:r>
            <a:r>
              <a:rPr lang="en-US" altLang="zh-TW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Thai</a:t>
            </a:r>
            <a:r>
              <a:rPr lang="zh-TW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飲料店</a:t>
            </a:r>
          </a:p>
          <a:p>
            <a:endParaRPr kumimoji="1"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67F675-6305-9044-B63D-4AA704D66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42"/>
          <a:stretch/>
        </p:blipFill>
        <p:spPr>
          <a:xfrm>
            <a:off x="8257030" y="3429000"/>
            <a:ext cx="3722936" cy="33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8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FD2BE8-E8EC-794C-B90E-3223213F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001" y="177403"/>
            <a:ext cx="6798541" cy="1675623"/>
          </a:xfrm>
        </p:spPr>
        <p:txBody>
          <a:bodyPr anchor="b">
            <a:normAutofit/>
          </a:bodyPr>
          <a:lstStyle/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網站主題</a:t>
            </a:r>
            <a:endParaRPr kumimoji="1" lang="zh-TW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5" name="Picture 4" descr="Spices in jars on counter">
            <a:extLst>
              <a:ext uri="{FF2B5EF4-FFF2-40B4-BE49-F238E27FC236}">
                <a16:creationId xmlns:a16="http://schemas.microsoft.com/office/drawing/2014/main" id="{2EBD8A02-1E25-43AE-8588-1115543BD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62" r="32293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78C4DC-AE47-564B-ACC9-0FDD53091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 lnSpcReduction="10000"/>
          </a:bodyPr>
          <a:lstStyle/>
          <a:p>
            <a:pPr marL="566928" indent="-457200"/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泰</a:t>
            </a:r>
            <a:r>
              <a:rPr lang="en-US" altLang="zh-TW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Thai</a:t>
            </a: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飲料店介紹</a:t>
            </a:r>
            <a:endParaRPr lang="en-US" altLang="zh-TW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109728" indent="0">
              <a:buNone/>
            </a:pP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     連結</a:t>
            </a:r>
            <a:r>
              <a:rPr lang="en-US" altLang="zh-TW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----</a:t>
            </a: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菜單</a:t>
            </a:r>
            <a:endParaRPr lang="en-US" altLang="zh-TW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109728" indent="0">
              <a:buNone/>
            </a:pP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     音樂</a:t>
            </a:r>
            <a:endParaRPr lang="en-US" altLang="zh-TW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109728" indent="0">
              <a:buNone/>
            </a:pPr>
            <a:r>
              <a:rPr lang="en-US" altLang="zh-TW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交通</a:t>
            </a:r>
            <a:endParaRPr lang="en-US" altLang="zh-TW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109728" indent="0">
              <a:buNone/>
            </a:pPr>
            <a:r>
              <a:rPr lang="en-US" altLang="zh-TW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常見問題</a:t>
            </a:r>
            <a:endParaRPr lang="en-US" altLang="zh-TW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109728" indent="0">
              <a:buNone/>
            </a:pP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     影片欣賞</a:t>
            </a:r>
            <a:endParaRPr lang="en-US" altLang="zh-TW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109728" indent="0">
              <a:buNone/>
            </a:pP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     會員加入</a:t>
            </a:r>
            <a:endParaRPr lang="en-US" altLang="zh-TW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566928" indent="-457200"/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店長推薦</a:t>
            </a:r>
            <a:endParaRPr lang="en-US" altLang="zh-TW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566928" indent="-457200"/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對顧客的品質保證</a:t>
            </a:r>
            <a:endParaRPr lang="en-US" altLang="zh-TW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566928" indent="-457200"/>
            <a:r>
              <a:rPr kumimoji="1"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聯絡我們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0307B3-0DA0-954F-89C9-65678777F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42"/>
          <a:stretch/>
        </p:blipFill>
        <p:spPr>
          <a:xfrm>
            <a:off x="8257030" y="3429000"/>
            <a:ext cx="3722936" cy="33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5BE3F-7875-2E4E-9127-B4B2D682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134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網站介紹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1D2EF3-1642-1A4C-9974-15184C00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52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製作網站讓更多人認識這間飲料店。裡面的菜單也可以讓消費者了解每項飲料的特色和成分。</a:t>
            </a:r>
            <a:endParaRPr lang="en-US" altLang="zh-TW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kumimoji="1" lang="en-US" altLang="zh-TW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kumimoji="1" lang="en-US" altLang="zh-TW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kumimoji="1" lang="en-US" altLang="zh-TW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zh-TW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688BAD-65EF-674A-822B-73E75F0DA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2"/>
          <a:stretch/>
        </p:blipFill>
        <p:spPr>
          <a:xfrm>
            <a:off x="8257030" y="3429000"/>
            <a:ext cx="3722936" cy="3399460"/>
          </a:xfrm>
          <a:prstGeom prst="rect">
            <a:avLst/>
          </a:prstGeom>
        </p:spPr>
      </p:pic>
      <p:grpSp>
        <p:nvGrpSpPr>
          <p:cNvPr id="5" name="object 44">
            <a:extLst>
              <a:ext uri="{FF2B5EF4-FFF2-40B4-BE49-F238E27FC236}">
                <a16:creationId xmlns:a16="http://schemas.microsoft.com/office/drawing/2014/main" id="{983924E7-DD80-45B1-939F-963E3D0B9846}"/>
              </a:ext>
            </a:extLst>
          </p:cNvPr>
          <p:cNvGrpSpPr/>
          <p:nvPr/>
        </p:nvGrpSpPr>
        <p:grpSpPr>
          <a:xfrm>
            <a:off x="2234244" y="4610007"/>
            <a:ext cx="1556801" cy="2173557"/>
            <a:chOff x="9598200" y="6120667"/>
            <a:chExt cx="895350" cy="1409700"/>
          </a:xfrm>
        </p:grpSpPr>
        <p:sp>
          <p:nvSpPr>
            <p:cNvPr id="6" name="object 45">
              <a:extLst>
                <a:ext uri="{FF2B5EF4-FFF2-40B4-BE49-F238E27FC236}">
                  <a16:creationId xmlns:a16="http://schemas.microsoft.com/office/drawing/2014/main" id="{DAA50B9E-87F4-4540-AC46-83721AF8037A}"/>
                </a:ext>
              </a:extLst>
            </p:cNvPr>
            <p:cNvSpPr/>
            <p:nvPr/>
          </p:nvSpPr>
          <p:spPr>
            <a:xfrm>
              <a:off x="9598200" y="6120667"/>
              <a:ext cx="895350" cy="857885"/>
            </a:xfrm>
            <a:custGeom>
              <a:avLst/>
              <a:gdLst/>
              <a:ahLst/>
              <a:cxnLst/>
              <a:rect l="l" t="t" r="r" b="b"/>
              <a:pathLst>
                <a:path w="895350" h="857884">
                  <a:moveTo>
                    <a:pt x="301076" y="857373"/>
                  </a:moveTo>
                  <a:lnTo>
                    <a:pt x="226210" y="706556"/>
                  </a:lnTo>
                  <a:lnTo>
                    <a:pt x="92955" y="684934"/>
                  </a:lnTo>
                  <a:lnTo>
                    <a:pt x="122150" y="542872"/>
                  </a:lnTo>
                  <a:lnTo>
                    <a:pt x="0" y="416893"/>
                  </a:lnTo>
                  <a:lnTo>
                    <a:pt x="106388" y="321113"/>
                  </a:lnTo>
                  <a:lnTo>
                    <a:pt x="84896" y="162968"/>
                  </a:lnTo>
                  <a:lnTo>
                    <a:pt x="249852" y="152604"/>
                  </a:lnTo>
                  <a:lnTo>
                    <a:pt x="318271" y="3395"/>
                  </a:lnTo>
                  <a:lnTo>
                    <a:pt x="441137" y="82199"/>
                  </a:lnTo>
                  <a:lnTo>
                    <a:pt x="589079" y="0"/>
                  </a:lnTo>
                  <a:lnTo>
                    <a:pt x="658572" y="155463"/>
                  </a:lnTo>
                  <a:lnTo>
                    <a:pt x="803468" y="166721"/>
                  </a:lnTo>
                  <a:lnTo>
                    <a:pt x="768543" y="326116"/>
                  </a:lnTo>
                  <a:lnTo>
                    <a:pt x="895350" y="435119"/>
                  </a:lnTo>
                  <a:lnTo>
                    <a:pt x="781976" y="548054"/>
                  </a:lnTo>
                  <a:lnTo>
                    <a:pt x="810632" y="688686"/>
                  </a:lnTo>
                  <a:lnTo>
                    <a:pt x="634930" y="715312"/>
                  </a:lnTo>
                  <a:lnTo>
                    <a:pt x="573675" y="847545"/>
                  </a:lnTo>
                  <a:lnTo>
                    <a:pt x="447585" y="782501"/>
                  </a:lnTo>
                  <a:lnTo>
                    <a:pt x="301076" y="857373"/>
                  </a:lnTo>
                  <a:close/>
                </a:path>
              </a:pathLst>
            </a:custGeom>
            <a:solidFill>
              <a:srgbClr val="088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46">
              <a:extLst>
                <a:ext uri="{FF2B5EF4-FFF2-40B4-BE49-F238E27FC236}">
                  <a16:creationId xmlns:a16="http://schemas.microsoft.com/office/drawing/2014/main" id="{3E655939-B894-45E2-A54D-06AEE22C08A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9933" y="7348295"/>
              <a:ext cx="205613" cy="181553"/>
            </a:xfrm>
            <a:prstGeom prst="rect">
              <a:avLst/>
            </a:prstGeom>
          </p:spPr>
        </p:pic>
        <p:sp>
          <p:nvSpPr>
            <p:cNvPr id="8" name="object 47">
              <a:extLst>
                <a:ext uri="{FF2B5EF4-FFF2-40B4-BE49-F238E27FC236}">
                  <a16:creationId xmlns:a16="http://schemas.microsoft.com/office/drawing/2014/main" id="{5F788B6B-7A3E-4D9A-AE8D-C0101FACCE8E}"/>
                </a:ext>
              </a:extLst>
            </p:cNvPr>
            <p:cNvSpPr/>
            <p:nvPr/>
          </p:nvSpPr>
          <p:spPr>
            <a:xfrm>
              <a:off x="9942083" y="6817573"/>
              <a:ext cx="83820" cy="671195"/>
            </a:xfrm>
            <a:custGeom>
              <a:avLst/>
              <a:gdLst/>
              <a:ahLst/>
              <a:cxnLst/>
              <a:rect l="l" t="t" r="r" b="b"/>
              <a:pathLst>
                <a:path w="83820" h="671195">
                  <a:moveTo>
                    <a:pt x="83463" y="670638"/>
                  </a:moveTo>
                  <a:lnTo>
                    <a:pt x="0" y="670638"/>
                  </a:lnTo>
                  <a:lnTo>
                    <a:pt x="0" y="41635"/>
                  </a:lnTo>
                  <a:lnTo>
                    <a:pt x="3321" y="25556"/>
                  </a:lnTo>
                  <a:lnTo>
                    <a:pt x="12335" y="12307"/>
                  </a:lnTo>
                  <a:lnTo>
                    <a:pt x="25614" y="3314"/>
                  </a:lnTo>
                  <a:lnTo>
                    <a:pt x="41731" y="0"/>
                  </a:lnTo>
                  <a:lnTo>
                    <a:pt x="57848" y="3314"/>
                  </a:lnTo>
                  <a:lnTo>
                    <a:pt x="71127" y="12307"/>
                  </a:lnTo>
                  <a:lnTo>
                    <a:pt x="80141" y="25556"/>
                  </a:lnTo>
                  <a:lnTo>
                    <a:pt x="83463" y="41635"/>
                  </a:lnTo>
                  <a:lnTo>
                    <a:pt x="83463" y="670638"/>
                  </a:lnTo>
                  <a:close/>
                </a:path>
              </a:pathLst>
            </a:custGeom>
            <a:solidFill>
              <a:srgbClr val="088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48">
              <a:extLst>
                <a:ext uri="{FF2B5EF4-FFF2-40B4-BE49-F238E27FC236}">
                  <a16:creationId xmlns:a16="http://schemas.microsoft.com/office/drawing/2014/main" id="{133EB090-87C8-4079-BB9E-E8EC2F44B7C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8860" y="7348295"/>
              <a:ext cx="205792" cy="181553"/>
            </a:xfrm>
            <a:prstGeom prst="rect">
              <a:avLst/>
            </a:prstGeom>
          </p:spPr>
        </p:pic>
        <p:sp>
          <p:nvSpPr>
            <p:cNvPr id="10" name="object 49">
              <a:extLst>
                <a:ext uri="{FF2B5EF4-FFF2-40B4-BE49-F238E27FC236}">
                  <a16:creationId xmlns:a16="http://schemas.microsoft.com/office/drawing/2014/main" id="{F0BFF6E3-F355-4975-B90C-71DA2ADA5CE6}"/>
                </a:ext>
              </a:extLst>
            </p:cNvPr>
            <p:cNvSpPr/>
            <p:nvPr/>
          </p:nvSpPr>
          <p:spPr>
            <a:xfrm>
              <a:off x="10058860" y="6817573"/>
              <a:ext cx="83820" cy="671195"/>
            </a:xfrm>
            <a:custGeom>
              <a:avLst/>
              <a:gdLst/>
              <a:ahLst/>
              <a:cxnLst/>
              <a:rect l="l" t="t" r="r" b="b"/>
              <a:pathLst>
                <a:path w="83820" h="671195">
                  <a:moveTo>
                    <a:pt x="83463" y="670638"/>
                  </a:moveTo>
                  <a:lnTo>
                    <a:pt x="0" y="670638"/>
                  </a:lnTo>
                  <a:lnTo>
                    <a:pt x="0" y="41635"/>
                  </a:lnTo>
                  <a:lnTo>
                    <a:pt x="3321" y="25556"/>
                  </a:lnTo>
                  <a:lnTo>
                    <a:pt x="12335" y="12307"/>
                  </a:lnTo>
                  <a:lnTo>
                    <a:pt x="25614" y="3314"/>
                  </a:lnTo>
                  <a:lnTo>
                    <a:pt x="41731" y="0"/>
                  </a:lnTo>
                  <a:lnTo>
                    <a:pt x="57848" y="3314"/>
                  </a:lnTo>
                  <a:lnTo>
                    <a:pt x="71127" y="12307"/>
                  </a:lnTo>
                  <a:lnTo>
                    <a:pt x="80141" y="25556"/>
                  </a:lnTo>
                  <a:lnTo>
                    <a:pt x="83463" y="41635"/>
                  </a:lnTo>
                  <a:lnTo>
                    <a:pt x="83463" y="670638"/>
                  </a:lnTo>
                  <a:close/>
                </a:path>
              </a:pathLst>
            </a:custGeom>
            <a:solidFill>
              <a:srgbClr val="088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0">
              <a:extLst>
                <a:ext uri="{FF2B5EF4-FFF2-40B4-BE49-F238E27FC236}">
                  <a16:creationId xmlns:a16="http://schemas.microsoft.com/office/drawing/2014/main" id="{745D0A63-A152-4A4A-9643-60569290D656}"/>
                </a:ext>
              </a:extLst>
            </p:cNvPr>
            <p:cNvSpPr/>
            <p:nvPr/>
          </p:nvSpPr>
          <p:spPr>
            <a:xfrm>
              <a:off x="9883686" y="6455015"/>
              <a:ext cx="325755" cy="217804"/>
            </a:xfrm>
            <a:custGeom>
              <a:avLst/>
              <a:gdLst/>
              <a:ahLst/>
              <a:cxnLst/>
              <a:rect l="l" t="t" r="r" b="b"/>
              <a:pathLst>
                <a:path w="325754" h="217804">
                  <a:moveTo>
                    <a:pt x="124117" y="26797"/>
                  </a:moveTo>
                  <a:lnTo>
                    <a:pt x="121996" y="16433"/>
                  </a:lnTo>
                  <a:lnTo>
                    <a:pt x="116192" y="7899"/>
                  </a:lnTo>
                  <a:lnTo>
                    <a:pt x="107645" y="2120"/>
                  </a:lnTo>
                  <a:lnTo>
                    <a:pt x="97256" y="0"/>
                  </a:lnTo>
                  <a:lnTo>
                    <a:pt x="86868" y="2146"/>
                  </a:lnTo>
                  <a:lnTo>
                    <a:pt x="78320" y="7962"/>
                  </a:lnTo>
                  <a:lnTo>
                    <a:pt x="72529" y="16497"/>
                  </a:lnTo>
                  <a:lnTo>
                    <a:pt x="70396" y="26797"/>
                  </a:lnTo>
                  <a:lnTo>
                    <a:pt x="72529" y="37172"/>
                  </a:lnTo>
                  <a:lnTo>
                    <a:pt x="78320" y="45694"/>
                  </a:lnTo>
                  <a:lnTo>
                    <a:pt x="86868" y="51473"/>
                  </a:lnTo>
                  <a:lnTo>
                    <a:pt x="97256" y="53606"/>
                  </a:lnTo>
                  <a:lnTo>
                    <a:pt x="107645" y="51473"/>
                  </a:lnTo>
                  <a:lnTo>
                    <a:pt x="116192" y="45694"/>
                  </a:lnTo>
                  <a:lnTo>
                    <a:pt x="121996" y="37172"/>
                  </a:lnTo>
                  <a:lnTo>
                    <a:pt x="124117" y="26797"/>
                  </a:lnTo>
                  <a:close/>
                </a:path>
                <a:path w="325754" h="217804">
                  <a:moveTo>
                    <a:pt x="233375" y="26797"/>
                  </a:moveTo>
                  <a:lnTo>
                    <a:pt x="231241" y="16433"/>
                  </a:lnTo>
                  <a:lnTo>
                    <a:pt x="225450" y="7899"/>
                  </a:lnTo>
                  <a:lnTo>
                    <a:pt x="216903" y="2120"/>
                  </a:lnTo>
                  <a:lnTo>
                    <a:pt x="206514" y="0"/>
                  </a:lnTo>
                  <a:lnTo>
                    <a:pt x="196113" y="2146"/>
                  </a:lnTo>
                  <a:lnTo>
                    <a:pt x="187566" y="7962"/>
                  </a:lnTo>
                  <a:lnTo>
                    <a:pt x="181775" y="16497"/>
                  </a:lnTo>
                  <a:lnTo>
                    <a:pt x="179641" y="26797"/>
                  </a:lnTo>
                  <a:lnTo>
                    <a:pt x="181775" y="37172"/>
                  </a:lnTo>
                  <a:lnTo>
                    <a:pt x="187566" y="45694"/>
                  </a:lnTo>
                  <a:lnTo>
                    <a:pt x="196113" y="51473"/>
                  </a:lnTo>
                  <a:lnTo>
                    <a:pt x="206514" y="53606"/>
                  </a:lnTo>
                  <a:lnTo>
                    <a:pt x="216903" y="51473"/>
                  </a:lnTo>
                  <a:lnTo>
                    <a:pt x="225450" y="45694"/>
                  </a:lnTo>
                  <a:lnTo>
                    <a:pt x="231241" y="37172"/>
                  </a:lnTo>
                  <a:lnTo>
                    <a:pt x="233375" y="26797"/>
                  </a:lnTo>
                  <a:close/>
                </a:path>
                <a:path w="325754" h="217804">
                  <a:moveTo>
                    <a:pt x="325437" y="148310"/>
                  </a:moveTo>
                  <a:lnTo>
                    <a:pt x="324942" y="144195"/>
                  </a:lnTo>
                  <a:lnTo>
                    <a:pt x="323113" y="132054"/>
                  </a:lnTo>
                  <a:lnTo>
                    <a:pt x="320586" y="126809"/>
                  </a:lnTo>
                  <a:lnTo>
                    <a:pt x="318985" y="123469"/>
                  </a:lnTo>
                  <a:lnTo>
                    <a:pt x="317017" y="119545"/>
                  </a:lnTo>
                  <a:lnTo>
                    <a:pt x="310756" y="112572"/>
                  </a:lnTo>
                  <a:lnTo>
                    <a:pt x="307352" y="108991"/>
                  </a:lnTo>
                  <a:lnTo>
                    <a:pt x="303047" y="105956"/>
                  </a:lnTo>
                  <a:lnTo>
                    <a:pt x="294627" y="99885"/>
                  </a:lnTo>
                  <a:lnTo>
                    <a:pt x="289610" y="97205"/>
                  </a:lnTo>
                  <a:lnTo>
                    <a:pt x="284607" y="95059"/>
                  </a:lnTo>
                  <a:lnTo>
                    <a:pt x="277253" y="91668"/>
                  </a:lnTo>
                  <a:lnTo>
                    <a:pt x="269735" y="88811"/>
                  </a:lnTo>
                  <a:lnTo>
                    <a:pt x="265074" y="87414"/>
                  </a:lnTo>
                  <a:lnTo>
                    <a:pt x="265074" y="144919"/>
                  </a:lnTo>
                  <a:lnTo>
                    <a:pt x="262928" y="146164"/>
                  </a:lnTo>
                  <a:lnTo>
                    <a:pt x="222008" y="158280"/>
                  </a:lnTo>
                  <a:lnTo>
                    <a:pt x="162445" y="163093"/>
                  </a:lnTo>
                  <a:lnTo>
                    <a:pt x="138836" y="162394"/>
                  </a:lnTo>
                  <a:lnTo>
                    <a:pt x="90500" y="155549"/>
                  </a:lnTo>
                  <a:lnTo>
                    <a:pt x="59639" y="144741"/>
                  </a:lnTo>
                  <a:lnTo>
                    <a:pt x="60185" y="144373"/>
                  </a:lnTo>
                  <a:lnTo>
                    <a:pt x="60540" y="144195"/>
                  </a:lnTo>
                  <a:lnTo>
                    <a:pt x="61620" y="143840"/>
                  </a:lnTo>
                  <a:lnTo>
                    <a:pt x="61976" y="143484"/>
                  </a:lnTo>
                  <a:lnTo>
                    <a:pt x="62331" y="143306"/>
                  </a:lnTo>
                  <a:lnTo>
                    <a:pt x="63588" y="142595"/>
                  </a:lnTo>
                  <a:lnTo>
                    <a:pt x="64833" y="142049"/>
                  </a:lnTo>
                  <a:lnTo>
                    <a:pt x="66268" y="141516"/>
                  </a:lnTo>
                  <a:lnTo>
                    <a:pt x="70396" y="139915"/>
                  </a:lnTo>
                  <a:lnTo>
                    <a:pt x="74688" y="138480"/>
                  </a:lnTo>
                  <a:lnTo>
                    <a:pt x="78994" y="137236"/>
                  </a:lnTo>
                  <a:lnTo>
                    <a:pt x="79349" y="137236"/>
                  </a:lnTo>
                  <a:lnTo>
                    <a:pt x="79527" y="137058"/>
                  </a:lnTo>
                  <a:lnTo>
                    <a:pt x="79883" y="137058"/>
                  </a:lnTo>
                  <a:lnTo>
                    <a:pt x="80060" y="136867"/>
                  </a:lnTo>
                  <a:lnTo>
                    <a:pt x="80238" y="136867"/>
                  </a:lnTo>
                  <a:lnTo>
                    <a:pt x="80416" y="136690"/>
                  </a:lnTo>
                  <a:lnTo>
                    <a:pt x="80594" y="136690"/>
                  </a:lnTo>
                  <a:lnTo>
                    <a:pt x="80784" y="136512"/>
                  </a:lnTo>
                  <a:lnTo>
                    <a:pt x="81140" y="136512"/>
                  </a:lnTo>
                  <a:lnTo>
                    <a:pt x="89522" y="134289"/>
                  </a:lnTo>
                  <a:lnTo>
                    <a:pt x="98018" y="132410"/>
                  </a:lnTo>
                  <a:lnTo>
                    <a:pt x="150202" y="126911"/>
                  </a:lnTo>
                  <a:lnTo>
                    <a:pt x="167779" y="126809"/>
                  </a:lnTo>
                  <a:lnTo>
                    <a:pt x="185381" y="127406"/>
                  </a:lnTo>
                  <a:lnTo>
                    <a:pt x="186270" y="127406"/>
                  </a:lnTo>
                  <a:lnTo>
                    <a:pt x="234162" y="134188"/>
                  </a:lnTo>
                  <a:lnTo>
                    <a:pt x="265074" y="144919"/>
                  </a:lnTo>
                  <a:lnTo>
                    <a:pt x="265074" y="87414"/>
                  </a:lnTo>
                  <a:lnTo>
                    <a:pt x="223710" y="78079"/>
                  </a:lnTo>
                  <a:lnTo>
                    <a:pt x="188785" y="74333"/>
                  </a:lnTo>
                  <a:lnTo>
                    <a:pt x="187706" y="74155"/>
                  </a:lnTo>
                  <a:lnTo>
                    <a:pt x="186626" y="74155"/>
                  </a:lnTo>
                  <a:lnTo>
                    <a:pt x="185559" y="73977"/>
                  </a:lnTo>
                  <a:lnTo>
                    <a:pt x="178219" y="73621"/>
                  </a:lnTo>
                  <a:lnTo>
                    <a:pt x="170865" y="73431"/>
                  </a:lnTo>
                  <a:lnTo>
                    <a:pt x="163525" y="73431"/>
                  </a:lnTo>
                  <a:lnTo>
                    <a:pt x="162445" y="73253"/>
                  </a:lnTo>
                  <a:lnTo>
                    <a:pt x="160655" y="73253"/>
                  </a:lnTo>
                  <a:lnTo>
                    <a:pt x="152438" y="73355"/>
                  </a:lnTo>
                  <a:lnTo>
                    <a:pt x="106235" y="77038"/>
                  </a:lnTo>
                  <a:lnTo>
                    <a:pt x="64249" y="85763"/>
                  </a:lnTo>
                  <a:lnTo>
                    <a:pt x="39941" y="95059"/>
                  </a:lnTo>
                  <a:lnTo>
                    <a:pt x="39763" y="95059"/>
                  </a:lnTo>
                  <a:lnTo>
                    <a:pt x="39763" y="95237"/>
                  </a:lnTo>
                  <a:lnTo>
                    <a:pt x="39585" y="95237"/>
                  </a:lnTo>
                  <a:lnTo>
                    <a:pt x="39585" y="95415"/>
                  </a:lnTo>
                  <a:lnTo>
                    <a:pt x="39230" y="95415"/>
                  </a:lnTo>
                  <a:lnTo>
                    <a:pt x="39230" y="95592"/>
                  </a:lnTo>
                  <a:lnTo>
                    <a:pt x="38874" y="95592"/>
                  </a:lnTo>
                  <a:lnTo>
                    <a:pt x="38684" y="95770"/>
                  </a:lnTo>
                  <a:lnTo>
                    <a:pt x="38150" y="95948"/>
                  </a:lnTo>
                  <a:lnTo>
                    <a:pt x="37617" y="96304"/>
                  </a:lnTo>
                  <a:lnTo>
                    <a:pt x="12001" y="115252"/>
                  </a:lnTo>
                  <a:lnTo>
                    <a:pt x="10033" y="117754"/>
                  </a:lnTo>
                  <a:lnTo>
                    <a:pt x="8064" y="120078"/>
                  </a:lnTo>
                  <a:lnTo>
                    <a:pt x="4838" y="125082"/>
                  </a:lnTo>
                  <a:lnTo>
                    <a:pt x="2514" y="131508"/>
                  </a:lnTo>
                  <a:lnTo>
                    <a:pt x="901" y="135801"/>
                  </a:lnTo>
                  <a:lnTo>
                    <a:pt x="292" y="139915"/>
                  </a:lnTo>
                  <a:lnTo>
                    <a:pt x="0" y="152425"/>
                  </a:lnTo>
                  <a:lnTo>
                    <a:pt x="2108" y="158178"/>
                  </a:lnTo>
                  <a:lnTo>
                    <a:pt x="5016" y="164744"/>
                  </a:lnTo>
                  <a:lnTo>
                    <a:pt x="6985" y="169037"/>
                  </a:lnTo>
                  <a:lnTo>
                    <a:pt x="10033" y="172427"/>
                  </a:lnTo>
                  <a:lnTo>
                    <a:pt x="12903" y="176009"/>
                  </a:lnTo>
                  <a:lnTo>
                    <a:pt x="60071" y="202958"/>
                  </a:lnTo>
                  <a:lnTo>
                    <a:pt x="103657" y="212839"/>
                  </a:lnTo>
                  <a:lnTo>
                    <a:pt x="146926" y="216941"/>
                  </a:lnTo>
                  <a:lnTo>
                    <a:pt x="167982" y="217246"/>
                  </a:lnTo>
                  <a:lnTo>
                    <a:pt x="189001" y="216408"/>
                  </a:lnTo>
                  <a:lnTo>
                    <a:pt x="231152" y="211391"/>
                  </a:lnTo>
                  <a:lnTo>
                    <a:pt x="272605" y="200685"/>
                  </a:lnTo>
                  <a:lnTo>
                    <a:pt x="309854" y="179044"/>
                  </a:lnTo>
                  <a:lnTo>
                    <a:pt x="318096" y="168859"/>
                  </a:lnTo>
                  <a:lnTo>
                    <a:pt x="318808" y="167970"/>
                  </a:lnTo>
                  <a:lnTo>
                    <a:pt x="319354" y="166890"/>
                  </a:lnTo>
                  <a:lnTo>
                    <a:pt x="319709" y="165823"/>
                  </a:lnTo>
                  <a:lnTo>
                    <a:pt x="321157" y="163093"/>
                  </a:lnTo>
                  <a:lnTo>
                    <a:pt x="321322" y="162788"/>
                  </a:lnTo>
                  <a:lnTo>
                    <a:pt x="322935" y="159029"/>
                  </a:lnTo>
                  <a:lnTo>
                    <a:pt x="323596" y="155702"/>
                  </a:lnTo>
                  <a:lnTo>
                    <a:pt x="325437" y="148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44">
            <a:extLst>
              <a:ext uri="{FF2B5EF4-FFF2-40B4-BE49-F238E27FC236}">
                <a16:creationId xmlns:a16="http://schemas.microsoft.com/office/drawing/2014/main" id="{722ADD93-1768-4136-9375-27B7D7E9F559}"/>
              </a:ext>
            </a:extLst>
          </p:cNvPr>
          <p:cNvGrpSpPr/>
          <p:nvPr/>
        </p:nvGrpSpPr>
        <p:grpSpPr>
          <a:xfrm>
            <a:off x="4321640" y="4290904"/>
            <a:ext cx="1954054" cy="2500769"/>
            <a:chOff x="9598200" y="6120667"/>
            <a:chExt cx="895350" cy="1409700"/>
          </a:xfrm>
        </p:grpSpPr>
        <p:sp>
          <p:nvSpPr>
            <p:cNvPr id="13" name="object 45">
              <a:extLst>
                <a:ext uri="{FF2B5EF4-FFF2-40B4-BE49-F238E27FC236}">
                  <a16:creationId xmlns:a16="http://schemas.microsoft.com/office/drawing/2014/main" id="{D6CC4BC6-75B7-4212-8CD6-ACDD14234CE4}"/>
                </a:ext>
              </a:extLst>
            </p:cNvPr>
            <p:cNvSpPr/>
            <p:nvPr/>
          </p:nvSpPr>
          <p:spPr>
            <a:xfrm>
              <a:off x="9598200" y="6120667"/>
              <a:ext cx="895350" cy="857885"/>
            </a:xfrm>
            <a:custGeom>
              <a:avLst/>
              <a:gdLst/>
              <a:ahLst/>
              <a:cxnLst/>
              <a:rect l="l" t="t" r="r" b="b"/>
              <a:pathLst>
                <a:path w="895350" h="857884">
                  <a:moveTo>
                    <a:pt x="301076" y="857373"/>
                  </a:moveTo>
                  <a:lnTo>
                    <a:pt x="226210" y="706556"/>
                  </a:lnTo>
                  <a:lnTo>
                    <a:pt x="92955" y="684934"/>
                  </a:lnTo>
                  <a:lnTo>
                    <a:pt x="122150" y="542872"/>
                  </a:lnTo>
                  <a:lnTo>
                    <a:pt x="0" y="416893"/>
                  </a:lnTo>
                  <a:lnTo>
                    <a:pt x="106388" y="321113"/>
                  </a:lnTo>
                  <a:lnTo>
                    <a:pt x="84896" y="162968"/>
                  </a:lnTo>
                  <a:lnTo>
                    <a:pt x="249852" y="152604"/>
                  </a:lnTo>
                  <a:lnTo>
                    <a:pt x="318271" y="3395"/>
                  </a:lnTo>
                  <a:lnTo>
                    <a:pt x="441137" y="82199"/>
                  </a:lnTo>
                  <a:lnTo>
                    <a:pt x="589079" y="0"/>
                  </a:lnTo>
                  <a:lnTo>
                    <a:pt x="658572" y="155463"/>
                  </a:lnTo>
                  <a:lnTo>
                    <a:pt x="803468" y="166721"/>
                  </a:lnTo>
                  <a:lnTo>
                    <a:pt x="768543" y="326116"/>
                  </a:lnTo>
                  <a:lnTo>
                    <a:pt x="895350" y="435119"/>
                  </a:lnTo>
                  <a:lnTo>
                    <a:pt x="781976" y="548054"/>
                  </a:lnTo>
                  <a:lnTo>
                    <a:pt x="810632" y="688686"/>
                  </a:lnTo>
                  <a:lnTo>
                    <a:pt x="634930" y="715312"/>
                  </a:lnTo>
                  <a:lnTo>
                    <a:pt x="573675" y="847545"/>
                  </a:lnTo>
                  <a:lnTo>
                    <a:pt x="447585" y="782501"/>
                  </a:lnTo>
                  <a:lnTo>
                    <a:pt x="301076" y="857373"/>
                  </a:lnTo>
                  <a:close/>
                </a:path>
              </a:pathLst>
            </a:custGeom>
            <a:solidFill>
              <a:srgbClr val="088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46">
              <a:extLst>
                <a:ext uri="{FF2B5EF4-FFF2-40B4-BE49-F238E27FC236}">
                  <a16:creationId xmlns:a16="http://schemas.microsoft.com/office/drawing/2014/main" id="{8BFFD0A2-6E63-472B-AB5E-C8B30FD26DD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9933" y="7348295"/>
              <a:ext cx="205613" cy="181553"/>
            </a:xfrm>
            <a:prstGeom prst="rect">
              <a:avLst/>
            </a:prstGeom>
          </p:spPr>
        </p:pic>
        <p:sp>
          <p:nvSpPr>
            <p:cNvPr id="15" name="object 47">
              <a:extLst>
                <a:ext uri="{FF2B5EF4-FFF2-40B4-BE49-F238E27FC236}">
                  <a16:creationId xmlns:a16="http://schemas.microsoft.com/office/drawing/2014/main" id="{9687385F-CED5-4913-95E5-EB7A1C392C05}"/>
                </a:ext>
              </a:extLst>
            </p:cNvPr>
            <p:cNvSpPr/>
            <p:nvPr/>
          </p:nvSpPr>
          <p:spPr>
            <a:xfrm>
              <a:off x="9942083" y="6817573"/>
              <a:ext cx="83820" cy="671195"/>
            </a:xfrm>
            <a:custGeom>
              <a:avLst/>
              <a:gdLst/>
              <a:ahLst/>
              <a:cxnLst/>
              <a:rect l="l" t="t" r="r" b="b"/>
              <a:pathLst>
                <a:path w="83820" h="671195">
                  <a:moveTo>
                    <a:pt x="83463" y="670638"/>
                  </a:moveTo>
                  <a:lnTo>
                    <a:pt x="0" y="670638"/>
                  </a:lnTo>
                  <a:lnTo>
                    <a:pt x="0" y="41635"/>
                  </a:lnTo>
                  <a:lnTo>
                    <a:pt x="3321" y="25556"/>
                  </a:lnTo>
                  <a:lnTo>
                    <a:pt x="12335" y="12307"/>
                  </a:lnTo>
                  <a:lnTo>
                    <a:pt x="25614" y="3314"/>
                  </a:lnTo>
                  <a:lnTo>
                    <a:pt x="41731" y="0"/>
                  </a:lnTo>
                  <a:lnTo>
                    <a:pt x="57848" y="3314"/>
                  </a:lnTo>
                  <a:lnTo>
                    <a:pt x="71127" y="12307"/>
                  </a:lnTo>
                  <a:lnTo>
                    <a:pt x="80141" y="25556"/>
                  </a:lnTo>
                  <a:lnTo>
                    <a:pt x="83463" y="41635"/>
                  </a:lnTo>
                  <a:lnTo>
                    <a:pt x="83463" y="670638"/>
                  </a:lnTo>
                  <a:close/>
                </a:path>
              </a:pathLst>
            </a:custGeom>
            <a:solidFill>
              <a:srgbClr val="088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48">
              <a:extLst>
                <a:ext uri="{FF2B5EF4-FFF2-40B4-BE49-F238E27FC236}">
                  <a16:creationId xmlns:a16="http://schemas.microsoft.com/office/drawing/2014/main" id="{4C4A48AD-F966-4127-8D6B-754D3CB1C7D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8860" y="7348295"/>
              <a:ext cx="205792" cy="181553"/>
            </a:xfrm>
            <a:prstGeom prst="rect">
              <a:avLst/>
            </a:prstGeom>
          </p:spPr>
        </p:pic>
        <p:sp>
          <p:nvSpPr>
            <p:cNvPr id="17" name="object 49">
              <a:extLst>
                <a:ext uri="{FF2B5EF4-FFF2-40B4-BE49-F238E27FC236}">
                  <a16:creationId xmlns:a16="http://schemas.microsoft.com/office/drawing/2014/main" id="{61E0B1F9-5C97-419C-9D05-06728D7206F8}"/>
                </a:ext>
              </a:extLst>
            </p:cNvPr>
            <p:cNvSpPr/>
            <p:nvPr/>
          </p:nvSpPr>
          <p:spPr>
            <a:xfrm>
              <a:off x="10058860" y="6817573"/>
              <a:ext cx="83820" cy="671195"/>
            </a:xfrm>
            <a:custGeom>
              <a:avLst/>
              <a:gdLst/>
              <a:ahLst/>
              <a:cxnLst/>
              <a:rect l="l" t="t" r="r" b="b"/>
              <a:pathLst>
                <a:path w="83820" h="671195">
                  <a:moveTo>
                    <a:pt x="83463" y="670638"/>
                  </a:moveTo>
                  <a:lnTo>
                    <a:pt x="0" y="670638"/>
                  </a:lnTo>
                  <a:lnTo>
                    <a:pt x="0" y="41635"/>
                  </a:lnTo>
                  <a:lnTo>
                    <a:pt x="3321" y="25556"/>
                  </a:lnTo>
                  <a:lnTo>
                    <a:pt x="12335" y="12307"/>
                  </a:lnTo>
                  <a:lnTo>
                    <a:pt x="25614" y="3314"/>
                  </a:lnTo>
                  <a:lnTo>
                    <a:pt x="41731" y="0"/>
                  </a:lnTo>
                  <a:lnTo>
                    <a:pt x="57848" y="3314"/>
                  </a:lnTo>
                  <a:lnTo>
                    <a:pt x="71127" y="12307"/>
                  </a:lnTo>
                  <a:lnTo>
                    <a:pt x="80141" y="25556"/>
                  </a:lnTo>
                  <a:lnTo>
                    <a:pt x="83463" y="41635"/>
                  </a:lnTo>
                  <a:lnTo>
                    <a:pt x="83463" y="670638"/>
                  </a:lnTo>
                  <a:close/>
                </a:path>
              </a:pathLst>
            </a:custGeom>
            <a:solidFill>
              <a:srgbClr val="088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0">
              <a:extLst>
                <a:ext uri="{FF2B5EF4-FFF2-40B4-BE49-F238E27FC236}">
                  <a16:creationId xmlns:a16="http://schemas.microsoft.com/office/drawing/2014/main" id="{10C7F27D-64D0-4884-9D9C-56341B7F9CFA}"/>
                </a:ext>
              </a:extLst>
            </p:cNvPr>
            <p:cNvSpPr/>
            <p:nvPr/>
          </p:nvSpPr>
          <p:spPr>
            <a:xfrm>
              <a:off x="9883686" y="6455015"/>
              <a:ext cx="325755" cy="217804"/>
            </a:xfrm>
            <a:custGeom>
              <a:avLst/>
              <a:gdLst/>
              <a:ahLst/>
              <a:cxnLst/>
              <a:rect l="l" t="t" r="r" b="b"/>
              <a:pathLst>
                <a:path w="325754" h="217804">
                  <a:moveTo>
                    <a:pt x="124117" y="26797"/>
                  </a:moveTo>
                  <a:lnTo>
                    <a:pt x="121996" y="16433"/>
                  </a:lnTo>
                  <a:lnTo>
                    <a:pt x="116192" y="7899"/>
                  </a:lnTo>
                  <a:lnTo>
                    <a:pt x="107645" y="2120"/>
                  </a:lnTo>
                  <a:lnTo>
                    <a:pt x="97256" y="0"/>
                  </a:lnTo>
                  <a:lnTo>
                    <a:pt x="86868" y="2146"/>
                  </a:lnTo>
                  <a:lnTo>
                    <a:pt x="78320" y="7962"/>
                  </a:lnTo>
                  <a:lnTo>
                    <a:pt x="72529" y="16497"/>
                  </a:lnTo>
                  <a:lnTo>
                    <a:pt x="70396" y="26797"/>
                  </a:lnTo>
                  <a:lnTo>
                    <a:pt x="72529" y="37172"/>
                  </a:lnTo>
                  <a:lnTo>
                    <a:pt x="78320" y="45694"/>
                  </a:lnTo>
                  <a:lnTo>
                    <a:pt x="86868" y="51473"/>
                  </a:lnTo>
                  <a:lnTo>
                    <a:pt x="97256" y="53606"/>
                  </a:lnTo>
                  <a:lnTo>
                    <a:pt x="107645" y="51473"/>
                  </a:lnTo>
                  <a:lnTo>
                    <a:pt x="116192" y="45694"/>
                  </a:lnTo>
                  <a:lnTo>
                    <a:pt x="121996" y="37172"/>
                  </a:lnTo>
                  <a:lnTo>
                    <a:pt x="124117" y="26797"/>
                  </a:lnTo>
                  <a:close/>
                </a:path>
                <a:path w="325754" h="217804">
                  <a:moveTo>
                    <a:pt x="233375" y="26797"/>
                  </a:moveTo>
                  <a:lnTo>
                    <a:pt x="231241" y="16433"/>
                  </a:lnTo>
                  <a:lnTo>
                    <a:pt x="225450" y="7899"/>
                  </a:lnTo>
                  <a:lnTo>
                    <a:pt x="216903" y="2120"/>
                  </a:lnTo>
                  <a:lnTo>
                    <a:pt x="206514" y="0"/>
                  </a:lnTo>
                  <a:lnTo>
                    <a:pt x="196113" y="2146"/>
                  </a:lnTo>
                  <a:lnTo>
                    <a:pt x="187566" y="7962"/>
                  </a:lnTo>
                  <a:lnTo>
                    <a:pt x="181775" y="16497"/>
                  </a:lnTo>
                  <a:lnTo>
                    <a:pt x="179641" y="26797"/>
                  </a:lnTo>
                  <a:lnTo>
                    <a:pt x="181775" y="37172"/>
                  </a:lnTo>
                  <a:lnTo>
                    <a:pt x="187566" y="45694"/>
                  </a:lnTo>
                  <a:lnTo>
                    <a:pt x="196113" y="51473"/>
                  </a:lnTo>
                  <a:lnTo>
                    <a:pt x="206514" y="53606"/>
                  </a:lnTo>
                  <a:lnTo>
                    <a:pt x="216903" y="51473"/>
                  </a:lnTo>
                  <a:lnTo>
                    <a:pt x="225450" y="45694"/>
                  </a:lnTo>
                  <a:lnTo>
                    <a:pt x="231241" y="37172"/>
                  </a:lnTo>
                  <a:lnTo>
                    <a:pt x="233375" y="26797"/>
                  </a:lnTo>
                  <a:close/>
                </a:path>
                <a:path w="325754" h="217804">
                  <a:moveTo>
                    <a:pt x="325437" y="148310"/>
                  </a:moveTo>
                  <a:lnTo>
                    <a:pt x="324942" y="144195"/>
                  </a:lnTo>
                  <a:lnTo>
                    <a:pt x="323113" y="132054"/>
                  </a:lnTo>
                  <a:lnTo>
                    <a:pt x="320586" y="126809"/>
                  </a:lnTo>
                  <a:lnTo>
                    <a:pt x="318985" y="123469"/>
                  </a:lnTo>
                  <a:lnTo>
                    <a:pt x="317017" y="119545"/>
                  </a:lnTo>
                  <a:lnTo>
                    <a:pt x="310756" y="112572"/>
                  </a:lnTo>
                  <a:lnTo>
                    <a:pt x="307352" y="108991"/>
                  </a:lnTo>
                  <a:lnTo>
                    <a:pt x="303047" y="105956"/>
                  </a:lnTo>
                  <a:lnTo>
                    <a:pt x="294627" y="99885"/>
                  </a:lnTo>
                  <a:lnTo>
                    <a:pt x="289610" y="97205"/>
                  </a:lnTo>
                  <a:lnTo>
                    <a:pt x="284607" y="95059"/>
                  </a:lnTo>
                  <a:lnTo>
                    <a:pt x="277253" y="91668"/>
                  </a:lnTo>
                  <a:lnTo>
                    <a:pt x="269735" y="88811"/>
                  </a:lnTo>
                  <a:lnTo>
                    <a:pt x="265074" y="87414"/>
                  </a:lnTo>
                  <a:lnTo>
                    <a:pt x="265074" y="144919"/>
                  </a:lnTo>
                  <a:lnTo>
                    <a:pt x="262928" y="146164"/>
                  </a:lnTo>
                  <a:lnTo>
                    <a:pt x="222008" y="158280"/>
                  </a:lnTo>
                  <a:lnTo>
                    <a:pt x="162445" y="163093"/>
                  </a:lnTo>
                  <a:lnTo>
                    <a:pt x="138836" y="162394"/>
                  </a:lnTo>
                  <a:lnTo>
                    <a:pt x="90500" y="155549"/>
                  </a:lnTo>
                  <a:lnTo>
                    <a:pt x="59639" y="144741"/>
                  </a:lnTo>
                  <a:lnTo>
                    <a:pt x="60185" y="144373"/>
                  </a:lnTo>
                  <a:lnTo>
                    <a:pt x="60540" y="144195"/>
                  </a:lnTo>
                  <a:lnTo>
                    <a:pt x="61620" y="143840"/>
                  </a:lnTo>
                  <a:lnTo>
                    <a:pt x="61976" y="143484"/>
                  </a:lnTo>
                  <a:lnTo>
                    <a:pt x="62331" y="143306"/>
                  </a:lnTo>
                  <a:lnTo>
                    <a:pt x="63588" y="142595"/>
                  </a:lnTo>
                  <a:lnTo>
                    <a:pt x="64833" y="142049"/>
                  </a:lnTo>
                  <a:lnTo>
                    <a:pt x="66268" y="141516"/>
                  </a:lnTo>
                  <a:lnTo>
                    <a:pt x="70396" y="139915"/>
                  </a:lnTo>
                  <a:lnTo>
                    <a:pt x="74688" y="138480"/>
                  </a:lnTo>
                  <a:lnTo>
                    <a:pt x="78994" y="137236"/>
                  </a:lnTo>
                  <a:lnTo>
                    <a:pt x="79349" y="137236"/>
                  </a:lnTo>
                  <a:lnTo>
                    <a:pt x="79527" y="137058"/>
                  </a:lnTo>
                  <a:lnTo>
                    <a:pt x="79883" y="137058"/>
                  </a:lnTo>
                  <a:lnTo>
                    <a:pt x="80060" y="136867"/>
                  </a:lnTo>
                  <a:lnTo>
                    <a:pt x="80238" y="136867"/>
                  </a:lnTo>
                  <a:lnTo>
                    <a:pt x="80416" y="136690"/>
                  </a:lnTo>
                  <a:lnTo>
                    <a:pt x="80594" y="136690"/>
                  </a:lnTo>
                  <a:lnTo>
                    <a:pt x="80784" y="136512"/>
                  </a:lnTo>
                  <a:lnTo>
                    <a:pt x="81140" y="136512"/>
                  </a:lnTo>
                  <a:lnTo>
                    <a:pt x="89522" y="134289"/>
                  </a:lnTo>
                  <a:lnTo>
                    <a:pt x="98018" y="132410"/>
                  </a:lnTo>
                  <a:lnTo>
                    <a:pt x="150202" y="126911"/>
                  </a:lnTo>
                  <a:lnTo>
                    <a:pt x="167779" y="126809"/>
                  </a:lnTo>
                  <a:lnTo>
                    <a:pt x="185381" y="127406"/>
                  </a:lnTo>
                  <a:lnTo>
                    <a:pt x="186270" y="127406"/>
                  </a:lnTo>
                  <a:lnTo>
                    <a:pt x="234162" y="134188"/>
                  </a:lnTo>
                  <a:lnTo>
                    <a:pt x="265074" y="144919"/>
                  </a:lnTo>
                  <a:lnTo>
                    <a:pt x="265074" y="87414"/>
                  </a:lnTo>
                  <a:lnTo>
                    <a:pt x="223710" y="78079"/>
                  </a:lnTo>
                  <a:lnTo>
                    <a:pt x="188785" y="74333"/>
                  </a:lnTo>
                  <a:lnTo>
                    <a:pt x="187706" y="74155"/>
                  </a:lnTo>
                  <a:lnTo>
                    <a:pt x="186626" y="74155"/>
                  </a:lnTo>
                  <a:lnTo>
                    <a:pt x="185559" y="73977"/>
                  </a:lnTo>
                  <a:lnTo>
                    <a:pt x="178219" y="73621"/>
                  </a:lnTo>
                  <a:lnTo>
                    <a:pt x="170865" y="73431"/>
                  </a:lnTo>
                  <a:lnTo>
                    <a:pt x="163525" y="73431"/>
                  </a:lnTo>
                  <a:lnTo>
                    <a:pt x="162445" y="73253"/>
                  </a:lnTo>
                  <a:lnTo>
                    <a:pt x="160655" y="73253"/>
                  </a:lnTo>
                  <a:lnTo>
                    <a:pt x="152438" y="73355"/>
                  </a:lnTo>
                  <a:lnTo>
                    <a:pt x="106235" y="77038"/>
                  </a:lnTo>
                  <a:lnTo>
                    <a:pt x="64249" y="85763"/>
                  </a:lnTo>
                  <a:lnTo>
                    <a:pt x="39941" y="95059"/>
                  </a:lnTo>
                  <a:lnTo>
                    <a:pt x="39763" y="95059"/>
                  </a:lnTo>
                  <a:lnTo>
                    <a:pt x="39763" y="95237"/>
                  </a:lnTo>
                  <a:lnTo>
                    <a:pt x="39585" y="95237"/>
                  </a:lnTo>
                  <a:lnTo>
                    <a:pt x="39585" y="95415"/>
                  </a:lnTo>
                  <a:lnTo>
                    <a:pt x="39230" y="95415"/>
                  </a:lnTo>
                  <a:lnTo>
                    <a:pt x="39230" y="95592"/>
                  </a:lnTo>
                  <a:lnTo>
                    <a:pt x="38874" y="95592"/>
                  </a:lnTo>
                  <a:lnTo>
                    <a:pt x="38684" y="95770"/>
                  </a:lnTo>
                  <a:lnTo>
                    <a:pt x="38150" y="95948"/>
                  </a:lnTo>
                  <a:lnTo>
                    <a:pt x="37617" y="96304"/>
                  </a:lnTo>
                  <a:lnTo>
                    <a:pt x="12001" y="115252"/>
                  </a:lnTo>
                  <a:lnTo>
                    <a:pt x="10033" y="117754"/>
                  </a:lnTo>
                  <a:lnTo>
                    <a:pt x="8064" y="120078"/>
                  </a:lnTo>
                  <a:lnTo>
                    <a:pt x="4838" y="125082"/>
                  </a:lnTo>
                  <a:lnTo>
                    <a:pt x="2514" y="131508"/>
                  </a:lnTo>
                  <a:lnTo>
                    <a:pt x="901" y="135801"/>
                  </a:lnTo>
                  <a:lnTo>
                    <a:pt x="292" y="139915"/>
                  </a:lnTo>
                  <a:lnTo>
                    <a:pt x="0" y="152425"/>
                  </a:lnTo>
                  <a:lnTo>
                    <a:pt x="2108" y="158178"/>
                  </a:lnTo>
                  <a:lnTo>
                    <a:pt x="5016" y="164744"/>
                  </a:lnTo>
                  <a:lnTo>
                    <a:pt x="6985" y="169037"/>
                  </a:lnTo>
                  <a:lnTo>
                    <a:pt x="10033" y="172427"/>
                  </a:lnTo>
                  <a:lnTo>
                    <a:pt x="12903" y="176009"/>
                  </a:lnTo>
                  <a:lnTo>
                    <a:pt x="60071" y="202958"/>
                  </a:lnTo>
                  <a:lnTo>
                    <a:pt x="103657" y="212839"/>
                  </a:lnTo>
                  <a:lnTo>
                    <a:pt x="146926" y="216941"/>
                  </a:lnTo>
                  <a:lnTo>
                    <a:pt x="167982" y="217246"/>
                  </a:lnTo>
                  <a:lnTo>
                    <a:pt x="189001" y="216408"/>
                  </a:lnTo>
                  <a:lnTo>
                    <a:pt x="231152" y="211391"/>
                  </a:lnTo>
                  <a:lnTo>
                    <a:pt x="272605" y="200685"/>
                  </a:lnTo>
                  <a:lnTo>
                    <a:pt x="309854" y="179044"/>
                  </a:lnTo>
                  <a:lnTo>
                    <a:pt x="318096" y="168859"/>
                  </a:lnTo>
                  <a:lnTo>
                    <a:pt x="318808" y="167970"/>
                  </a:lnTo>
                  <a:lnTo>
                    <a:pt x="319354" y="166890"/>
                  </a:lnTo>
                  <a:lnTo>
                    <a:pt x="319709" y="165823"/>
                  </a:lnTo>
                  <a:lnTo>
                    <a:pt x="321157" y="163093"/>
                  </a:lnTo>
                  <a:lnTo>
                    <a:pt x="321322" y="162788"/>
                  </a:lnTo>
                  <a:lnTo>
                    <a:pt x="322935" y="159029"/>
                  </a:lnTo>
                  <a:lnTo>
                    <a:pt x="323596" y="155702"/>
                  </a:lnTo>
                  <a:lnTo>
                    <a:pt x="325437" y="148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44">
            <a:extLst>
              <a:ext uri="{FF2B5EF4-FFF2-40B4-BE49-F238E27FC236}">
                <a16:creationId xmlns:a16="http://schemas.microsoft.com/office/drawing/2014/main" id="{48041DE3-1318-48E8-A3FC-EADE4202CD03}"/>
              </a:ext>
            </a:extLst>
          </p:cNvPr>
          <p:cNvGrpSpPr/>
          <p:nvPr/>
        </p:nvGrpSpPr>
        <p:grpSpPr>
          <a:xfrm>
            <a:off x="6509641" y="3705951"/>
            <a:ext cx="2339666" cy="3078746"/>
            <a:chOff x="9598200" y="6120667"/>
            <a:chExt cx="895350" cy="1409700"/>
          </a:xfrm>
        </p:grpSpPr>
        <p:sp>
          <p:nvSpPr>
            <p:cNvPr id="20" name="object 45">
              <a:extLst>
                <a:ext uri="{FF2B5EF4-FFF2-40B4-BE49-F238E27FC236}">
                  <a16:creationId xmlns:a16="http://schemas.microsoft.com/office/drawing/2014/main" id="{8F41F1AE-5B22-4DE7-A88D-4B7AF275BFDD}"/>
                </a:ext>
              </a:extLst>
            </p:cNvPr>
            <p:cNvSpPr/>
            <p:nvPr/>
          </p:nvSpPr>
          <p:spPr>
            <a:xfrm>
              <a:off x="9598200" y="6120667"/>
              <a:ext cx="895350" cy="857885"/>
            </a:xfrm>
            <a:custGeom>
              <a:avLst/>
              <a:gdLst/>
              <a:ahLst/>
              <a:cxnLst/>
              <a:rect l="l" t="t" r="r" b="b"/>
              <a:pathLst>
                <a:path w="895350" h="857884">
                  <a:moveTo>
                    <a:pt x="301076" y="857373"/>
                  </a:moveTo>
                  <a:lnTo>
                    <a:pt x="226210" y="706556"/>
                  </a:lnTo>
                  <a:lnTo>
                    <a:pt x="92955" y="684934"/>
                  </a:lnTo>
                  <a:lnTo>
                    <a:pt x="122150" y="542872"/>
                  </a:lnTo>
                  <a:lnTo>
                    <a:pt x="0" y="416893"/>
                  </a:lnTo>
                  <a:lnTo>
                    <a:pt x="106388" y="321113"/>
                  </a:lnTo>
                  <a:lnTo>
                    <a:pt x="84896" y="162968"/>
                  </a:lnTo>
                  <a:lnTo>
                    <a:pt x="249852" y="152604"/>
                  </a:lnTo>
                  <a:lnTo>
                    <a:pt x="318271" y="3395"/>
                  </a:lnTo>
                  <a:lnTo>
                    <a:pt x="441137" y="82199"/>
                  </a:lnTo>
                  <a:lnTo>
                    <a:pt x="589079" y="0"/>
                  </a:lnTo>
                  <a:lnTo>
                    <a:pt x="658572" y="155463"/>
                  </a:lnTo>
                  <a:lnTo>
                    <a:pt x="803468" y="166721"/>
                  </a:lnTo>
                  <a:lnTo>
                    <a:pt x="768543" y="326116"/>
                  </a:lnTo>
                  <a:lnTo>
                    <a:pt x="895350" y="435119"/>
                  </a:lnTo>
                  <a:lnTo>
                    <a:pt x="781976" y="548054"/>
                  </a:lnTo>
                  <a:lnTo>
                    <a:pt x="810632" y="688686"/>
                  </a:lnTo>
                  <a:lnTo>
                    <a:pt x="634930" y="715312"/>
                  </a:lnTo>
                  <a:lnTo>
                    <a:pt x="573675" y="847545"/>
                  </a:lnTo>
                  <a:lnTo>
                    <a:pt x="447585" y="782501"/>
                  </a:lnTo>
                  <a:lnTo>
                    <a:pt x="301076" y="857373"/>
                  </a:lnTo>
                  <a:close/>
                </a:path>
              </a:pathLst>
            </a:custGeom>
            <a:solidFill>
              <a:srgbClr val="088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46">
              <a:extLst>
                <a:ext uri="{FF2B5EF4-FFF2-40B4-BE49-F238E27FC236}">
                  <a16:creationId xmlns:a16="http://schemas.microsoft.com/office/drawing/2014/main" id="{B92B8EB1-BA12-49E9-BA87-D666656FD52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9933" y="7348295"/>
              <a:ext cx="205613" cy="181553"/>
            </a:xfrm>
            <a:prstGeom prst="rect">
              <a:avLst/>
            </a:prstGeom>
          </p:spPr>
        </p:pic>
        <p:sp>
          <p:nvSpPr>
            <p:cNvPr id="22" name="object 47">
              <a:extLst>
                <a:ext uri="{FF2B5EF4-FFF2-40B4-BE49-F238E27FC236}">
                  <a16:creationId xmlns:a16="http://schemas.microsoft.com/office/drawing/2014/main" id="{71CC6F20-76B4-45F2-98DC-69ADC27624CE}"/>
                </a:ext>
              </a:extLst>
            </p:cNvPr>
            <p:cNvSpPr/>
            <p:nvPr/>
          </p:nvSpPr>
          <p:spPr>
            <a:xfrm>
              <a:off x="9942083" y="6817573"/>
              <a:ext cx="83820" cy="671195"/>
            </a:xfrm>
            <a:custGeom>
              <a:avLst/>
              <a:gdLst/>
              <a:ahLst/>
              <a:cxnLst/>
              <a:rect l="l" t="t" r="r" b="b"/>
              <a:pathLst>
                <a:path w="83820" h="671195">
                  <a:moveTo>
                    <a:pt x="83463" y="670638"/>
                  </a:moveTo>
                  <a:lnTo>
                    <a:pt x="0" y="670638"/>
                  </a:lnTo>
                  <a:lnTo>
                    <a:pt x="0" y="41635"/>
                  </a:lnTo>
                  <a:lnTo>
                    <a:pt x="3321" y="25556"/>
                  </a:lnTo>
                  <a:lnTo>
                    <a:pt x="12335" y="12307"/>
                  </a:lnTo>
                  <a:lnTo>
                    <a:pt x="25614" y="3314"/>
                  </a:lnTo>
                  <a:lnTo>
                    <a:pt x="41731" y="0"/>
                  </a:lnTo>
                  <a:lnTo>
                    <a:pt x="57848" y="3314"/>
                  </a:lnTo>
                  <a:lnTo>
                    <a:pt x="71127" y="12307"/>
                  </a:lnTo>
                  <a:lnTo>
                    <a:pt x="80141" y="25556"/>
                  </a:lnTo>
                  <a:lnTo>
                    <a:pt x="83463" y="41635"/>
                  </a:lnTo>
                  <a:lnTo>
                    <a:pt x="83463" y="670638"/>
                  </a:lnTo>
                  <a:close/>
                </a:path>
              </a:pathLst>
            </a:custGeom>
            <a:solidFill>
              <a:srgbClr val="088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48">
              <a:extLst>
                <a:ext uri="{FF2B5EF4-FFF2-40B4-BE49-F238E27FC236}">
                  <a16:creationId xmlns:a16="http://schemas.microsoft.com/office/drawing/2014/main" id="{544757CB-A323-40E1-BA46-EA8EA6AA3FA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8860" y="7348295"/>
              <a:ext cx="205792" cy="181553"/>
            </a:xfrm>
            <a:prstGeom prst="rect">
              <a:avLst/>
            </a:prstGeom>
          </p:spPr>
        </p:pic>
        <p:sp>
          <p:nvSpPr>
            <p:cNvPr id="24" name="object 49">
              <a:extLst>
                <a:ext uri="{FF2B5EF4-FFF2-40B4-BE49-F238E27FC236}">
                  <a16:creationId xmlns:a16="http://schemas.microsoft.com/office/drawing/2014/main" id="{04A5C1DE-379E-4E8B-A332-79536161E1F1}"/>
                </a:ext>
              </a:extLst>
            </p:cNvPr>
            <p:cNvSpPr/>
            <p:nvPr/>
          </p:nvSpPr>
          <p:spPr>
            <a:xfrm>
              <a:off x="10058860" y="6817573"/>
              <a:ext cx="83820" cy="671195"/>
            </a:xfrm>
            <a:custGeom>
              <a:avLst/>
              <a:gdLst/>
              <a:ahLst/>
              <a:cxnLst/>
              <a:rect l="l" t="t" r="r" b="b"/>
              <a:pathLst>
                <a:path w="83820" h="671195">
                  <a:moveTo>
                    <a:pt x="83463" y="670638"/>
                  </a:moveTo>
                  <a:lnTo>
                    <a:pt x="0" y="670638"/>
                  </a:lnTo>
                  <a:lnTo>
                    <a:pt x="0" y="41635"/>
                  </a:lnTo>
                  <a:lnTo>
                    <a:pt x="3321" y="25556"/>
                  </a:lnTo>
                  <a:lnTo>
                    <a:pt x="12335" y="12307"/>
                  </a:lnTo>
                  <a:lnTo>
                    <a:pt x="25614" y="3314"/>
                  </a:lnTo>
                  <a:lnTo>
                    <a:pt x="41731" y="0"/>
                  </a:lnTo>
                  <a:lnTo>
                    <a:pt x="57848" y="3314"/>
                  </a:lnTo>
                  <a:lnTo>
                    <a:pt x="71127" y="12307"/>
                  </a:lnTo>
                  <a:lnTo>
                    <a:pt x="80141" y="25556"/>
                  </a:lnTo>
                  <a:lnTo>
                    <a:pt x="83463" y="41635"/>
                  </a:lnTo>
                  <a:lnTo>
                    <a:pt x="83463" y="670638"/>
                  </a:lnTo>
                  <a:close/>
                </a:path>
              </a:pathLst>
            </a:custGeom>
            <a:solidFill>
              <a:srgbClr val="088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50">
              <a:extLst>
                <a:ext uri="{FF2B5EF4-FFF2-40B4-BE49-F238E27FC236}">
                  <a16:creationId xmlns:a16="http://schemas.microsoft.com/office/drawing/2014/main" id="{0745BD76-7997-49E7-90C6-0172824F3702}"/>
                </a:ext>
              </a:extLst>
            </p:cNvPr>
            <p:cNvSpPr/>
            <p:nvPr/>
          </p:nvSpPr>
          <p:spPr>
            <a:xfrm>
              <a:off x="9883686" y="6455015"/>
              <a:ext cx="325755" cy="217804"/>
            </a:xfrm>
            <a:custGeom>
              <a:avLst/>
              <a:gdLst/>
              <a:ahLst/>
              <a:cxnLst/>
              <a:rect l="l" t="t" r="r" b="b"/>
              <a:pathLst>
                <a:path w="325754" h="217804">
                  <a:moveTo>
                    <a:pt x="124117" y="26797"/>
                  </a:moveTo>
                  <a:lnTo>
                    <a:pt x="121996" y="16433"/>
                  </a:lnTo>
                  <a:lnTo>
                    <a:pt x="116192" y="7899"/>
                  </a:lnTo>
                  <a:lnTo>
                    <a:pt x="107645" y="2120"/>
                  </a:lnTo>
                  <a:lnTo>
                    <a:pt x="97256" y="0"/>
                  </a:lnTo>
                  <a:lnTo>
                    <a:pt x="86868" y="2146"/>
                  </a:lnTo>
                  <a:lnTo>
                    <a:pt x="78320" y="7962"/>
                  </a:lnTo>
                  <a:lnTo>
                    <a:pt x="72529" y="16497"/>
                  </a:lnTo>
                  <a:lnTo>
                    <a:pt x="70396" y="26797"/>
                  </a:lnTo>
                  <a:lnTo>
                    <a:pt x="72529" y="37172"/>
                  </a:lnTo>
                  <a:lnTo>
                    <a:pt x="78320" y="45694"/>
                  </a:lnTo>
                  <a:lnTo>
                    <a:pt x="86868" y="51473"/>
                  </a:lnTo>
                  <a:lnTo>
                    <a:pt x="97256" y="53606"/>
                  </a:lnTo>
                  <a:lnTo>
                    <a:pt x="107645" y="51473"/>
                  </a:lnTo>
                  <a:lnTo>
                    <a:pt x="116192" y="45694"/>
                  </a:lnTo>
                  <a:lnTo>
                    <a:pt x="121996" y="37172"/>
                  </a:lnTo>
                  <a:lnTo>
                    <a:pt x="124117" y="26797"/>
                  </a:lnTo>
                  <a:close/>
                </a:path>
                <a:path w="325754" h="217804">
                  <a:moveTo>
                    <a:pt x="233375" y="26797"/>
                  </a:moveTo>
                  <a:lnTo>
                    <a:pt x="231241" y="16433"/>
                  </a:lnTo>
                  <a:lnTo>
                    <a:pt x="225450" y="7899"/>
                  </a:lnTo>
                  <a:lnTo>
                    <a:pt x="216903" y="2120"/>
                  </a:lnTo>
                  <a:lnTo>
                    <a:pt x="206514" y="0"/>
                  </a:lnTo>
                  <a:lnTo>
                    <a:pt x="196113" y="2146"/>
                  </a:lnTo>
                  <a:lnTo>
                    <a:pt x="187566" y="7962"/>
                  </a:lnTo>
                  <a:lnTo>
                    <a:pt x="181775" y="16497"/>
                  </a:lnTo>
                  <a:lnTo>
                    <a:pt x="179641" y="26797"/>
                  </a:lnTo>
                  <a:lnTo>
                    <a:pt x="181775" y="37172"/>
                  </a:lnTo>
                  <a:lnTo>
                    <a:pt x="187566" y="45694"/>
                  </a:lnTo>
                  <a:lnTo>
                    <a:pt x="196113" y="51473"/>
                  </a:lnTo>
                  <a:lnTo>
                    <a:pt x="206514" y="53606"/>
                  </a:lnTo>
                  <a:lnTo>
                    <a:pt x="216903" y="51473"/>
                  </a:lnTo>
                  <a:lnTo>
                    <a:pt x="225450" y="45694"/>
                  </a:lnTo>
                  <a:lnTo>
                    <a:pt x="231241" y="37172"/>
                  </a:lnTo>
                  <a:lnTo>
                    <a:pt x="233375" y="26797"/>
                  </a:lnTo>
                  <a:close/>
                </a:path>
                <a:path w="325754" h="217804">
                  <a:moveTo>
                    <a:pt x="325437" y="148310"/>
                  </a:moveTo>
                  <a:lnTo>
                    <a:pt x="324942" y="144195"/>
                  </a:lnTo>
                  <a:lnTo>
                    <a:pt x="323113" y="132054"/>
                  </a:lnTo>
                  <a:lnTo>
                    <a:pt x="320586" y="126809"/>
                  </a:lnTo>
                  <a:lnTo>
                    <a:pt x="318985" y="123469"/>
                  </a:lnTo>
                  <a:lnTo>
                    <a:pt x="317017" y="119545"/>
                  </a:lnTo>
                  <a:lnTo>
                    <a:pt x="310756" y="112572"/>
                  </a:lnTo>
                  <a:lnTo>
                    <a:pt x="307352" y="108991"/>
                  </a:lnTo>
                  <a:lnTo>
                    <a:pt x="303047" y="105956"/>
                  </a:lnTo>
                  <a:lnTo>
                    <a:pt x="294627" y="99885"/>
                  </a:lnTo>
                  <a:lnTo>
                    <a:pt x="289610" y="97205"/>
                  </a:lnTo>
                  <a:lnTo>
                    <a:pt x="284607" y="95059"/>
                  </a:lnTo>
                  <a:lnTo>
                    <a:pt x="277253" y="91668"/>
                  </a:lnTo>
                  <a:lnTo>
                    <a:pt x="269735" y="88811"/>
                  </a:lnTo>
                  <a:lnTo>
                    <a:pt x="265074" y="87414"/>
                  </a:lnTo>
                  <a:lnTo>
                    <a:pt x="265074" y="144919"/>
                  </a:lnTo>
                  <a:lnTo>
                    <a:pt x="262928" y="146164"/>
                  </a:lnTo>
                  <a:lnTo>
                    <a:pt x="222008" y="158280"/>
                  </a:lnTo>
                  <a:lnTo>
                    <a:pt x="162445" y="163093"/>
                  </a:lnTo>
                  <a:lnTo>
                    <a:pt x="138836" y="162394"/>
                  </a:lnTo>
                  <a:lnTo>
                    <a:pt x="90500" y="155549"/>
                  </a:lnTo>
                  <a:lnTo>
                    <a:pt x="59639" y="144741"/>
                  </a:lnTo>
                  <a:lnTo>
                    <a:pt x="60185" y="144373"/>
                  </a:lnTo>
                  <a:lnTo>
                    <a:pt x="60540" y="144195"/>
                  </a:lnTo>
                  <a:lnTo>
                    <a:pt x="61620" y="143840"/>
                  </a:lnTo>
                  <a:lnTo>
                    <a:pt x="61976" y="143484"/>
                  </a:lnTo>
                  <a:lnTo>
                    <a:pt x="62331" y="143306"/>
                  </a:lnTo>
                  <a:lnTo>
                    <a:pt x="63588" y="142595"/>
                  </a:lnTo>
                  <a:lnTo>
                    <a:pt x="64833" y="142049"/>
                  </a:lnTo>
                  <a:lnTo>
                    <a:pt x="66268" y="141516"/>
                  </a:lnTo>
                  <a:lnTo>
                    <a:pt x="70396" y="139915"/>
                  </a:lnTo>
                  <a:lnTo>
                    <a:pt x="74688" y="138480"/>
                  </a:lnTo>
                  <a:lnTo>
                    <a:pt x="78994" y="137236"/>
                  </a:lnTo>
                  <a:lnTo>
                    <a:pt x="79349" y="137236"/>
                  </a:lnTo>
                  <a:lnTo>
                    <a:pt x="79527" y="137058"/>
                  </a:lnTo>
                  <a:lnTo>
                    <a:pt x="79883" y="137058"/>
                  </a:lnTo>
                  <a:lnTo>
                    <a:pt x="80060" y="136867"/>
                  </a:lnTo>
                  <a:lnTo>
                    <a:pt x="80238" y="136867"/>
                  </a:lnTo>
                  <a:lnTo>
                    <a:pt x="80416" y="136690"/>
                  </a:lnTo>
                  <a:lnTo>
                    <a:pt x="80594" y="136690"/>
                  </a:lnTo>
                  <a:lnTo>
                    <a:pt x="80784" y="136512"/>
                  </a:lnTo>
                  <a:lnTo>
                    <a:pt x="81140" y="136512"/>
                  </a:lnTo>
                  <a:lnTo>
                    <a:pt x="89522" y="134289"/>
                  </a:lnTo>
                  <a:lnTo>
                    <a:pt x="98018" y="132410"/>
                  </a:lnTo>
                  <a:lnTo>
                    <a:pt x="150202" y="126911"/>
                  </a:lnTo>
                  <a:lnTo>
                    <a:pt x="167779" y="126809"/>
                  </a:lnTo>
                  <a:lnTo>
                    <a:pt x="185381" y="127406"/>
                  </a:lnTo>
                  <a:lnTo>
                    <a:pt x="186270" y="127406"/>
                  </a:lnTo>
                  <a:lnTo>
                    <a:pt x="234162" y="134188"/>
                  </a:lnTo>
                  <a:lnTo>
                    <a:pt x="265074" y="144919"/>
                  </a:lnTo>
                  <a:lnTo>
                    <a:pt x="265074" y="87414"/>
                  </a:lnTo>
                  <a:lnTo>
                    <a:pt x="223710" y="78079"/>
                  </a:lnTo>
                  <a:lnTo>
                    <a:pt x="188785" y="74333"/>
                  </a:lnTo>
                  <a:lnTo>
                    <a:pt x="187706" y="74155"/>
                  </a:lnTo>
                  <a:lnTo>
                    <a:pt x="186626" y="74155"/>
                  </a:lnTo>
                  <a:lnTo>
                    <a:pt x="185559" y="73977"/>
                  </a:lnTo>
                  <a:lnTo>
                    <a:pt x="178219" y="73621"/>
                  </a:lnTo>
                  <a:lnTo>
                    <a:pt x="170865" y="73431"/>
                  </a:lnTo>
                  <a:lnTo>
                    <a:pt x="163525" y="73431"/>
                  </a:lnTo>
                  <a:lnTo>
                    <a:pt x="162445" y="73253"/>
                  </a:lnTo>
                  <a:lnTo>
                    <a:pt x="160655" y="73253"/>
                  </a:lnTo>
                  <a:lnTo>
                    <a:pt x="152438" y="73355"/>
                  </a:lnTo>
                  <a:lnTo>
                    <a:pt x="106235" y="77038"/>
                  </a:lnTo>
                  <a:lnTo>
                    <a:pt x="64249" y="85763"/>
                  </a:lnTo>
                  <a:lnTo>
                    <a:pt x="39941" y="95059"/>
                  </a:lnTo>
                  <a:lnTo>
                    <a:pt x="39763" y="95059"/>
                  </a:lnTo>
                  <a:lnTo>
                    <a:pt x="39763" y="95237"/>
                  </a:lnTo>
                  <a:lnTo>
                    <a:pt x="39585" y="95237"/>
                  </a:lnTo>
                  <a:lnTo>
                    <a:pt x="39585" y="95415"/>
                  </a:lnTo>
                  <a:lnTo>
                    <a:pt x="39230" y="95415"/>
                  </a:lnTo>
                  <a:lnTo>
                    <a:pt x="39230" y="95592"/>
                  </a:lnTo>
                  <a:lnTo>
                    <a:pt x="38874" y="95592"/>
                  </a:lnTo>
                  <a:lnTo>
                    <a:pt x="38684" y="95770"/>
                  </a:lnTo>
                  <a:lnTo>
                    <a:pt x="38150" y="95948"/>
                  </a:lnTo>
                  <a:lnTo>
                    <a:pt x="37617" y="96304"/>
                  </a:lnTo>
                  <a:lnTo>
                    <a:pt x="12001" y="115252"/>
                  </a:lnTo>
                  <a:lnTo>
                    <a:pt x="10033" y="117754"/>
                  </a:lnTo>
                  <a:lnTo>
                    <a:pt x="8064" y="120078"/>
                  </a:lnTo>
                  <a:lnTo>
                    <a:pt x="4838" y="125082"/>
                  </a:lnTo>
                  <a:lnTo>
                    <a:pt x="2514" y="131508"/>
                  </a:lnTo>
                  <a:lnTo>
                    <a:pt x="901" y="135801"/>
                  </a:lnTo>
                  <a:lnTo>
                    <a:pt x="292" y="139915"/>
                  </a:lnTo>
                  <a:lnTo>
                    <a:pt x="0" y="152425"/>
                  </a:lnTo>
                  <a:lnTo>
                    <a:pt x="2108" y="158178"/>
                  </a:lnTo>
                  <a:lnTo>
                    <a:pt x="5016" y="164744"/>
                  </a:lnTo>
                  <a:lnTo>
                    <a:pt x="6985" y="169037"/>
                  </a:lnTo>
                  <a:lnTo>
                    <a:pt x="10033" y="172427"/>
                  </a:lnTo>
                  <a:lnTo>
                    <a:pt x="12903" y="176009"/>
                  </a:lnTo>
                  <a:lnTo>
                    <a:pt x="60071" y="202958"/>
                  </a:lnTo>
                  <a:lnTo>
                    <a:pt x="103657" y="212839"/>
                  </a:lnTo>
                  <a:lnTo>
                    <a:pt x="146926" y="216941"/>
                  </a:lnTo>
                  <a:lnTo>
                    <a:pt x="167982" y="217246"/>
                  </a:lnTo>
                  <a:lnTo>
                    <a:pt x="189001" y="216408"/>
                  </a:lnTo>
                  <a:lnTo>
                    <a:pt x="231152" y="211391"/>
                  </a:lnTo>
                  <a:lnTo>
                    <a:pt x="272605" y="200685"/>
                  </a:lnTo>
                  <a:lnTo>
                    <a:pt x="309854" y="179044"/>
                  </a:lnTo>
                  <a:lnTo>
                    <a:pt x="318096" y="168859"/>
                  </a:lnTo>
                  <a:lnTo>
                    <a:pt x="318808" y="167970"/>
                  </a:lnTo>
                  <a:lnTo>
                    <a:pt x="319354" y="166890"/>
                  </a:lnTo>
                  <a:lnTo>
                    <a:pt x="319709" y="165823"/>
                  </a:lnTo>
                  <a:lnTo>
                    <a:pt x="321157" y="163093"/>
                  </a:lnTo>
                  <a:lnTo>
                    <a:pt x="321322" y="162788"/>
                  </a:lnTo>
                  <a:lnTo>
                    <a:pt x="322935" y="159029"/>
                  </a:lnTo>
                  <a:lnTo>
                    <a:pt x="323596" y="155702"/>
                  </a:lnTo>
                  <a:lnTo>
                    <a:pt x="325437" y="148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5">
            <a:extLst>
              <a:ext uri="{FF2B5EF4-FFF2-40B4-BE49-F238E27FC236}">
                <a16:creationId xmlns:a16="http://schemas.microsoft.com/office/drawing/2014/main" id="{9E85CB3A-D24D-4337-8BEB-D7D66A911710}"/>
              </a:ext>
            </a:extLst>
          </p:cNvPr>
          <p:cNvSpPr/>
          <p:nvPr/>
        </p:nvSpPr>
        <p:spPr>
          <a:xfrm>
            <a:off x="524498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C1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A489DEE4-29C9-44DB-95BB-DC0DAB1714A0}"/>
              </a:ext>
            </a:extLst>
          </p:cNvPr>
          <p:cNvSpPr/>
          <p:nvPr/>
        </p:nvSpPr>
        <p:spPr>
          <a:xfrm>
            <a:off x="889036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088A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B82918E5-5CAA-4E21-8498-D662E581B891}"/>
              </a:ext>
            </a:extLst>
          </p:cNvPr>
          <p:cNvSpPr/>
          <p:nvPr/>
        </p:nvSpPr>
        <p:spPr>
          <a:xfrm>
            <a:off x="1253575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E6642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558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4A7C96-9E71-4CE8-ADCD-504C0D52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E7E38D4-CE0D-0A4D-8E77-543F757C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網站的客群</a:t>
            </a:r>
            <a:endParaRPr kumimoji="1" lang="zh-TW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F1F08-9AEE-334D-905A-4B58A1F2B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497" y="2036693"/>
            <a:ext cx="8197410" cy="4128837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客群主要為使用電腦者</a:t>
            </a:r>
            <a:r>
              <a:rPr lang="en-US" altLang="zh-TW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zh-TW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多為年輕人</a:t>
            </a:r>
            <a:r>
              <a:rPr lang="en-US" altLang="zh-TW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endParaRPr lang="zh-TW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kumimoji="1"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80F71C-4F3A-AD49-BE02-6C6EFAA1A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2"/>
          <a:stretch/>
        </p:blipFill>
        <p:spPr>
          <a:xfrm>
            <a:off x="8257030" y="3429000"/>
            <a:ext cx="3722936" cy="3399460"/>
          </a:xfrm>
          <a:prstGeom prst="rect">
            <a:avLst/>
          </a:prstGeom>
        </p:spPr>
      </p:pic>
      <p:grpSp>
        <p:nvGrpSpPr>
          <p:cNvPr id="6" name="object 5">
            <a:extLst>
              <a:ext uri="{FF2B5EF4-FFF2-40B4-BE49-F238E27FC236}">
                <a16:creationId xmlns:a16="http://schemas.microsoft.com/office/drawing/2014/main" id="{3789B45C-1390-45CA-832A-BF98C51DB81B}"/>
              </a:ext>
            </a:extLst>
          </p:cNvPr>
          <p:cNvGrpSpPr/>
          <p:nvPr/>
        </p:nvGrpSpPr>
        <p:grpSpPr>
          <a:xfrm>
            <a:off x="397452" y="2564155"/>
            <a:ext cx="3278301" cy="3601375"/>
            <a:chOff x="348819" y="3774785"/>
            <a:chExt cx="5089525" cy="5789930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E0336F82-2FB8-41EF-8BFD-707F66B4BC26}"/>
                </a:ext>
              </a:extLst>
            </p:cNvPr>
            <p:cNvSpPr/>
            <p:nvPr/>
          </p:nvSpPr>
          <p:spPr>
            <a:xfrm>
              <a:off x="348818" y="3774794"/>
              <a:ext cx="3676650" cy="5789930"/>
            </a:xfrm>
            <a:custGeom>
              <a:avLst/>
              <a:gdLst/>
              <a:ahLst/>
              <a:cxnLst/>
              <a:rect l="l" t="t" r="r" b="b"/>
              <a:pathLst>
                <a:path w="3676650" h="5789930">
                  <a:moveTo>
                    <a:pt x="3676650" y="1787626"/>
                  </a:moveTo>
                  <a:lnTo>
                    <a:pt x="3155924" y="1339799"/>
                  </a:lnTo>
                  <a:lnTo>
                    <a:pt x="3299345" y="684949"/>
                  </a:lnTo>
                  <a:lnTo>
                    <a:pt x="2704350" y="638695"/>
                  </a:lnTo>
                  <a:lnTo>
                    <a:pt x="2418981" y="0"/>
                  </a:lnTo>
                  <a:lnTo>
                    <a:pt x="1811477" y="337705"/>
                  </a:lnTo>
                  <a:lnTo>
                    <a:pt x="1306931" y="13944"/>
                  </a:lnTo>
                  <a:lnTo>
                    <a:pt x="1025982" y="626948"/>
                  </a:lnTo>
                  <a:lnTo>
                    <a:pt x="348615" y="669531"/>
                  </a:lnTo>
                  <a:lnTo>
                    <a:pt x="436867" y="1319237"/>
                  </a:lnTo>
                  <a:lnTo>
                    <a:pt x="0" y="1712734"/>
                  </a:lnTo>
                  <a:lnTo>
                    <a:pt x="501586" y="2230310"/>
                  </a:lnTo>
                  <a:lnTo>
                    <a:pt x="381711" y="2813939"/>
                  </a:lnTo>
                  <a:lnTo>
                    <a:pt x="928903" y="2902775"/>
                  </a:lnTo>
                  <a:lnTo>
                    <a:pt x="1236332" y="3522383"/>
                  </a:lnTo>
                  <a:lnTo>
                    <a:pt x="1412113" y="3432518"/>
                  </a:lnTo>
                  <a:lnTo>
                    <a:pt x="1412113" y="5214569"/>
                  </a:lnTo>
                  <a:lnTo>
                    <a:pt x="1412113" y="5447296"/>
                  </a:lnTo>
                  <a:lnTo>
                    <a:pt x="1081887" y="5447296"/>
                  </a:lnTo>
                  <a:lnTo>
                    <a:pt x="1036751" y="5453494"/>
                  </a:lnTo>
                  <a:lnTo>
                    <a:pt x="995934" y="5470918"/>
                  </a:lnTo>
                  <a:lnTo>
                    <a:pt x="961174" y="5497855"/>
                  </a:lnTo>
                  <a:lnTo>
                    <a:pt x="934186" y="5532564"/>
                  </a:lnTo>
                  <a:lnTo>
                    <a:pt x="916724" y="5573306"/>
                  </a:lnTo>
                  <a:lnTo>
                    <a:pt x="910513" y="5618353"/>
                  </a:lnTo>
                  <a:lnTo>
                    <a:pt x="916724" y="5663387"/>
                  </a:lnTo>
                  <a:lnTo>
                    <a:pt x="934186" y="5704129"/>
                  </a:lnTo>
                  <a:lnTo>
                    <a:pt x="961174" y="5738838"/>
                  </a:lnTo>
                  <a:lnTo>
                    <a:pt x="995934" y="5765774"/>
                  </a:lnTo>
                  <a:lnTo>
                    <a:pt x="1036751" y="5783199"/>
                  </a:lnTo>
                  <a:lnTo>
                    <a:pt x="1081887" y="5789396"/>
                  </a:lnTo>
                  <a:lnTo>
                    <a:pt x="1583474" y="5789396"/>
                  </a:lnTo>
                  <a:lnTo>
                    <a:pt x="1628597" y="5783199"/>
                  </a:lnTo>
                  <a:lnTo>
                    <a:pt x="1669415" y="5765774"/>
                  </a:lnTo>
                  <a:lnTo>
                    <a:pt x="1704187" y="5738838"/>
                  </a:lnTo>
                  <a:lnTo>
                    <a:pt x="1731175" y="5704129"/>
                  </a:lnTo>
                  <a:lnTo>
                    <a:pt x="1748637" y="5663387"/>
                  </a:lnTo>
                  <a:lnTo>
                    <a:pt x="1754847" y="5618353"/>
                  </a:lnTo>
                  <a:lnTo>
                    <a:pt x="1754847" y="5214569"/>
                  </a:lnTo>
                  <a:lnTo>
                    <a:pt x="1754847" y="3257283"/>
                  </a:lnTo>
                  <a:lnTo>
                    <a:pt x="1837956" y="3214789"/>
                  </a:lnTo>
                  <a:lnTo>
                    <a:pt x="1891639" y="3242500"/>
                  </a:lnTo>
                  <a:lnTo>
                    <a:pt x="1891639" y="5214569"/>
                  </a:lnTo>
                  <a:lnTo>
                    <a:pt x="1891639" y="5618353"/>
                  </a:lnTo>
                  <a:lnTo>
                    <a:pt x="1897849" y="5663387"/>
                  </a:lnTo>
                  <a:lnTo>
                    <a:pt x="1915312" y="5704129"/>
                  </a:lnTo>
                  <a:lnTo>
                    <a:pt x="1942299" y="5738838"/>
                  </a:lnTo>
                  <a:lnTo>
                    <a:pt x="1977072" y="5765774"/>
                  </a:lnTo>
                  <a:lnTo>
                    <a:pt x="2017877" y="5783199"/>
                  </a:lnTo>
                  <a:lnTo>
                    <a:pt x="2063013" y="5789396"/>
                  </a:lnTo>
                  <a:lnTo>
                    <a:pt x="2063369" y="5789358"/>
                  </a:lnTo>
                  <a:lnTo>
                    <a:pt x="2063750" y="5789396"/>
                  </a:lnTo>
                  <a:lnTo>
                    <a:pt x="2565336" y="5789396"/>
                  </a:lnTo>
                  <a:lnTo>
                    <a:pt x="2610459" y="5783199"/>
                  </a:lnTo>
                  <a:lnTo>
                    <a:pt x="2651277" y="5765774"/>
                  </a:lnTo>
                  <a:lnTo>
                    <a:pt x="2686050" y="5738838"/>
                  </a:lnTo>
                  <a:lnTo>
                    <a:pt x="2713037" y="5704129"/>
                  </a:lnTo>
                  <a:lnTo>
                    <a:pt x="2730500" y="5663387"/>
                  </a:lnTo>
                  <a:lnTo>
                    <a:pt x="2736710" y="5618353"/>
                  </a:lnTo>
                  <a:lnTo>
                    <a:pt x="2730500" y="5573306"/>
                  </a:lnTo>
                  <a:lnTo>
                    <a:pt x="2713037" y="5532564"/>
                  </a:lnTo>
                  <a:lnTo>
                    <a:pt x="2686050" y="5497855"/>
                  </a:lnTo>
                  <a:lnTo>
                    <a:pt x="2651277" y="5470918"/>
                  </a:lnTo>
                  <a:lnTo>
                    <a:pt x="2610459" y="5453494"/>
                  </a:lnTo>
                  <a:lnTo>
                    <a:pt x="2565336" y="5447296"/>
                  </a:lnTo>
                  <a:lnTo>
                    <a:pt x="2234374" y="5447296"/>
                  </a:lnTo>
                  <a:lnTo>
                    <a:pt x="2234374" y="5214569"/>
                  </a:lnTo>
                  <a:lnTo>
                    <a:pt x="2234374" y="3419386"/>
                  </a:lnTo>
                  <a:lnTo>
                    <a:pt x="2355723" y="3482009"/>
                  </a:lnTo>
                  <a:lnTo>
                    <a:pt x="2607259" y="2938742"/>
                  </a:lnTo>
                  <a:lnTo>
                    <a:pt x="3328759" y="2829356"/>
                  </a:lnTo>
                  <a:lnTo>
                    <a:pt x="3211093" y="2251595"/>
                  </a:lnTo>
                  <a:lnTo>
                    <a:pt x="3676650" y="1787626"/>
                  </a:lnTo>
                  <a:close/>
                </a:path>
              </a:pathLst>
            </a:custGeom>
            <a:solidFill>
              <a:srgbClr val="40E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7CE1D854-A141-47BF-9F3D-4896F6D7B75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0212" y="5148356"/>
              <a:ext cx="220643" cy="220241"/>
            </a:xfrm>
            <a:prstGeom prst="rect">
              <a:avLst/>
            </a:prstGeom>
          </p:spPr>
        </p:pic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88590341-2416-4C3F-B752-50EEE2B31CC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8853" y="5148356"/>
              <a:ext cx="220643" cy="220241"/>
            </a:xfrm>
            <a:prstGeom prst="rect">
              <a:avLst/>
            </a:prstGeom>
          </p:spPr>
        </p:pic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455C5D32-95B7-4BC9-B39F-40306410B6E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1964" y="5449352"/>
              <a:ext cx="3916250" cy="4100623"/>
            </a:xfrm>
            <a:prstGeom prst="rect">
              <a:avLst/>
            </a:prstGeom>
          </p:spPr>
        </p:pic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F857995F-BCC8-4696-88C4-1E3B7D599125}"/>
              </a:ext>
            </a:extLst>
          </p:cNvPr>
          <p:cNvSpPr/>
          <p:nvPr/>
        </p:nvSpPr>
        <p:spPr>
          <a:xfrm>
            <a:off x="524498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C1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83F102E-730B-4F66-92A6-B3F5C9478DAF}"/>
              </a:ext>
            </a:extLst>
          </p:cNvPr>
          <p:cNvSpPr/>
          <p:nvPr/>
        </p:nvSpPr>
        <p:spPr>
          <a:xfrm>
            <a:off x="889036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088A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F9AEE76B-2BA0-4402-A7A9-CEF913ADD203}"/>
              </a:ext>
            </a:extLst>
          </p:cNvPr>
          <p:cNvSpPr/>
          <p:nvPr/>
        </p:nvSpPr>
        <p:spPr>
          <a:xfrm>
            <a:off x="1253575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E6642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261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7DD1C-D6F9-2F46-87A1-2A5A5DC6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網站內容</a:t>
            </a:r>
            <a:r>
              <a:rPr lang="en-US" altLang="zh-TW" dirty="0">
                <a:latin typeface="MS Gothic" panose="020B0609070205080204" pitchFamily="49" charset="-128"/>
                <a:ea typeface="MS Gothic" panose="020B0609070205080204" pitchFamily="49" charset="-128"/>
              </a:rPr>
              <a:t>-</a:t>
            </a: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資料蒐集來源</a:t>
            </a:r>
            <a:endParaRPr kumimoji="1" lang="zh-TW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41FF4C-7E9B-3747-B6C7-82639A347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自行設計飲料店介紹、交通方式</a:t>
            </a:r>
            <a:endParaRPr lang="en-US" altLang="zh-TW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菜單圖片</a:t>
            </a:r>
            <a:r>
              <a:rPr lang="en-US" altLang="zh-TW" dirty="0">
                <a:latin typeface="MS Gothic" panose="020B0609070205080204" pitchFamily="49" charset="-128"/>
                <a:ea typeface="MS Gothic" panose="020B0609070205080204" pitchFamily="49" charset="-128"/>
              </a:rPr>
              <a:t>,</a:t>
            </a: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店內音樂參考自網路</a:t>
            </a:r>
            <a:endParaRPr lang="en-US" altLang="zh-TW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常見問題參考自其他飲料店</a:t>
            </a:r>
            <a:endParaRPr lang="en-US" altLang="zh-TW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B1265D-34F1-164B-B184-7E65C17C8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2"/>
          <a:stretch/>
        </p:blipFill>
        <p:spPr>
          <a:xfrm>
            <a:off x="8257030" y="3429000"/>
            <a:ext cx="3722936" cy="3399460"/>
          </a:xfrm>
          <a:prstGeom prst="rect">
            <a:avLst/>
          </a:prstGeom>
        </p:spPr>
      </p:pic>
      <p:grpSp>
        <p:nvGrpSpPr>
          <p:cNvPr id="5" name="object 4">
            <a:extLst>
              <a:ext uri="{FF2B5EF4-FFF2-40B4-BE49-F238E27FC236}">
                <a16:creationId xmlns:a16="http://schemas.microsoft.com/office/drawing/2014/main" id="{631A3F66-72FE-45C3-AFC9-0D7BD5F9F64D}"/>
              </a:ext>
            </a:extLst>
          </p:cNvPr>
          <p:cNvGrpSpPr/>
          <p:nvPr/>
        </p:nvGrpSpPr>
        <p:grpSpPr>
          <a:xfrm>
            <a:off x="1348005" y="4620994"/>
            <a:ext cx="1741742" cy="1440060"/>
            <a:chOff x="15564938" y="7842009"/>
            <a:chExt cx="1409065" cy="1170940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3151AC22-5D47-4444-82B9-0D33470BF196}"/>
                </a:ext>
              </a:extLst>
            </p:cNvPr>
            <p:cNvSpPr/>
            <p:nvPr/>
          </p:nvSpPr>
          <p:spPr>
            <a:xfrm>
              <a:off x="15564929" y="7842021"/>
              <a:ext cx="1409065" cy="1170940"/>
            </a:xfrm>
            <a:custGeom>
              <a:avLst/>
              <a:gdLst/>
              <a:ahLst/>
              <a:cxnLst/>
              <a:rect l="l" t="t" r="r" b="b"/>
              <a:pathLst>
                <a:path w="1409065" h="1170940">
                  <a:moveTo>
                    <a:pt x="1408861" y="805167"/>
                  </a:moveTo>
                  <a:lnTo>
                    <a:pt x="1405839" y="765022"/>
                  </a:lnTo>
                  <a:lnTo>
                    <a:pt x="1397088" y="717524"/>
                  </a:lnTo>
                  <a:lnTo>
                    <a:pt x="1381633" y="672807"/>
                  </a:lnTo>
                  <a:lnTo>
                    <a:pt x="1364754" y="636244"/>
                  </a:lnTo>
                  <a:lnTo>
                    <a:pt x="1343685" y="602411"/>
                  </a:lnTo>
                  <a:lnTo>
                    <a:pt x="1314691" y="566153"/>
                  </a:lnTo>
                  <a:lnTo>
                    <a:pt x="1279690" y="532892"/>
                  </a:lnTo>
                  <a:lnTo>
                    <a:pt x="1242682" y="505320"/>
                  </a:lnTo>
                  <a:lnTo>
                    <a:pt x="1222298" y="492899"/>
                  </a:lnTo>
                  <a:lnTo>
                    <a:pt x="1222260" y="472249"/>
                  </a:lnTo>
                  <a:lnTo>
                    <a:pt x="1222260" y="0"/>
                  </a:lnTo>
                  <a:lnTo>
                    <a:pt x="216966" y="0"/>
                  </a:lnTo>
                  <a:lnTo>
                    <a:pt x="216966" y="459359"/>
                  </a:lnTo>
                  <a:lnTo>
                    <a:pt x="216992" y="469049"/>
                  </a:lnTo>
                  <a:lnTo>
                    <a:pt x="217093" y="478282"/>
                  </a:lnTo>
                  <a:lnTo>
                    <a:pt x="205752" y="483311"/>
                  </a:lnTo>
                  <a:lnTo>
                    <a:pt x="166306" y="505066"/>
                  </a:lnTo>
                  <a:lnTo>
                    <a:pt x="129298" y="532726"/>
                  </a:lnTo>
                  <a:lnTo>
                    <a:pt x="94297" y="566000"/>
                  </a:lnTo>
                  <a:lnTo>
                    <a:pt x="65303" y="602259"/>
                  </a:lnTo>
                  <a:lnTo>
                    <a:pt x="44234" y="636028"/>
                  </a:lnTo>
                  <a:lnTo>
                    <a:pt x="27266" y="672515"/>
                  </a:lnTo>
                  <a:lnTo>
                    <a:pt x="11938" y="717207"/>
                  </a:lnTo>
                  <a:lnTo>
                    <a:pt x="3149" y="764857"/>
                  </a:lnTo>
                  <a:lnTo>
                    <a:pt x="0" y="805065"/>
                  </a:lnTo>
                  <a:lnTo>
                    <a:pt x="139" y="817181"/>
                  </a:lnTo>
                  <a:lnTo>
                    <a:pt x="4089" y="859548"/>
                  </a:lnTo>
                  <a:lnTo>
                    <a:pt x="9601" y="879398"/>
                  </a:lnTo>
                  <a:lnTo>
                    <a:pt x="11734" y="884656"/>
                  </a:lnTo>
                  <a:lnTo>
                    <a:pt x="45732" y="912495"/>
                  </a:lnTo>
                  <a:lnTo>
                    <a:pt x="70396" y="915644"/>
                  </a:lnTo>
                  <a:lnTo>
                    <a:pt x="82689" y="913460"/>
                  </a:lnTo>
                  <a:lnTo>
                    <a:pt x="120230" y="884491"/>
                  </a:lnTo>
                  <a:lnTo>
                    <a:pt x="122237" y="879563"/>
                  </a:lnTo>
                  <a:lnTo>
                    <a:pt x="124307" y="874623"/>
                  </a:lnTo>
                  <a:lnTo>
                    <a:pt x="126441" y="869365"/>
                  </a:lnTo>
                  <a:lnTo>
                    <a:pt x="127990" y="861491"/>
                  </a:lnTo>
                  <a:lnTo>
                    <a:pt x="128587" y="853592"/>
                  </a:lnTo>
                  <a:lnTo>
                    <a:pt x="128231" y="845667"/>
                  </a:lnTo>
                  <a:lnTo>
                    <a:pt x="126911" y="837692"/>
                  </a:lnTo>
                  <a:lnTo>
                    <a:pt x="126606" y="833399"/>
                  </a:lnTo>
                  <a:lnTo>
                    <a:pt x="126441" y="832764"/>
                  </a:lnTo>
                  <a:lnTo>
                    <a:pt x="126441" y="832281"/>
                  </a:lnTo>
                  <a:lnTo>
                    <a:pt x="126479" y="832916"/>
                  </a:lnTo>
                  <a:lnTo>
                    <a:pt x="126593" y="833399"/>
                  </a:lnTo>
                  <a:lnTo>
                    <a:pt x="126530" y="832281"/>
                  </a:lnTo>
                  <a:lnTo>
                    <a:pt x="125844" y="822604"/>
                  </a:lnTo>
                  <a:lnTo>
                    <a:pt x="125501" y="807453"/>
                  </a:lnTo>
                  <a:lnTo>
                    <a:pt x="129971" y="761923"/>
                  </a:lnTo>
                  <a:lnTo>
                    <a:pt x="143459" y="717207"/>
                  </a:lnTo>
                  <a:lnTo>
                    <a:pt x="165519" y="677278"/>
                  </a:lnTo>
                  <a:lnTo>
                    <a:pt x="194652" y="642200"/>
                  </a:lnTo>
                  <a:lnTo>
                    <a:pt x="230568" y="612648"/>
                  </a:lnTo>
                  <a:lnTo>
                    <a:pt x="231025" y="612368"/>
                  </a:lnTo>
                  <a:lnTo>
                    <a:pt x="236499" y="637552"/>
                  </a:lnTo>
                  <a:lnTo>
                    <a:pt x="251167" y="682193"/>
                  </a:lnTo>
                  <a:lnTo>
                    <a:pt x="269976" y="724357"/>
                  </a:lnTo>
                  <a:lnTo>
                    <a:pt x="292506" y="764692"/>
                  </a:lnTo>
                  <a:lnTo>
                    <a:pt x="318592" y="802830"/>
                  </a:lnTo>
                  <a:lnTo>
                    <a:pt x="348030" y="838428"/>
                  </a:lnTo>
                  <a:lnTo>
                    <a:pt x="380669" y="871118"/>
                  </a:lnTo>
                  <a:lnTo>
                    <a:pt x="421881" y="904786"/>
                  </a:lnTo>
                  <a:lnTo>
                    <a:pt x="466280" y="933780"/>
                  </a:lnTo>
                  <a:lnTo>
                    <a:pt x="513359" y="957897"/>
                  </a:lnTo>
                  <a:lnTo>
                    <a:pt x="521462" y="961034"/>
                  </a:lnTo>
                  <a:lnTo>
                    <a:pt x="521462" y="1100328"/>
                  </a:lnTo>
                  <a:lnTo>
                    <a:pt x="527062" y="1127506"/>
                  </a:lnTo>
                  <a:lnTo>
                    <a:pt x="542239" y="1149883"/>
                  </a:lnTo>
                  <a:lnTo>
                    <a:pt x="564616" y="1165072"/>
                  </a:lnTo>
                  <a:lnTo>
                    <a:pt x="591781" y="1170673"/>
                  </a:lnTo>
                  <a:lnTo>
                    <a:pt x="618947" y="1165072"/>
                  </a:lnTo>
                  <a:lnTo>
                    <a:pt x="641311" y="1149883"/>
                  </a:lnTo>
                  <a:lnTo>
                    <a:pt x="656501" y="1127506"/>
                  </a:lnTo>
                  <a:lnTo>
                    <a:pt x="662101" y="1100328"/>
                  </a:lnTo>
                  <a:lnTo>
                    <a:pt x="662101" y="998626"/>
                  </a:lnTo>
                  <a:lnTo>
                    <a:pt x="666064" y="999261"/>
                  </a:lnTo>
                  <a:lnTo>
                    <a:pt x="719213" y="1002118"/>
                  </a:lnTo>
                  <a:lnTo>
                    <a:pt x="768273" y="999680"/>
                  </a:lnTo>
                  <a:lnTo>
                    <a:pt x="781570" y="997699"/>
                  </a:lnTo>
                  <a:lnTo>
                    <a:pt x="781570" y="1100328"/>
                  </a:lnTo>
                  <a:lnTo>
                    <a:pt x="787171" y="1127506"/>
                  </a:lnTo>
                  <a:lnTo>
                    <a:pt x="802360" y="1149883"/>
                  </a:lnTo>
                  <a:lnTo>
                    <a:pt x="824725" y="1165072"/>
                  </a:lnTo>
                  <a:lnTo>
                    <a:pt x="851890" y="1170673"/>
                  </a:lnTo>
                  <a:lnTo>
                    <a:pt x="879055" y="1165072"/>
                  </a:lnTo>
                  <a:lnTo>
                    <a:pt x="901433" y="1149883"/>
                  </a:lnTo>
                  <a:lnTo>
                    <a:pt x="916609" y="1127506"/>
                  </a:lnTo>
                  <a:lnTo>
                    <a:pt x="922210" y="1100328"/>
                  </a:lnTo>
                  <a:lnTo>
                    <a:pt x="922210" y="958608"/>
                  </a:lnTo>
                  <a:lnTo>
                    <a:pt x="954112" y="943711"/>
                  </a:lnTo>
                  <a:lnTo>
                    <a:pt x="996149" y="918921"/>
                  </a:lnTo>
                  <a:lnTo>
                    <a:pt x="1035697" y="890104"/>
                  </a:lnTo>
                  <a:lnTo>
                    <a:pt x="1072388" y="857427"/>
                  </a:lnTo>
                  <a:lnTo>
                    <a:pt x="1104341" y="822718"/>
                  </a:lnTo>
                  <a:lnTo>
                    <a:pt x="1132827" y="785050"/>
                  </a:lnTo>
                  <a:lnTo>
                    <a:pt x="1157693" y="744842"/>
                  </a:lnTo>
                  <a:lnTo>
                    <a:pt x="1178801" y="702462"/>
                  </a:lnTo>
                  <a:lnTo>
                    <a:pt x="1195971" y="658342"/>
                  </a:lnTo>
                  <a:lnTo>
                    <a:pt x="1203540" y="632040"/>
                  </a:lnTo>
                  <a:lnTo>
                    <a:pt x="1214335" y="642353"/>
                  </a:lnTo>
                  <a:lnTo>
                    <a:pt x="1243317" y="677418"/>
                  </a:lnTo>
                  <a:lnTo>
                    <a:pt x="1265529" y="717359"/>
                  </a:lnTo>
                  <a:lnTo>
                    <a:pt x="1278991" y="762038"/>
                  </a:lnTo>
                  <a:lnTo>
                    <a:pt x="1283487" y="807618"/>
                  </a:lnTo>
                  <a:lnTo>
                    <a:pt x="1283347" y="813803"/>
                  </a:lnTo>
                  <a:lnTo>
                    <a:pt x="1283347" y="832281"/>
                  </a:lnTo>
                  <a:lnTo>
                    <a:pt x="1283347" y="832916"/>
                  </a:lnTo>
                  <a:lnTo>
                    <a:pt x="1283182" y="833399"/>
                  </a:lnTo>
                  <a:lnTo>
                    <a:pt x="1283309" y="832916"/>
                  </a:lnTo>
                  <a:lnTo>
                    <a:pt x="1283347" y="832281"/>
                  </a:lnTo>
                  <a:lnTo>
                    <a:pt x="1283347" y="813803"/>
                  </a:lnTo>
                  <a:lnTo>
                    <a:pt x="1283144" y="822769"/>
                  </a:lnTo>
                  <a:lnTo>
                    <a:pt x="1282077" y="837857"/>
                  </a:lnTo>
                  <a:lnTo>
                    <a:pt x="1280693" y="845731"/>
                  </a:lnTo>
                  <a:lnTo>
                    <a:pt x="1280337" y="853630"/>
                  </a:lnTo>
                  <a:lnTo>
                    <a:pt x="1280972" y="861555"/>
                  </a:lnTo>
                  <a:lnTo>
                    <a:pt x="1282547" y="869530"/>
                  </a:lnTo>
                  <a:lnTo>
                    <a:pt x="1284617" y="874623"/>
                  </a:lnTo>
                  <a:lnTo>
                    <a:pt x="1286687" y="879563"/>
                  </a:lnTo>
                  <a:lnTo>
                    <a:pt x="1288757" y="884656"/>
                  </a:lnTo>
                  <a:lnTo>
                    <a:pt x="1326299" y="913625"/>
                  </a:lnTo>
                  <a:lnTo>
                    <a:pt x="1338605" y="915695"/>
                  </a:lnTo>
                  <a:lnTo>
                    <a:pt x="1351076" y="915289"/>
                  </a:lnTo>
                  <a:lnTo>
                    <a:pt x="1387386" y="897483"/>
                  </a:lnTo>
                  <a:lnTo>
                    <a:pt x="1399324" y="879716"/>
                  </a:lnTo>
                  <a:lnTo>
                    <a:pt x="1401394" y="874788"/>
                  </a:lnTo>
                  <a:lnTo>
                    <a:pt x="1407909" y="833399"/>
                  </a:lnTo>
                  <a:lnTo>
                    <a:pt x="1407998" y="832281"/>
                  </a:lnTo>
                  <a:lnTo>
                    <a:pt x="1408226" y="829424"/>
                  </a:lnTo>
                  <a:lnTo>
                    <a:pt x="1408798" y="817321"/>
                  </a:lnTo>
                  <a:lnTo>
                    <a:pt x="1408861" y="805167"/>
                  </a:lnTo>
                  <a:close/>
                </a:path>
              </a:pathLst>
            </a:custGeom>
            <a:solidFill>
              <a:srgbClr val="088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27A616DF-383A-42A8-B5A7-B1A29372D412}"/>
                </a:ext>
              </a:extLst>
            </p:cNvPr>
            <p:cNvSpPr/>
            <p:nvPr/>
          </p:nvSpPr>
          <p:spPr>
            <a:xfrm>
              <a:off x="16095421" y="8333231"/>
              <a:ext cx="393065" cy="191770"/>
            </a:xfrm>
            <a:custGeom>
              <a:avLst/>
              <a:gdLst/>
              <a:ahLst/>
              <a:cxnLst/>
              <a:rect l="l" t="t" r="r" b="b"/>
              <a:pathLst>
                <a:path w="393065" h="191770">
                  <a:moveTo>
                    <a:pt x="62534" y="37007"/>
                  </a:moveTo>
                  <a:lnTo>
                    <a:pt x="62395" y="24485"/>
                  </a:lnTo>
                  <a:lnTo>
                    <a:pt x="57315" y="13055"/>
                  </a:lnTo>
                  <a:lnTo>
                    <a:pt x="48425" y="4610"/>
                  </a:lnTo>
                  <a:lnTo>
                    <a:pt x="37058" y="25"/>
                  </a:lnTo>
                  <a:lnTo>
                    <a:pt x="24536" y="139"/>
                  </a:lnTo>
                  <a:lnTo>
                    <a:pt x="13017" y="5295"/>
                  </a:lnTo>
                  <a:lnTo>
                    <a:pt x="4546" y="14185"/>
                  </a:lnTo>
                  <a:lnTo>
                    <a:pt x="0" y="25514"/>
                  </a:lnTo>
                  <a:lnTo>
                    <a:pt x="190" y="38023"/>
                  </a:lnTo>
                  <a:lnTo>
                    <a:pt x="5283" y="49517"/>
                  </a:lnTo>
                  <a:lnTo>
                    <a:pt x="14173" y="57950"/>
                  </a:lnTo>
                  <a:lnTo>
                    <a:pt x="25539" y="62509"/>
                  </a:lnTo>
                  <a:lnTo>
                    <a:pt x="38061" y="62369"/>
                  </a:lnTo>
                  <a:lnTo>
                    <a:pt x="49555" y="57277"/>
                  </a:lnTo>
                  <a:lnTo>
                    <a:pt x="57988" y="48387"/>
                  </a:lnTo>
                  <a:lnTo>
                    <a:pt x="62534" y="37007"/>
                  </a:lnTo>
                  <a:close/>
                </a:path>
                <a:path w="393065" h="191770">
                  <a:moveTo>
                    <a:pt x="315988" y="104228"/>
                  </a:moveTo>
                  <a:lnTo>
                    <a:pt x="284137" y="76619"/>
                  </a:lnTo>
                  <a:lnTo>
                    <a:pt x="245071" y="67589"/>
                  </a:lnTo>
                  <a:lnTo>
                    <a:pt x="205143" y="65290"/>
                  </a:lnTo>
                  <a:lnTo>
                    <a:pt x="185293" y="66509"/>
                  </a:lnTo>
                  <a:lnTo>
                    <a:pt x="146088" y="73037"/>
                  </a:lnTo>
                  <a:lnTo>
                    <a:pt x="107823" y="84836"/>
                  </a:lnTo>
                  <a:lnTo>
                    <a:pt x="71475" y="102006"/>
                  </a:lnTo>
                  <a:lnTo>
                    <a:pt x="33680" y="127749"/>
                  </a:lnTo>
                  <a:lnTo>
                    <a:pt x="11493" y="148475"/>
                  </a:lnTo>
                  <a:lnTo>
                    <a:pt x="10058" y="149910"/>
                  </a:lnTo>
                  <a:lnTo>
                    <a:pt x="8623" y="151511"/>
                  </a:lnTo>
                  <a:lnTo>
                    <a:pt x="4495" y="156286"/>
                  </a:lnTo>
                  <a:lnTo>
                    <a:pt x="2108" y="161848"/>
                  </a:lnTo>
                  <a:lnTo>
                    <a:pt x="2425" y="174904"/>
                  </a:lnTo>
                  <a:lnTo>
                    <a:pt x="5130" y="180949"/>
                  </a:lnTo>
                  <a:lnTo>
                    <a:pt x="9906" y="185407"/>
                  </a:lnTo>
                  <a:lnTo>
                    <a:pt x="17919" y="190220"/>
                  </a:lnTo>
                  <a:lnTo>
                    <a:pt x="27063" y="191719"/>
                  </a:lnTo>
                  <a:lnTo>
                    <a:pt x="36055" y="189776"/>
                  </a:lnTo>
                  <a:lnTo>
                    <a:pt x="43624" y="184289"/>
                  </a:lnTo>
                  <a:lnTo>
                    <a:pt x="48348" y="179222"/>
                  </a:lnTo>
                  <a:lnTo>
                    <a:pt x="53187" y="174282"/>
                  </a:lnTo>
                  <a:lnTo>
                    <a:pt x="86956" y="148323"/>
                  </a:lnTo>
                  <a:lnTo>
                    <a:pt x="127711" y="128422"/>
                  </a:lnTo>
                  <a:lnTo>
                    <a:pt x="175514" y="115697"/>
                  </a:lnTo>
                  <a:lnTo>
                    <a:pt x="204089" y="113220"/>
                  </a:lnTo>
                  <a:lnTo>
                    <a:pt x="218452" y="113233"/>
                  </a:lnTo>
                  <a:lnTo>
                    <a:pt x="264172" y="120586"/>
                  </a:lnTo>
                  <a:lnTo>
                    <a:pt x="280035" y="126352"/>
                  </a:lnTo>
                  <a:lnTo>
                    <a:pt x="283857" y="127952"/>
                  </a:lnTo>
                  <a:lnTo>
                    <a:pt x="289737" y="129540"/>
                  </a:lnTo>
                  <a:lnTo>
                    <a:pt x="294030" y="129222"/>
                  </a:lnTo>
                  <a:lnTo>
                    <a:pt x="298170" y="128104"/>
                  </a:lnTo>
                  <a:lnTo>
                    <a:pt x="304063" y="126034"/>
                  </a:lnTo>
                  <a:lnTo>
                    <a:pt x="309308" y="121742"/>
                  </a:lnTo>
                  <a:lnTo>
                    <a:pt x="312331" y="116332"/>
                  </a:lnTo>
                  <a:lnTo>
                    <a:pt x="315353" y="110756"/>
                  </a:lnTo>
                  <a:lnTo>
                    <a:pt x="315988" y="104228"/>
                  </a:lnTo>
                  <a:close/>
                </a:path>
                <a:path w="393065" h="191770">
                  <a:moveTo>
                    <a:pt x="392785" y="37007"/>
                  </a:moveTo>
                  <a:lnTo>
                    <a:pt x="392671" y="24485"/>
                  </a:lnTo>
                  <a:lnTo>
                    <a:pt x="387578" y="12979"/>
                  </a:lnTo>
                  <a:lnTo>
                    <a:pt x="378688" y="4559"/>
                  </a:lnTo>
                  <a:lnTo>
                    <a:pt x="367322" y="0"/>
                  </a:lnTo>
                  <a:lnTo>
                    <a:pt x="354812" y="139"/>
                  </a:lnTo>
                  <a:lnTo>
                    <a:pt x="343382" y="5295"/>
                  </a:lnTo>
                  <a:lnTo>
                    <a:pt x="334937" y="14185"/>
                  </a:lnTo>
                  <a:lnTo>
                    <a:pt x="330352" y="25514"/>
                  </a:lnTo>
                  <a:lnTo>
                    <a:pt x="330466" y="38023"/>
                  </a:lnTo>
                  <a:lnTo>
                    <a:pt x="335559" y="49517"/>
                  </a:lnTo>
                  <a:lnTo>
                    <a:pt x="344449" y="57950"/>
                  </a:lnTo>
                  <a:lnTo>
                    <a:pt x="355815" y="62509"/>
                  </a:lnTo>
                  <a:lnTo>
                    <a:pt x="368338" y="62369"/>
                  </a:lnTo>
                  <a:lnTo>
                    <a:pt x="379768" y="57277"/>
                  </a:lnTo>
                  <a:lnTo>
                    <a:pt x="388200" y="48387"/>
                  </a:lnTo>
                  <a:lnTo>
                    <a:pt x="392785" y="37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4">
            <a:extLst>
              <a:ext uri="{FF2B5EF4-FFF2-40B4-BE49-F238E27FC236}">
                <a16:creationId xmlns:a16="http://schemas.microsoft.com/office/drawing/2014/main" id="{1FD4F6E9-6DD8-4A53-A3C2-CF74E457C664}"/>
              </a:ext>
            </a:extLst>
          </p:cNvPr>
          <p:cNvGrpSpPr/>
          <p:nvPr/>
        </p:nvGrpSpPr>
        <p:grpSpPr>
          <a:xfrm>
            <a:off x="3230438" y="4890129"/>
            <a:ext cx="1409065" cy="1170940"/>
            <a:chOff x="15564938" y="7842009"/>
            <a:chExt cx="1409065" cy="1170940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0C69E4C-6FB5-4533-BC3A-F74B9E85944E}"/>
                </a:ext>
              </a:extLst>
            </p:cNvPr>
            <p:cNvSpPr/>
            <p:nvPr/>
          </p:nvSpPr>
          <p:spPr>
            <a:xfrm>
              <a:off x="15564929" y="7842021"/>
              <a:ext cx="1409065" cy="1170940"/>
            </a:xfrm>
            <a:custGeom>
              <a:avLst/>
              <a:gdLst/>
              <a:ahLst/>
              <a:cxnLst/>
              <a:rect l="l" t="t" r="r" b="b"/>
              <a:pathLst>
                <a:path w="1409065" h="1170940">
                  <a:moveTo>
                    <a:pt x="1408861" y="805167"/>
                  </a:moveTo>
                  <a:lnTo>
                    <a:pt x="1405839" y="765022"/>
                  </a:lnTo>
                  <a:lnTo>
                    <a:pt x="1397088" y="717524"/>
                  </a:lnTo>
                  <a:lnTo>
                    <a:pt x="1381633" y="672807"/>
                  </a:lnTo>
                  <a:lnTo>
                    <a:pt x="1364754" y="636244"/>
                  </a:lnTo>
                  <a:lnTo>
                    <a:pt x="1343685" y="602411"/>
                  </a:lnTo>
                  <a:lnTo>
                    <a:pt x="1314691" y="566153"/>
                  </a:lnTo>
                  <a:lnTo>
                    <a:pt x="1279690" y="532892"/>
                  </a:lnTo>
                  <a:lnTo>
                    <a:pt x="1242682" y="505320"/>
                  </a:lnTo>
                  <a:lnTo>
                    <a:pt x="1222298" y="492899"/>
                  </a:lnTo>
                  <a:lnTo>
                    <a:pt x="1222260" y="472249"/>
                  </a:lnTo>
                  <a:lnTo>
                    <a:pt x="1222260" y="0"/>
                  </a:lnTo>
                  <a:lnTo>
                    <a:pt x="216966" y="0"/>
                  </a:lnTo>
                  <a:lnTo>
                    <a:pt x="216966" y="459359"/>
                  </a:lnTo>
                  <a:lnTo>
                    <a:pt x="216992" y="469049"/>
                  </a:lnTo>
                  <a:lnTo>
                    <a:pt x="217093" y="478282"/>
                  </a:lnTo>
                  <a:lnTo>
                    <a:pt x="205752" y="483311"/>
                  </a:lnTo>
                  <a:lnTo>
                    <a:pt x="166306" y="505066"/>
                  </a:lnTo>
                  <a:lnTo>
                    <a:pt x="129298" y="532726"/>
                  </a:lnTo>
                  <a:lnTo>
                    <a:pt x="94297" y="566000"/>
                  </a:lnTo>
                  <a:lnTo>
                    <a:pt x="65303" y="602259"/>
                  </a:lnTo>
                  <a:lnTo>
                    <a:pt x="44234" y="636028"/>
                  </a:lnTo>
                  <a:lnTo>
                    <a:pt x="27266" y="672515"/>
                  </a:lnTo>
                  <a:lnTo>
                    <a:pt x="11938" y="717207"/>
                  </a:lnTo>
                  <a:lnTo>
                    <a:pt x="3149" y="764857"/>
                  </a:lnTo>
                  <a:lnTo>
                    <a:pt x="0" y="805065"/>
                  </a:lnTo>
                  <a:lnTo>
                    <a:pt x="139" y="817181"/>
                  </a:lnTo>
                  <a:lnTo>
                    <a:pt x="4089" y="859548"/>
                  </a:lnTo>
                  <a:lnTo>
                    <a:pt x="9601" y="879398"/>
                  </a:lnTo>
                  <a:lnTo>
                    <a:pt x="11734" y="884656"/>
                  </a:lnTo>
                  <a:lnTo>
                    <a:pt x="45732" y="912495"/>
                  </a:lnTo>
                  <a:lnTo>
                    <a:pt x="70396" y="915644"/>
                  </a:lnTo>
                  <a:lnTo>
                    <a:pt x="82689" y="913460"/>
                  </a:lnTo>
                  <a:lnTo>
                    <a:pt x="120230" y="884491"/>
                  </a:lnTo>
                  <a:lnTo>
                    <a:pt x="122237" y="879563"/>
                  </a:lnTo>
                  <a:lnTo>
                    <a:pt x="124307" y="874623"/>
                  </a:lnTo>
                  <a:lnTo>
                    <a:pt x="126441" y="869365"/>
                  </a:lnTo>
                  <a:lnTo>
                    <a:pt x="127990" y="861491"/>
                  </a:lnTo>
                  <a:lnTo>
                    <a:pt x="128587" y="853592"/>
                  </a:lnTo>
                  <a:lnTo>
                    <a:pt x="128231" y="845667"/>
                  </a:lnTo>
                  <a:lnTo>
                    <a:pt x="126911" y="837692"/>
                  </a:lnTo>
                  <a:lnTo>
                    <a:pt x="126606" y="833399"/>
                  </a:lnTo>
                  <a:lnTo>
                    <a:pt x="126441" y="832764"/>
                  </a:lnTo>
                  <a:lnTo>
                    <a:pt x="126441" y="832281"/>
                  </a:lnTo>
                  <a:lnTo>
                    <a:pt x="126479" y="832916"/>
                  </a:lnTo>
                  <a:lnTo>
                    <a:pt x="126593" y="833399"/>
                  </a:lnTo>
                  <a:lnTo>
                    <a:pt x="126530" y="832281"/>
                  </a:lnTo>
                  <a:lnTo>
                    <a:pt x="125844" y="822604"/>
                  </a:lnTo>
                  <a:lnTo>
                    <a:pt x="125501" y="807453"/>
                  </a:lnTo>
                  <a:lnTo>
                    <a:pt x="129971" y="761923"/>
                  </a:lnTo>
                  <a:lnTo>
                    <a:pt x="143459" y="717207"/>
                  </a:lnTo>
                  <a:lnTo>
                    <a:pt x="165519" y="677278"/>
                  </a:lnTo>
                  <a:lnTo>
                    <a:pt x="194652" y="642200"/>
                  </a:lnTo>
                  <a:lnTo>
                    <a:pt x="230568" y="612648"/>
                  </a:lnTo>
                  <a:lnTo>
                    <a:pt x="231025" y="612368"/>
                  </a:lnTo>
                  <a:lnTo>
                    <a:pt x="236499" y="637552"/>
                  </a:lnTo>
                  <a:lnTo>
                    <a:pt x="251167" y="682193"/>
                  </a:lnTo>
                  <a:lnTo>
                    <a:pt x="269976" y="724357"/>
                  </a:lnTo>
                  <a:lnTo>
                    <a:pt x="292506" y="764692"/>
                  </a:lnTo>
                  <a:lnTo>
                    <a:pt x="318592" y="802830"/>
                  </a:lnTo>
                  <a:lnTo>
                    <a:pt x="348030" y="838428"/>
                  </a:lnTo>
                  <a:lnTo>
                    <a:pt x="380669" y="871118"/>
                  </a:lnTo>
                  <a:lnTo>
                    <a:pt x="421881" y="904786"/>
                  </a:lnTo>
                  <a:lnTo>
                    <a:pt x="466280" y="933780"/>
                  </a:lnTo>
                  <a:lnTo>
                    <a:pt x="513359" y="957897"/>
                  </a:lnTo>
                  <a:lnTo>
                    <a:pt x="521462" y="961034"/>
                  </a:lnTo>
                  <a:lnTo>
                    <a:pt x="521462" y="1100328"/>
                  </a:lnTo>
                  <a:lnTo>
                    <a:pt x="527062" y="1127506"/>
                  </a:lnTo>
                  <a:lnTo>
                    <a:pt x="542239" y="1149883"/>
                  </a:lnTo>
                  <a:lnTo>
                    <a:pt x="564616" y="1165072"/>
                  </a:lnTo>
                  <a:lnTo>
                    <a:pt x="591781" y="1170673"/>
                  </a:lnTo>
                  <a:lnTo>
                    <a:pt x="618947" y="1165072"/>
                  </a:lnTo>
                  <a:lnTo>
                    <a:pt x="641311" y="1149883"/>
                  </a:lnTo>
                  <a:lnTo>
                    <a:pt x="656501" y="1127506"/>
                  </a:lnTo>
                  <a:lnTo>
                    <a:pt x="662101" y="1100328"/>
                  </a:lnTo>
                  <a:lnTo>
                    <a:pt x="662101" y="998626"/>
                  </a:lnTo>
                  <a:lnTo>
                    <a:pt x="666064" y="999261"/>
                  </a:lnTo>
                  <a:lnTo>
                    <a:pt x="719213" y="1002118"/>
                  </a:lnTo>
                  <a:lnTo>
                    <a:pt x="768273" y="999680"/>
                  </a:lnTo>
                  <a:lnTo>
                    <a:pt x="781570" y="997699"/>
                  </a:lnTo>
                  <a:lnTo>
                    <a:pt x="781570" y="1100328"/>
                  </a:lnTo>
                  <a:lnTo>
                    <a:pt x="787171" y="1127506"/>
                  </a:lnTo>
                  <a:lnTo>
                    <a:pt x="802360" y="1149883"/>
                  </a:lnTo>
                  <a:lnTo>
                    <a:pt x="824725" y="1165072"/>
                  </a:lnTo>
                  <a:lnTo>
                    <a:pt x="851890" y="1170673"/>
                  </a:lnTo>
                  <a:lnTo>
                    <a:pt x="879055" y="1165072"/>
                  </a:lnTo>
                  <a:lnTo>
                    <a:pt x="901433" y="1149883"/>
                  </a:lnTo>
                  <a:lnTo>
                    <a:pt x="916609" y="1127506"/>
                  </a:lnTo>
                  <a:lnTo>
                    <a:pt x="922210" y="1100328"/>
                  </a:lnTo>
                  <a:lnTo>
                    <a:pt x="922210" y="958608"/>
                  </a:lnTo>
                  <a:lnTo>
                    <a:pt x="954112" y="943711"/>
                  </a:lnTo>
                  <a:lnTo>
                    <a:pt x="996149" y="918921"/>
                  </a:lnTo>
                  <a:lnTo>
                    <a:pt x="1035697" y="890104"/>
                  </a:lnTo>
                  <a:lnTo>
                    <a:pt x="1072388" y="857427"/>
                  </a:lnTo>
                  <a:lnTo>
                    <a:pt x="1104341" y="822718"/>
                  </a:lnTo>
                  <a:lnTo>
                    <a:pt x="1132827" y="785050"/>
                  </a:lnTo>
                  <a:lnTo>
                    <a:pt x="1157693" y="744842"/>
                  </a:lnTo>
                  <a:lnTo>
                    <a:pt x="1178801" y="702462"/>
                  </a:lnTo>
                  <a:lnTo>
                    <a:pt x="1195971" y="658342"/>
                  </a:lnTo>
                  <a:lnTo>
                    <a:pt x="1203540" y="632040"/>
                  </a:lnTo>
                  <a:lnTo>
                    <a:pt x="1214335" y="642353"/>
                  </a:lnTo>
                  <a:lnTo>
                    <a:pt x="1243317" y="677418"/>
                  </a:lnTo>
                  <a:lnTo>
                    <a:pt x="1265529" y="717359"/>
                  </a:lnTo>
                  <a:lnTo>
                    <a:pt x="1278991" y="762038"/>
                  </a:lnTo>
                  <a:lnTo>
                    <a:pt x="1283487" y="807618"/>
                  </a:lnTo>
                  <a:lnTo>
                    <a:pt x="1283347" y="813803"/>
                  </a:lnTo>
                  <a:lnTo>
                    <a:pt x="1283347" y="832281"/>
                  </a:lnTo>
                  <a:lnTo>
                    <a:pt x="1283347" y="832916"/>
                  </a:lnTo>
                  <a:lnTo>
                    <a:pt x="1283182" y="833399"/>
                  </a:lnTo>
                  <a:lnTo>
                    <a:pt x="1283309" y="832916"/>
                  </a:lnTo>
                  <a:lnTo>
                    <a:pt x="1283347" y="832281"/>
                  </a:lnTo>
                  <a:lnTo>
                    <a:pt x="1283347" y="813803"/>
                  </a:lnTo>
                  <a:lnTo>
                    <a:pt x="1283144" y="822769"/>
                  </a:lnTo>
                  <a:lnTo>
                    <a:pt x="1282077" y="837857"/>
                  </a:lnTo>
                  <a:lnTo>
                    <a:pt x="1280693" y="845731"/>
                  </a:lnTo>
                  <a:lnTo>
                    <a:pt x="1280337" y="853630"/>
                  </a:lnTo>
                  <a:lnTo>
                    <a:pt x="1280972" y="861555"/>
                  </a:lnTo>
                  <a:lnTo>
                    <a:pt x="1282547" y="869530"/>
                  </a:lnTo>
                  <a:lnTo>
                    <a:pt x="1284617" y="874623"/>
                  </a:lnTo>
                  <a:lnTo>
                    <a:pt x="1286687" y="879563"/>
                  </a:lnTo>
                  <a:lnTo>
                    <a:pt x="1288757" y="884656"/>
                  </a:lnTo>
                  <a:lnTo>
                    <a:pt x="1326299" y="913625"/>
                  </a:lnTo>
                  <a:lnTo>
                    <a:pt x="1338605" y="915695"/>
                  </a:lnTo>
                  <a:lnTo>
                    <a:pt x="1351076" y="915289"/>
                  </a:lnTo>
                  <a:lnTo>
                    <a:pt x="1387386" y="897483"/>
                  </a:lnTo>
                  <a:lnTo>
                    <a:pt x="1399324" y="879716"/>
                  </a:lnTo>
                  <a:lnTo>
                    <a:pt x="1401394" y="874788"/>
                  </a:lnTo>
                  <a:lnTo>
                    <a:pt x="1407909" y="833399"/>
                  </a:lnTo>
                  <a:lnTo>
                    <a:pt x="1407998" y="832281"/>
                  </a:lnTo>
                  <a:lnTo>
                    <a:pt x="1408226" y="829424"/>
                  </a:lnTo>
                  <a:lnTo>
                    <a:pt x="1408798" y="817321"/>
                  </a:lnTo>
                  <a:lnTo>
                    <a:pt x="1408861" y="805167"/>
                  </a:lnTo>
                  <a:close/>
                </a:path>
              </a:pathLst>
            </a:custGeom>
            <a:solidFill>
              <a:srgbClr val="088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3CD7B8B-44C8-4292-8256-848D462BD2D8}"/>
                </a:ext>
              </a:extLst>
            </p:cNvPr>
            <p:cNvSpPr/>
            <p:nvPr/>
          </p:nvSpPr>
          <p:spPr>
            <a:xfrm>
              <a:off x="16095421" y="8333231"/>
              <a:ext cx="393065" cy="191770"/>
            </a:xfrm>
            <a:custGeom>
              <a:avLst/>
              <a:gdLst/>
              <a:ahLst/>
              <a:cxnLst/>
              <a:rect l="l" t="t" r="r" b="b"/>
              <a:pathLst>
                <a:path w="393065" h="191770">
                  <a:moveTo>
                    <a:pt x="62534" y="37007"/>
                  </a:moveTo>
                  <a:lnTo>
                    <a:pt x="62395" y="24485"/>
                  </a:lnTo>
                  <a:lnTo>
                    <a:pt x="57315" y="13055"/>
                  </a:lnTo>
                  <a:lnTo>
                    <a:pt x="48425" y="4610"/>
                  </a:lnTo>
                  <a:lnTo>
                    <a:pt x="37058" y="25"/>
                  </a:lnTo>
                  <a:lnTo>
                    <a:pt x="24536" y="139"/>
                  </a:lnTo>
                  <a:lnTo>
                    <a:pt x="13017" y="5295"/>
                  </a:lnTo>
                  <a:lnTo>
                    <a:pt x="4546" y="14185"/>
                  </a:lnTo>
                  <a:lnTo>
                    <a:pt x="0" y="25514"/>
                  </a:lnTo>
                  <a:lnTo>
                    <a:pt x="190" y="38023"/>
                  </a:lnTo>
                  <a:lnTo>
                    <a:pt x="5283" y="49517"/>
                  </a:lnTo>
                  <a:lnTo>
                    <a:pt x="14173" y="57950"/>
                  </a:lnTo>
                  <a:lnTo>
                    <a:pt x="25539" y="62509"/>
                  </a:lnTo>
                  <a:lnTo>
                    <a:pt x="38061" y="62369"/>
                  </a:lnTo>
                  <a:lnTo>
                    <a:pt x="49555" y="57277"/>
                  </a:lnTo>
                  <a:lnTo>
                    <a:pt x="57988" y="48387"/>
                  </a:lnTo>
                  <a:lnTo>
                    <a:pt x="62534" y="37007"/>
                  </a:lnTo>
                  <a:close/>
                </a:path>
                <a:path w="393065" h="191770">
                  <a:moveTo>
                    <a:pt x="315988" y="104228"/>
                  </a:moveTo>
                  <a:lnTo>
                    <a:pt x="284137" y="76619"/>
                  </a:lnTo>
                  <a:lnTo>
                    <a:pt x="245071" y="67589"/>
                  </a:lnTo>
                  <a:lnTo>
                    <a:pt x="205143" y="65290"/>
                  </a:lnTo>
                  <a:lnTo>
                    <a:pt x="185293" y="66509"/>
                  </a:lnTo>
                  <a:lnTo>
                    <a:pt x="146088" y="73037"/>
                  </a:lnTo>
                  <a:lnTo>
                    <a:pt x="107823" y="84836"/>
                  </a:lnTo>
                  <a:lnTo>
                    <a:pt x="71475" y="102006"/>
                  </a:lnTo>
                  <a:lnTo>
                    <a:pt x="33680" y="127749"/>
                  </a:lnTo>
                  <a:lnTo>
                    <a:pt x="11493" y="148475"/>
                  </a:lnTo>
                  <a:lnTo>
                    <a:pt x="10058" y="149910"/>
                  </a:lnTo>
                  <a:lnTo>
                    <a:pt x="8623" y="151511"/>
                  </a:lnTo>
                  <a:lnTo>
                    <a:pt x="4495" y="156286"/>
                  </a:lnTo>
                  <a:lnTo>
                    <a:pt x="2108" y="161848"/>
                  </a:lnTo>
                  <a:lnTo>
                    <a:pt x="2425" y="174904"/>
                  </a:lnTo>
                  <a:lnTo>
                    <a:pt x="5130" y="180949"/>
                  </a:lnTo>
                  <a:lnTo>
                    <a:pt x="9906" y="185407"/>
                  </a:lnTo>
                  <a:lnTo>
                    <a:pt x="17919" y="190220"/>
                  </a:lnTo>
                  <a:lnTo>
                    <a:pt x="27063" y="191719"/>
                  </a:lnTo>
                  <a:lnTo>
                    <a:pt x="36055" y="189776"/>
                  </a:lnTo>
                  <a:lnTo>
                    <a:pt x="43624" y="184289"/>
                  </a:lnTo>
                  <a:lnTo>
                    <a:pt x="48348" y="179222"/>
                  </a:lnTo>
                  <a:lnTo>
                    <a:pt x="53187" y="174282"/>
                  </a:lnTo>
                  <a:lnTo>
                    <a:pt x="86956" y="148323"/>
                  </a:lnTo>
                  <a:lnTo>
                    <a:pt x="127711" y="128422"/>
                  </a:lnTo>
                  <a:lnTo>
                    <a:pt x="175514" y="115697"/>
                  </a:lnTo>
                  <a:lnTo>
                    <a:pt x="204089" y="113220"/>
                  </a:lnTo>
                  <a:lnTo>
                    <a:pt x="218452" y="113233"/>
                  </a:lnTo>
                  <a:lnTo>
                    <a:pt x="264172" y="120586"/>
                  </a:lnTo>
                  <a:lnTo>
                    <a:pt x="280035" y="126352"/>
                  </a:lnTo>
                  <a:lnTo>
                    <a:pt x="283857" y="127952"/>
                  </a:lnTo>
                  <a:lnTo>
                    <a:pt x="289737" y="129540"/>
                  </a:lnTo>
                  <a:lnTo>
                    <a:pt x="294030" y="129222"/>
                  </a:lnTo>
                  <a:lnTo>
                    <a:pt x="298170" y="128104"/>
                  </a:lnTo>
                  <a:lnTo>
                    <a:pt x="304063" y="126034"/>
                  </a:lnTo>
                  <a:lnTo>
                    <a:pt x="309308" y="121742"/>
                  </a:lnTo>
                  <a:lnTo>
                    <a:pt x="312331" y="116332"/>
                  </a:lnTo>
                  <a:lnTo>
                    <a:pt x="315353" y="110756"/>
                  </a:lnTo>
                  <a:lnTo>
                    <a:pt x="315988" y="104228"/>
                  </a:lnTo>
                  <a:close/>
                </a:path>
                <a:path w="393065" h="191770">
                  <a:moveTo>
                    <a:pt x="392785" y="37007"/>
                  </a:moveTo>
                  <a:lnTo>
                    <a:pt x="392671" y="24485"/>
                  </a:lnTo>
                  <a:lnTo>
                    <a:pt x="387578" y="12979"/>
                  </a:lnTo>
                  <a:lnTo>
                    <a:pt x="378688" y="4559"/>
                  </a:lnTo>
                  <a:lnTo>
                    <a:pt x="367322" y="0"/>
                  </a:lnTo>
                  <a:lnTo>
                    <a:pt x="354812" y="139"/>
                  </a:lnTo>
                  <a:lnTo>
                    <a:pt x="343382" y="5295"/>
                  </a:lnTo>
                  <a:lnTo>
                    <a:pt x="334937" y="14185"/>
                  </a:lnTo>
                  <a:lnTo>
                    <a:pt x="330352" y="25514"/>
                  </a:lnTo>
                  <a:lnTo>
                    <a:pt x="330466" y="38023"/>
                  </a:lnTo>
                  <a:lnTo>
                    <a:pt x="335559" y="49517"/>
                  </a:lnTo>
                  <a:lnTo>
                    <a:pt x="344449" y="57950"/>
                  </a:lnTo>
                  <a:lnTo>
                    <a:pt x="355815" y="62509"/>
                  </a:lnTo>
                  <a:lnTo>
                    <a:pt x="368338" y="62369"/>
                  </a:lnTo>
                  <a:lnTo>
                    <a:pt x="379768" y="57277"/>
                  </a:lnTo>
                  <a:lnTo>
                    <a:pt x="388200" y="48387"/>
                  </a:lnTo>
                  <a:lnTo>
                    <a:pt x="392785" y="37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5">
            <a:extLst>
              <a:ext uri="{FF2B5EF4-FFF2-40B4-BE49-F238E27FC236}">
                <a16:creationId xmlns:a16="http://schemas.microsoft.com/office/drawing/2014/main" id="{F7193FEF-FB93-4A75-BC51-D34E876EE053}"/>
              </a:ext>
            </a:extLst>
          </p:cNvPr>
          <p:cNvSpPr/>
          <p:nvPr/>
        </p:nvSpPr>
        <p:spPr>
          <a:xfrm>
            <a:off x="524498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C1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4C9BCC8-9889-4339-853F-9B065D9E2070}"/>
              </a:ext>
            </a:extLst>
          </p:cNvPr>
          <p:cNvSpPr/>
          <p:nvPr/>
        </p:nvSpPr>
        <p:spPr>
          <a:xfrm>
            <a:off x="889036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088A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ECA432E-8840-4252-8C65-4AC4AB83B3A1}"/>
              </a:ext>
            </a:extLst>
          </p:cNvPr>
          <p:cNvSpPr/>
          <p:nvPr/>
        </p:nvSpPr>
        <p:spPr>
          <a:xfrm>
            <a:off x="1253575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E6642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897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C0A0A-0CBA-4D43-B823-EA9F3933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網站架構</a:t>
            </a:r>
            <a:endParaRPr kumimoji="1" lang="zh-TW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4F4CB9-C151-4989-BB70-A8ABD1DD5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79" y="1855152"/>
            <a:ext cx="8359864" cy="4282811"/>
          </a:xfrm>
          <a:prstGeom prst="rect">
            <a:avLst/>
          </a:prstGeom>
        </p:spPr>
      </p:pic>
      <p:pic>
        <p:nvPicPr>
          <p:cNvPr id="5" name="object 12">
            <a:extLst>
              <a:ext uri="{FF2B5EF4-FFF2-40B4-BE49-F238E27FC236}">
                <a16:creationId xmlns:a16="http://schemas.microsoft.com/office/drawing/2014/main" id="{00BB862D-1BE6-4486-91C9-2C5379B021E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18954" y="720037"/>
            <a:ext cx="2572289" cy="2454656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64AEA0E4-9A4B-460F-BB07-3EB6FC98D82B}"/>
              </a:ext>
            </a:extLst>
          </p:cNvPr>
          <p:cNvSpPr/>
          <p:nvPr/>
        </p:nvSpPr>
        <p:spPr>
          <a:xfrm>
            <a:off x="524498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C1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C129E69F-E68D-4E97-9AA2-9B083344FCFC}"/>
              </a:ext>
            </a:extLst>
          </p:cNvPr>
          <p:cNvSpPr/>
          <p:nvPr/>
        </p:nvSpPr>
        <p:spPr>
          <a:xfrm>
            <a:off x="889036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088A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F0374BD0-0C32-4E77-89C7-803A24F676F1}"/>
              </a:ext>
            </a:extLst>
          </p:cNvPr>
          <p:cNvSpPr/>
          <p:nvPr/>
        </p:nvSpPr>
        <p:spPr>
          <a:xfrm>
            <a:off x="1253575" y="36512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E6642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08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A0AF-1FD7-7540-B954-66B1EE57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網頁版面</a:t>
            </a:r>
            <a:r>
              <a:rPr lang="en-US" altLang="zh-TW" dirty="0">
                <a:latin typeface="MS Gothic" panose="020B0609070205080204" pitchFamily="49" charset="-128"/>
                <a:ea typeface="MS Gothic" panose="020B0609070205080204" pitchFamily="49" charset="-128"/>
              </a:rPr>
              <a:t>-</a:t>
            </a: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首頁 </a:t>
            </a:r>
            <a:r>
              <a:rPr lang="en-US" altLang="zh-TW" dirty="0">
                <a:latin typeface="MS Gothic" panose="020B0609070205080204" pitchFamily="49" charset="-128"/>
                <a:ea typeface="MS Gothic" panose="020B0609070205080204" pitchFamily="49" charset="-128"/>
              </a:rPr>
              <a:t>THAI</a:t>
            </a: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介紹</a:t>
            </a:r>
            <a:endParaRPr kumimoji="1" lang="zh-TW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圖片 3" descr="一張含有 桌, 杯子, 室內, 食物 的圖片&#10;&#10;自動產生的描述">
            <a:extLst>
              <a:ext uri="{FF2B5EF4-FFF2-40B4-BE49-F238E27FC236}">
                <a16:creationId xmlns:a16="http://schemas.microsoft.com/office/drawing/2014/main" id="{B29E19DD-028F-C94D-8A67-337BEC5D1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999" y="3144142"/>
            <a:ext cx="2382053" cy="159787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15C9412-FD0D-D944-845A-816607E47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42"/>
          <a:stretch/>
        </p:blipFill>
        <p:spPr>
          <a:xfrm flipH="1">
            <a:off x="8555945" y="5167328"/>
            <a:ext cx="1244595" cy="1136456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9BE797D-9582-4A14-B9A9-BAAD13A01C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57016" y="1825625"/>
            <a:ext cx="9849418" cy="435133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068F2F-7878-4688-A232-B544AEEAF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20044" y="1700004"/>
            <a:ext cx="10446001" cy="4885498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5062DEA0-C08F-4741-BCC9-6A7DFB4DFDD2}"/>
              </a:ext>
            </a:extLst>
          </p:cNvPr>
          <p:cNvSpPr/>
          <p:nvPr/>
        </p:nvSpPr>
        <p:spPr>
          <a:xfrm>
            <a:off x="572888" y="23830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C1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39BA6901-05B0-41B6-9E88-BA2D98C4E18D}"/>
              </a:ext>
            </a:extLst>
          </p:cNvPr>
          <p:cNvSpPr/>
          <p:nvPr/>
        </p:nvSpPr>
        <p:spPr>
          <a:xfrm>
            <a:off x="937426" y="23830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088A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826A4FDA-8752-4A3F-BB1E-BC926023FB2A}"/>
              </a:ext>
            </a:extLst>
          </p:cNvPr>
          <p:cNvSpPr/>
          <p:nvPr/>
        </p:nvSpPr>
        <p:spPr>
          <a:xfrm>
            <a:off x="1301965" y="23830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E664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DBD6195-4216-4A51-90BD-C2579FA31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005" y="3311120"/>
            <a:ext cx="3505999" cy="292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0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A941F-4074-42C9-BCD6-3E014B01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網頁版面</a:t>
            </a:r>
            <a:r>
              <a:rPr lang="en-US" altLang="zh-TW" dirty="0">
                <a:latin typeface="MS Gothic" panose="020B0609070205080204" pitchFamily="49" charset="-128"/>
                <a:ea typeface="MS Gothic" panose="020B0609070205080204" pitchFamily="49" charset="-128"/>
              </a:rPr>
              <a:t>-</a:t>
            </a: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菜單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5B05727-B3B1-4E15-BFBA-CCB63F68A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808" y="1277923"/>
            <a:ext cx="8210772" cy="5214951"/>
          </a:xfr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3D5ACCF1-85C6-4AA0-B46A-DA16ED3EB6A8}"/>
              </a:ext>
            </a:extLst>
          </p:cNvPr>
          <p:cNvSpPr/>
          <p:nvPr/>
        </p:nvSpPr>
        <p:spPr>
          <a:xfrm>
            <a:off x="473662" y="314947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C1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9CD738E-E2E0-4B79-9600-D3906244495F}"/>
              </a:ext>
            </a:extLst>
          </p:cNvPr>
          <p:cNvSpPr/>
          <p:nvPr/>
        </p:nvSpPr>
        <p:spPr>
          <a:xfrm>
            <a:off x="838200" y="314947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088A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8FCAF19-8947-4D4C-88B4-EA4A626DCE4B}"/>
              </a:ext>
            </a:extLst>
          </p:cNvPr>
          <p:cNvSpPr/>
          <p:nvPr/>
        </p:nvSpPr>
        <p:spPr>
          <a:xfrm>
            <a:off x="1202739" y="314947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E664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7">
            <a:extLst>
              <a:ext uri="{FF2B5EF4-FFF2-40B4-BE49-F238E27FC236}">
                <a16:creationId xmlns:a16="http://schemas.microsoft.com/office/drawing/2014/main" id="{08508B9B-4C71-4E81-A919-BF7D139C88A7}"/>
              </a:ext>
            </a:extLst>
          </p:cNvPr>
          <p:cNvGrpSpPr/>
          <p:nvPr/>
        </p:nvGrpSpPr>
        <p:grpSpPr>
          <a:xfrm>
            <a:off x="546001" y="2197814"/>
            <a:ext cx="2541117" cy="3792498"/>
            <a:chOff x="0" y="4711422"/>
            <a:chExt cx="2630170" cy="4709160"/>
          </a:xfrm>
        </p:grpSpPr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41355925-B5DF-4BBE-A4EA-17523DDA99BC}"/>
                </a:ext>
              </a:extLst>
            </p:cNvPr>
            <p:cNvSpPr/>
            <p:nvPr/>
          </p:nvSpPr>
          <p:spPr>
            <a:xfrm>
              <a:off x="1150512" y="7986403"/>
              <a:ext cx="598170" cy="182880"/>
            </a:xfrm>
            <a:custGeom>
              <a:avLst/>
              <a:gdLst/>
              <a:ahLst/>
              <a:cxnLst/>
              <a:rect l="l" t="t" r="r" b="b"/>
              <a:pathLst>
                <a:path w="598169" h="182879">
                  <a:moveTo>
                    <a:pt x="59814" y="182755"/>
                  </a:moveTo>
                  <a:lnTo>
                    <a:pt x="18898" y="168355"/>
                  </a:lnTo>
                  <a:lnTo>
                    <a:pt x="0" y="129453"/>
                  </a:lnTo>
                  <a:lnTo>
                    <a:pt x="454" y="118252"/>
                  </a:lnTo>
                  <a:lnTo>
                    <a:pt x="22099" y="81663"/>
                  </a:lnTo>
                  <a:lnTo>
                    <a:pt x="62696" y="58990"/>
                  </a:lnTo>
                  <a:lnTo>
                    <a:pt x="128370" y="32835"/>
                  </a:lnTo>
                  <a:lnTo>
                    <a:pt x="178079" y="18624"/>
                  </a:lnTo>
                  <a:lnTo>
                    <a:pt x="226076" y="9064"/>
                  </a:lnTo>
                  <a:lnTo>
                    <a:pt x="264063" y="4437"/>
                  </a:lnTo>
                  <a:lnTo>
                    <a:pt x="311475" y="1009"/>
                  </a:lnTo>
                  <a:lnTo>
                    <a:pt x="340603" y="0"/>
                  </a:lnTo>
                  <a:lnTo>
                    <a:pt x="364126" y="436"/>
                  </a:lnTo>
                  <a:lnTo>
                    <a:pt x="411031" y="4142"/>
                  </a:lnTo>
                  <a:lnTo>
                    <a:pt x="466552" y="13868"/>
                  </a:lnTo>
                  <a:lnTo>
                    <a:pt x="529698" y="31879"/>
                  </a:lnTo>
                  <a:lnTo>
                    <a:pt x="567011" y="47476"/>
                  </a:lnTo>
                  <a:lnTo>
                    <a:pt x="586666" y="64962"/>
                  </a:lnTo>
                  <a:lnTo>
                    <a:pt x="589311" y="68739"/>
                  </a:lnTo>
                  <a:lnTo>
                    <a:pt x="591957" y="72894"/>
                  </a:lnTo>
                  <a:lnTo>
                    <a:pt x="595932" y="83457"/>
                  </a:lnTo>
                  <a:lnTo>
                    <a:pt x="597674" y="94517"/>
                  </a:lnTo>
                  <a:lnTo>
                    <a:pt x="597219" y="105717"/>
                  </a:lnTo>
                  <a:lnTo>
                    <a:pt x="575574" y="142678"/>
                  </a:lnTo>
                  <a:lnTo>
                    <a:pt x="544728" y="154168"/>
                  </a:lnTo>
                  <a:lnTo>
                    <a:pt x="537151" y="154097"/>
                  </a:lnTo>
                  <a:lnTo>
                    <a:pt x="532237" y="153342"/>
                  </a:lnTo>
                  <a:lnTo>
                    <a:pt x="522410" y="151076"/>
                  </a:lnTo>
                  <a:lnTo>
                    <a:pt x="501792" y="142129"/>
                  </a:lnTo>
                  <a:lnTo>
                    <a:pt x="480785" y="134457"/>
                  </a:lnTo>
                  <a:lnTo>
                    <a:pt x="437743" y="122371"/>
                  </a:lnTo>
                  <a:lnTo>
                    <a:pt x="370369" y="114015"/>
                  </a:lnTo>
                  <a:lnTo>
                    <a:pt x="336434" y="112758"/>
                  </a:lnTo>
                  <a:lnTo>
                    <a:pt x="302428" y="113307"/>
                  </a:lnTo>
                  <a:lnTo>
                    <a:pt x="231085" y="122466"/>
                  </a:lnTo>
                  <a:lnTo>
                    <a:pt x="161443" y="140123"/>
                  </a:lnTo>
                  <a:lnTo>
                    <a:pt x="120385" y="156599"/>
                  </a:lnTo>
                  <a:lnTo>
                    <a:pt x="81312" y="176759"/>
                  </a:lnTo>
                  <a:lnTo>
                    <a:pt x="71112" y="181049"/>
                  </a:lnTo>
                  <a:lnTo>
                    <a:pt x="59814" y="1827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60EAAE51-279A-443B-84D5-BDCF4F24D243}"/>
                </a:ext>
              </a:extLst>
            </p:cNvPr>
            <p:cNvSpPr/>
            <p:nvPr/>
          </p:nvSpPr>
          <p:spPr>
            <a:xfrm>
              <a:off x="396113" y="6485838"/>
              <a:ext cx="2026285" cy="2934335"/>
            </a:xfrm>
            <a:custGeom>
              <a:avLst/>
              <a:gdLst/>
              <a:ahLst/>
              <a:cxnLst/>
              <a:rect l="l" t="t" r="r" b="b"/>
              <a:pathLst>
                <a:path w="2026285" h="2934334">
                  <a:moveTo>
                    <a:pt x="2025713" y="1919427"/>
                  </a:moveTo>
                  <a:lnTo>
                    <a:pt x="2024443" y="1869198"/>
                  </a:lnTo>
                  <a:lnTo>
                    <a:pt x="2024443" y="762"/>
                  </a:lnTo>
                  <a:lnTo>
                    <a:pt x="1511" y="0"/>
                  </a:lnTo>
                  <a:lnTo>
                    <a:pt x="1511" y="1183678"/>
                  </a:lnTo>
                  <a:lnTo>
                    <a:pt x="1130" y="1183373"/>
                  </a:lnTo>
                  <a:lnTo>
                    <a:pt x="1130" y="1234173"/>
                  </a:lnTo>
                  <a:lnTo>
                    <a:pt x="1511" y="1234173"/>
                  </a:lnTo>
                  <a:lnTo>
                    <a:pt x="1511" y="1246873"/>
                  </a:lnTo>
                  <a:lnTo>
                    <a:pt x="1130" y="1246873"/>
                  </a:lnTo>
                  <a:lnTo>
                    <a:pt x="1130" y="1310373"/>
                  </a:lnTo>
                  <a:lnTo>
                    <a:pt x="1511" y="1310081"/>
                  </a:lnTo>
                  <a:lnTo>
                    <a:pt x="1511" y="1488770"/>
                  </a:lnTo>
                  <a:lnTo>
                    <a:pt x="749" y="1488173"/>
                  </a:lnTo>
                  <a:lnTo>
                    <a:pt x="749" y="1538973"/>
                  </a:lnTo>
                  <a:lnTo>
                    <a:pt x="1511" y="1538973"/>
                  </a:lnTo>
                  <a:lnTo>
                    <a:pt x="1511" y="1564373"/>
                  </a:lnTo>
                  <a:lnTo>
                    <a:pt x="749" y="1564373"/>
                  </a:lnTo>
                  <a:lnTo>
                    <a:pt x="749" y="1615173"/>
                  </a:lnTo>
                  <a:lnTo>
                    <a:pt x="1511" y="1614589"/>
                  </a:lnTo>
                  <a:lnTo>
                    <a:pt x="1511" y="1806549"/>
                  </a:lnTo>
                  <a:lnTo>
                    <a:pt x="381" y="1805673"/>
                  </a:lnTo>
                  <a:lnTo>
                    <a:pt x="381" y="1843773"/>
                  </a:lnTo>
                  <a:lnTo>
                    <a:pt x="0" y="1843773"/>
                  </a:lnTo>
                  <a:lnTo>
                    <a:pt x="0" y="1856473"/>
                  </a:lnTo>
                  <a:lnTo>
                    <a:pt x="1562" y="1856473"/>
                  </a:lnTo>
                  <a:lnTo>
                    <a:pt x="1587" y="1862086"/>
                  </a:lnTo>
                  <a:lnTo>
                    <a:pt x="1676" y="1869173"/>
                  </a:lnTo>
                  <a:lnTo>
                    <a:pt x="0" y="1869173"/>
                  </a:lnTo>
                  <a:lnTo>
                    <a:pt x="228" y="1881873"/>
                  </a:lnTo>
                  <a:lnTo>
                    <a:pt x="533" y="1907273"/>
                  </a:lnTo>
                  <a:lnTo>
                    <a:pt x="749" y="1907273"/>
                  </a:lnTo>
                  <a:lnTo>
                    <a:pt x="749" y="1919973"/>
                  </a:lnTo>
                  <a:lnTo>
                    <a:pt x="1130" y="1919973"/>
                  </a:lnTo>
                  <a:lnTo>
                    <a:pt x="2933" y="1918665"/>
                  </a:lnTo>
                  <a:lnTo>
                    <a:pt x="3022" y="1920938"/>
                  </a:lnTo>
                  <a:lnTo>
                    <a:pt x="5753" y="1974977"/>
                  </a:lnTo>
                  <a:lnTo>
                    <a:pt x="10274" y="2028875"/>
                  </a:lnTo>
                  <a:lnTo>
                    <a:pt x="16891" y="2082482"/>
                  </a:lnTo>
                  <a:lnTo>
                    <a:pt x="23914" y="2123986"/>
                  </a:lnTo>
                  <a:lnTo>
                    <a:pt x="23050" y="2123173"/>
                  </a:lnTo>
                  <a:lnTo>
                    <a:pt x="27520" y="2148573"/>
                  </a:lnTo>
                  <a:lnTo>
                    <a:pt x="32461" y="2173973"/>
                  </a:lnTo>
                  <a:lnTo>
                    <a:pt x="36537" y="2183549"/>
                  </a:lnTo>
                  <a:lnTo>
                    <a:pt x="37592" y="2188235"/>
                  </a:lnTo>
                  <a:lnTo>
                    <a:pt x="41389" y="2201646"/>
                  </a:lnTo>
                  <a:lnTo>
                    <a:pt x="43840" y="2212073"/>
                  </a:lnTo>
                  <a:lnTo>
                    <a:pt x="44348" y="2212073"/>
                  </a:lnTo>
                  <a:lnTo>
                    <a:pt x="70307" y="2291080"/>
                  </a:lnTo>
                  <a:lnTo>
                    <a:pt x="90398" y="2338679"/>
                  </a:lnTo>
                  <a:lnTo>
                    <a:pt x="112839" y="2385199"/>
                  </a:lnTo>
                  <a:lnTo>
                    <a:pt x="137579" y="2430538"/>
                  </a:lnTo>
                  <a:lnTo>
                    <a:pt x="143433" y="2440114"/>
                  </a:lnTo>
                  <a:lnTo>
                    <a:pt x="142875" y="2440673"/>
                  </a:lnTo>
                  <a:lnTo>
                    <a:pt x="143776" y="2440673"/>
                  </a:lnTo>
                  <a:lnTo>
                    <a:pt x="164566" y="2474582"/>
                  </a:lnTo>
                  <a:lnTo>
                    <a:pt x="193725" y="2517190"/>
                  </a:lnTo>
                  <a:lnTo>
                    <a:pt x="225018" y="2558262"/>
                  </a:lnTo>
                  <a:lnTo>
                    <a:pt x="258381" y="2597670"/>
                  </a:lnTo>
                  <a:lnTo>
                    <a:pt x="293763" y="2635300"/>
                  </a:lnTo>
                  <a:lnTo>
                    <a:pt x="331101" y="2671038"/>
                  </a:lnTo>
                  <a:lnTo>
                    <a:pt x="368998" y="2703741"/>
                  </a:lnTo>
                  <a:lnTo>
                    <a:pt x="408381" y="2734437"/>
                  </a:lnTo>
                  <a:lnTo>
                    <a:pt x="449148" y="2763101"/>
                  </a:lnTo>
                  <a:lnTo>
                    <a:pt x="491223" y="2789682"/>
                  </a:lnTo>
                  <a:lnTo>
                    <a:pt x="534492" y="2814155"/>
                  </a:lnTo>
                  <a:lnTo>
                    <a:pt x="578853" y="2836468"/>
                  </a:lnTo>
                  <a:lnTo>
                    <a:pt x="624243" y="2856598"/>
                  </a:lnTo>
                  <a:lnTo>
                    <a:pt x="670547" y="2874492"/>
                  </a:lnTo>
                  <a:lnTo>
                    <a:pt x="717664" y="2890139"/>
                  </a:lnTo>
                  <a:lnTo>
                    <a:pt x="765505" y="2903461"/>
                  </a:lnTo>
                  <a:lnTo>
                    <a:pt x="813968" y="2914459"/>
                  </a:lnTo>
                  <a:lnTo>
                    <a:pt x="862965" y="2923082"/>
                  </a:lnTo>
                  <a:lnTo>
                    <a:pt x="912406" y="2929280"/>
                  </a:lnTo>
                  <a:lnTo>
                    <a:pt x="962190" y="2933027"/>
                  </a:lnTo>
                  <a:lnTo>
                    <a:pt x="1012215" y="2934284"/>
                  </a:lnTo>
                  <a:lnTo>
                    <a:pt x="1061732" y="2933052"/>
                  </a:lnTo>
                  <a:lnTo>
                    <a:pt x="1110983" y="2929382"/>
                  </a:lnTo>
                  <a:lnTo>
                    <a:pt x="1159878" y="2923298"/>
                  </a:lnTo>
                  <a:lnTo>
                    <a:pt x="1208354" y="2914866"/>
                  </a:lnTo>
                  <a:lnTo>
                    <a:pt x="1256284" y="2904109"/>
                  </a:lnTo>
                  <a:lnTo>
                    <a:pt x="1303591" y="2891066"/>
                  </a:lnTo>
                  <a:lnTo>
                    <a:pt x="1350200" y="2875775"/>
                  </a:lnTo>
                  <a:lnTo>
                    <a:pt x="1396009" y="2858274"/>
                  </a:lnTo>
                  <a:lnTo>
                    <a:pt x="1440916" y="2838602"/>
                  </a:lnTo>
                  <a:lnTo>
                    <a:pt x="1484858" y="2816809"/>
                  </a:lnTo>
                  <a:lnTo>
                    <a:pt x="1527721" y="2792920"/>
                  </a:lnTo>
                  <a:lnTo>
                    <a:pt x="1569427" y="2766974"/>
                  </a:lnTo>
                  <a:lnTo>
                    <a:pt x="1609877" y="2739021"/>
                  </a:lnTo>
                  <a:lnTo>
                    <a:pt x="1648980" y="2709087"/>
                  </a:lnTo>
                  <a:lnTo>
                    <a:pt x="1686661" y="2677223"/>
                  </a:lnTo>
                  <a:lnTo>
                    <a:pt x="1722818" y="2643467"/>
                  </a:lnTo>
                  <a:lnTo>
                    <a:pt x="1757692" y="2607348"/>
                  </a:lnTo>
                  <a:lnTo>
                    <a:pt x="1790674" y="2569451"/>
                  </a:lnTo>
                  <a:lnTo>
                    <a:pt x="1807921" y="2547455"/>
                  </a:lnTo>
                  <a:lnTo>
                    <a:pt x="1810131" y="2544889"/>
                  </a:lnTo>
                  <a:lnTo>
                    <a:pt x="1812785" y="2541270"/>
                  </a:lnTo>
                  <a:lnTo>
                    <a:pt x="1821688" y="2529916"/>
                  </a:lnTo>
                  <a:lnTo>
                    <a:pt x="1850707" y="2488844"/>
                  </a:lnTo>
                  <a:lnTo>
                    <a:pt x="1877682" y="2446350"/>
                  </a:lnTo>
                  <a:lnTo>
                    <a:pt x="1902561" y="2402560"/>
                  </a:lnTo>
                  <a:lnTo>
                    <a:pt x="1925294" y="2357602"/>
                  </a:lnTo>
                  <a:lnTo>
                    <a:pt x="1945830" y="2311565"/>
                  </a:lnTo>
                  <a:lnTo>
                    <a:pt x="1964143" y="2264600"/>
                  </a:lnTo>
                  <a:lnTo>
                    <a:pt x="1980171" y="2216810"/>
                  </a:lnTo>
                  <a:lnTo>
                    <a:pt x="1993861" y="2168321"/>
                  </a:lnTo>
                  <a:lnTo>
                    <a:pt x="2005177" y="2119236"/>
                  </a:lnTo>
                  <a:lnTo>
                    <a:pt x="2014067" y="2069693"/>
                  </a:lnTo>
                  <a:lnTo>
                    <a:pt x="2020481" y="2019795"/>
                  </a:lnTo>
                  <a:lnTo>
                    <a:pt x="2024380" y="1969668"/>
                  </a:lnTo>
                  <a:lnTo>
                    <a:pt x="2025713" y="1919427"/>
                  </a:lnTo>
                  <a:close/>
                </a:path>
              </a:pathLst>
            </a:custGeom>
            <a:solidFill>
              <a:srgbClr val="088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D0EF5617-0EDC-4246-9260-3DE91964655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466" y="7852759"/>
              <a:ext cx="148373" cy="148314"/>
            </a:xfrm>
            <a:prstGeom prst="rect">
              <a:avLst/>
            </a:prstGeom>
          </p:spPr>
        </p:pic>
        <p:pic>
          <p:nvPicPr>
            <p:cNvPr id="15" name="object 11">
              <a:extLst>
                <a:ext uri="{FF2B5EF4-FFF2-40B4-BE49-F238E27FC236}">
                  <a16:creationId xmlns:a16="http://schemas.microsoft.com/office/drawing/2014/main" id="{9F002575-C8F7-44BA-90EA-DF49419CCAE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360" y="7852759"/>
              <a:ext cx="148532" cy="148314"/>
            </a:xfrm>
            <a:prstGeom prst="rect">
              <a:avLst/>
            </a:prstGeom>
          </p:spPr>
        </p:pic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D08B110E-3BC4-43AC-93C7-1E831D02EC7F}"/>
                </a:ext>
              </a:extLst>
            </p:cNvPr>
            <p:cNvSpPr/>
            <p:nvPr/>
          </p:nvSpPr>
          <p:spPr>
            <a:xfrm>
              <a:off x="1198613" y="7979612"/>
              <a:ext cx="657860" cy="281305"/>
            </a:xfrm>
            <a:custGeom>
              <a:avLst/>
              <a:gdLst/>
              <a:ahLst/>
              <a:cxnLst/>
              <a:rect l="l" t="t" r="r" b="b"/>
              <a:pathLst>
                <a:path w="657860" h="281304">
                  <a:moveTo>
                    <a:pt x="657656" y="153098"/>
                  </a:moveTo>
                  <a:lnTo>
                    <a:pt x="643572" y="111518"/>
                  </a:lnTo>
                  <a:lnTo>
                    <a:pt x="636206" y="104622"/>
                  </a:lnTo>
                  <a:lnTo>
                    <a:pt x="635609" y="104051"/>
                  </a:lnTo>
                  <a:lnTo>
                    <a:pt x="600925" y="92532"/>
                  </a:lnTo>
                  <a:lnTo>
                    <a:pt x="593966" y="92735"/>
                  </a:lnTo>
                  <a:lnTo>
                    <a:pt x="587222" y="93903"/>
                  </a:lnTo>
                  <a:lnTo>
                    <a:pt x="580618" y="95986"/>
                  </a:lnTo>
                  <a:lnTo>
                    <a:pt x="574090" y="98958"/>
                  </a:lnTo>
                  <a:lnTo>
                    <a:pt x="571068" y="100088"/>
                  </a:lnTo>
                  <a:lnTo>
                    <a:pt x="567664" y="101600"/>
                  </a:lnTo>
                  <a:lnTo>
                    <a:pt x="565023" y="103111"/>
                  </a:lnTo>
                  <a:lnTo>
                    <a:pt x="562038" y="104241"/>
                  </a:lnTo>
                  <a:lnTo>
                    <a:pt x="561987" y="104622"/>
                  </a:lnTo>
                  <a:lnTo>
                    <a:pt x="561987" y="104254"/>
                  </a:lnTo>
                  <a:lnTo>
                    <a:pt x="561619" y="104241"/>
                  </a:lnTo>
                  <a:lnTo>
                    <a:pt x="561352" y="104495"/>
                  </a:lnTo>
                  <a:lnTo>
                    <a:pt x="550494" y="108635"/>
                  </a:lnTo>
                  <a:lnTo>
                    <a:pt x="535813" y="113868"/>
                  </a:lnTo>
                  <a:lnTo>
                    <a:pt x="521004" y="118833"/>
                  </a:lnTo>
                  <a:lnTo>
                    <a:pt x="506056" y="123507"/>
                  </a:lnTo>
                  <a:lnTo>
                    <a:pt x="501523" y="124637"/>
                  </a:lnTo>
                  <a:lnTo>
                    <a:pt x="500761" y="124637"/>
                  </a:lnTo>
                  <a:lnTo>
                    <a:pt x="500380" y="125018"/>
                  </a:lnTo>
                  <a:lnTo>
                    <a:pt x="499630" y="125018"/>
                  </a:lnTo>
                  <a:lnTo>
                    <a:pt x="481139" y="129768"/>
                  </a:lnTo>
                  <a:lnTo>
                    <a:pt x="462534" y="133883"/>
                  </a:lnTo>
                  <a:lnTo>
                    <a:pt x="443865" y="137439"/>
                  </a:lnTo>
                  <a:lnTo>
                    <a:pt x="425170" y="140500"/>
                  </a:lnTo>
                  <a:lnTo>
                    <a:pt x="385076" y="144106"/>
                  </a:lnTo>
                  <a:lnTo>
                    <a:pt x="344843" y="145313"/>
                  </a:lnTo>
                  <a:lnTo>
                    <a:pt x="304609" y="144106"/>
                  </a:lnTo>
                  <a:lnTo>
                    <a:pt x="264528" y="140500"/>
                  </a:lnTo>
                  <a:lnTo>
                    <a:pt x="210477" y="130111"/>
                  </a:lnTo>
                  <a:lnTo>
                    <a:pt x="157556" y="115189"/>
                  </a:lnTo>
                  <a:lnTo>
                    <a:pt x="154787" y="114681"/>
                  </a:lnTo>
                  <a:lnTo>
                    <a:pt x="156489" y="103390"/>
                  </a:lnTo>
                  <a:lnTo>
                    <a:pt x="158318" y="87807"/>
                  </a:lnTo>
                  <a:lnTo>
                    <a:pt x="159575" y="72237"/>
                  </a:lnTo>
                  <a:lnTo>
                    <a:pt x="160210" y="56654"/>
                  </a:lnTo>
                  <a:lnTo>
                    <a:pt x="155816" y="34734"/>
                  </a:lnTo>
                  <a:lnTo>
                    <a:pt x="143484" y="16713"/>
                  </a:lnTo>
                  <a:lnTo>
                    <a:pt x="125336" y="4495"/>
                  </a:lnTo>
                  <a:lnTo>
                    <a:pt x="103505" y="0"/>
                  </a:lnTo>
                  <a:lnTo>
                    <a:pt x="81686" y="4279"/>
                  </a:lnTo>
                  <a:lnTo>
                    <a:pt x="63817" y="16383"/>
                  </a:lnTo>
                  <a:lnTo>
                    <a:pt x="51625" y="34366"/>
                  </a:lnTo>
                  <a:lnTo>
                    <a:pt x="46812" y="56273"/>
                  </a:lnTo>
                  <a:lnTo>
                    <a:pt x="46672" y="64490"/>
                  </a:lnTo>
                  <a:lnTo>
                    <a:pt x="46291" y="72707"/>
                  </a:lnTo>
                  <a:lnTo>
                    <a:pt x="36893" y="125958"/>
                  </a:lnTo>
                  <a:lnTo>
                    <a:pt x="20789" y="170421"/>
                  </a:lnTo>
                  <a:lnTo>
                    <a:pt x="7124" y="196392"/>
                  </a:lnTo>
                  <a:lnTo>
                    <a:pt x="0" y="217627"/>
                  </a:lnTo>
                  <a:lnTo>
                    <a:pt x="1460" y="239356"/>
                  </a:lnTo>
                  <a:lnTo>
                    <a:pt x="10845" y="258965"/>
                  </a:lnTo>
                  <a:lnTo>
                    <a:pt x="27533" y="273824"/>
                  </a:lnTo>
                  <a:lnTo>
                    <a:pt x="48628" y="280936"/>
                  </a:lnTo>
                  <a:lnTo>
                    <a:pt x="70383" y="279488"/>
                  </a:lnTo>
                  <a:lnTo>
                    <a:pt x="90093" y="270103"/>
                  </a:lnTo>
                  <a:lnTo>
                    <a:pt x="105016" y="253428"/>
                  </a:lnTo>
                  <a:lnTo>
                    <a:pt x="116573" y="232130"/>
                  </a:lnTo>
                  <a:lnTo>
                    <a:pt x="121234" y="222199"/>
                  </a:lnTo>
                  <a:lnTo>
                    <a:pt x="127317" y="224726"/>
                  </a:lnTo>
                  <a:lnTo>
                    <a:pt x="174942" y="238467"/>
                  </a:lnTo>
                  <a:lnTo>
                    <a:pt x="223710" y="248513"/>
                  </a:lnTo>
                  <a:lnTo>
                    <a:pt x="282333" y="256070"/>
                  </a:lnTo>
                  <a:lnTo>
                    <a:pt x="341249" y="259092"/>
                  </a:lnTo>
                  <a:lnTo>
                    <a:pt x="368058" y="258699"/>
                  </a:lnTo>
                  <a:lnTo>
                    <a:pt x="421246" y="254520"/>
                  </a:lnTo>
                  <a:lnTo>
                    <a:pt x="467677" y="248043"/>
                  </a:lnTo>
                  <a:lnTo>
                    <a:pt x="507212" y="240118"/>
                  </a:lnTo>
                  <a:lnTo>
                    <a:pt x="526846" y="235292"/>
                  </a:lnTo>
                  <a:lnTo>
                    <a:pt x="527215" y="235292"/>
                  </a:lnTo>
                  <a:lnTo>
                    <a:pt x="527596" y="234924"/>
                  </a:lnTo>
                  <a:lnTo>
                    <a:pt x="528358" y="234924"/>
                  </a:lnTo>
                  <a:lnTo>
                    <a:pt x="529869" y="234543"/>
                  </a:lnTo>
                  <a:lnTo>
                    <a:pt x="531749" y="234162"/>
                  </a:lnTo>
                  <a:lnTo>
                    <a:pt x="533273" y="233413"/>
                  </a:lnTo>
                  <a:lnTo>
                    <a:pt x="533641" y="233413"/>
                  </a:lnTo>
                  <a:lnTo>
                    <a:pt x="534022" y="233032"/>
                  </a:lnTo>
                  <a:lnTo>
                    <a:pt x="535914" y="233032"/>
                  </a:lnTo>
                  <a:lnTo>
                    <a:pt x="535914" y="232651"/>
                  </a:lnTo>
                  <a:lnTo>
                    <a:pt x="536663" y="232651"/>
                  </a:lnTo>
                  <a:lnTo>
                    <a:pt x="537044" y="232283"/>
                  </a:lnTo>
                  <a:lnTo>
                    <a:pt x="538556" y="232283"/>
                  </a:lnTo>
                  <a:lnTo>
                    <a:pt x="538556" y="231902"/>
                  </a:lnTo>
                  <a:lnTo>
                    <a:pt x="538937" y="231902"/>
                  </a:lnTo>
                  <a:lnTo>
                    <a:pt x="539686" y="231521"/>
                  </a:lnTo>
                  <a:lnTo>
                    <a:pt x="540067" y="231521"/>
                  </a:lnTo>
                  <a:lnTo>
                    <a:pt x="556666" y="226377"/>
                  </a:lnTo>
                  <a:lnTo>
                    <a:pt x="573049" y="220662"/>
                  </a:lnTo>
                  <a:lnTo>
                    <a:pt x="589292" y="214528"/>
                  </a:lnTo>
                  <a:lnTo>
                    <a:pt x="605459" y="208102"/>
                  </a:lnTo>
                  <a:lnTo>
                    <a:pt x="610374" y="206971"/>
                  </a:lnTo>
                  <a:lnTo>
                    <a:pt x="621715" y="201307"/>
                  </a:lnTo>
                  <a:lnTo>
                    <a:pt x="629653" y="197904"/>
                  </a:lnTo>
                  <a:lnTo>
                    <a:pt x="637209" y="191858"/>
                  </a:lnTo>
                  <a:lnTo>
                    <a:pt x="655726" y="164287"/>
                  </a:lnTo>
                  <a:lnTo>
                    <a:pt x="657656" y="1530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6878AF46-3567-40FA-A83C-05673899559D}"/>
                </a:ext>
              </a:extLst>
            </p:cNvPr>
            <p:cNvSpPr/>
            <p:nvPr/>
          </p:nvSpPr>
          <p:spPr>
            <a:xfrm>
              <a:off x="0" y="4711432"/>
              <a:ext cx="2630170" cy="1962150"/>
            </a:xfrm>
            <a:custGeom>
              <a:avLst/>
              <a:gdLst/>
              <a:ahLst/>
              <a:cxnLst/>
              <a:rect l="l" t="t" r="r" b="b"/>
              <a:pathLst>
                <a:path w="2630170" h="1962150">
                  <a:moveTo>
                    <a:pt x="2630093" y="575310"/>
                  </a:moveTo>
                  <a:lnTo>
                    <a:pt x="2624912" y="502437"/>
                  </a:lnTo>
                  <a:lnTo>
                    <a:pt x="2609177" y="441706"/>
                  </a:lnTo>
                  <a:lnTo>
                    <a:pt x="2582710" y="411937"/>
                  </a:lnTo>
                  <a:lnTo>
                    <a:pt x="2535580" y="392772"/>
                  </a:lnTo>
                  <a:lnTo>
                    <a:pt x="2516543" y="392163"/>
                  </a:lnTo>
                  <a:lnTo>
                    <a:pt x="2497721" y="395160"/>
                  </a:lnTo>
                  <a:lnTo>
                    <a:pt x="2462479" y="412508"/>
                  </a:lnTo>
                  <a:lnTo>
                    <a:pt x="2436507" y="442163"/>
                  </a:lnTo>
                  <a:lnTo>
                    <a:pt x="2423477" y="490766"/>
                  </a:lnTo>
                  <a:lnTo>
                    <a:pt x="2424341" y="503428"/>
                  </a:lnTo>
                  <a:lnTo>
                    <a:pt x="2426906" y="516089"/>
                  </a:lnTo>
                  <a:lnTo>
                    <a:pt x="2427821" y="520192"/>
                  </a:lnTo>
                  <a:lnTo>
                    <a:pt x="2428735" y="527951"/>
                  </a:lnTo>
                  <a:lnTo>
                    <a:pt x="2430538" y="551980"/>
                  </a:lnTo>
                  <a:lnTo>
                    <a:pt x="2431135" y="576097"/>
                  </a:lnTo>
                  <a:lnTo>
                    <a:pt x="2430538" y="600202"/>
                  </a:lnTo>
                  <a:lnTo>
                    <a:pt x="2424379" y="647687"/>
                  </a:lnTo>
                  <a:lnTo>
                    <a:pt x="2412225" y="693724"/>
                  </a:lnTo>
                  <a:lnTo>
                    <a:pt x="2394343" y="738060"/>
                  </a:lnTo>
                  <a:lnTo>
                    <a:pt x="2370734" y="779805"/>
                  </a:lnTo>
                  <a:lnTo>
                    <a:pt x="2341613" y="818654"/>
                  </a:lnTo>
                  <a:lnTo>
                    <a:pt x="2307171" y="853554"/>
                  </a:lnTo>
                  <a:lnTo>
                    <a:pt x="2304072" y="856234"/>
                  </a:lnTo>
                  <a:lnTo>
                    <a:pt x="2302192" y="840511"/>
                  </a:lnTo>
                  <a:lnTo>
                    <a:pt x="2294509" y="794943"/>
                  </a:lnTo>
                  <a:lnTo>
                    <a:pt x="2284755" y="750112"/>
                  </a:lnTo>
                  <a:lnTo>
                    <a:pt x="2272969" y="706043"/>
                  </a:lnTo>
                  <a:lnTo>
                    <a:pt x="2259203" y="662825"/>
                  </a:lnTo>
                  <a:lnTo>
                    <a:pt x="2243518" y="620483"/>
                  </a:lnTo>
                  <a:lnTo>
                    <a:pt x="2225954" y="579069"/>
                  </a:lnTo>
                  <a:lnTo>
                    <a:pt x="2206587" y="538657"/>
                  </a:lnTo>
                  <a:lnTo>
                    <a:pt x="2185441" y="499275"/>
                  </a:lnTo>
                  <a:lnTo>
                    <a:pt x="2162568" y="460997"/>
                  </a:lnTo>
                  <a:lnTo>
                    <a:pt x="2138045" y="423849"/>
                  </a:lnTo>
                  <a:lnTo>
                    <a:pt x="2111908" y="387908"/>
                  </a:lnTo>
                  <a:lnTo>
                    <a:pt x="2084209" y="353199"/>
                  </a:lnTo>
                  <a:lnTo>
                    <a:pt x="2054999" y="319811"/>
                  </a:lnTo>
                  <a:lnTo>
                    <a:pt x="2024329" y="287756"/>
                  </a:lnTo>
                  <a:lnTo>
                    <a:pt x="1992249" y="257111"/>
                  </a:lnTo>
                  <a:lnTo>
                    <a:pt x="1958822" y="227926"/>
                  </a:lnTo>
                  <a:lnTo>
                    <a:pt x="1924088" y="200240"/>
                  </a:lnTo>
                  <a:lnTo>
                    <a:pt x="1888109" y="174117"/>
                  </a:lnTo>
                  <a:lnTo>
                    <a:pt x="1850936" y="149606"/>
                  </a:lnTo>
                  <a:lnTo>
                    <a:pt x="1812607" y="126758"/>
                  </a:lnTo>
                  <a:lnTo>
                    <a:pt x="1773174" y="105625"/>
                  </a:lnTo>
                  <a:lnTo>
                    <a:pt x="1732711" y="86258"/>
                  </a:lnTo>
                  <a:lnTo>
                    <a:pt x="1691246" y="68707"/>
                  </a:lnTo>
                  <a:lnTo>
                    <a:pt x="1648853" y="53022"/>
                  </a:lnTo>
                  <a:lnTo>
                    <a:pt x="1605559" y="39268"/>
                  </a:lnTo>
                  <a:lnTo>
                    <a:pt x="1561439" y="27482"/>
                  </a:lnTo>
                  <a:lnTo>
                    <a:pt x="1516519" y="17729"/>
                  </a:lnTo>
                  <a:lnTo>
                    <a:pt x="1470875" y="10045"/>
                  </a:lnTo>
                  <a:lnTo>
                    <a:pt x="1424559" y="4495"/>
                  </a:lnTo>
                  <a:lnTo>
                    <a:pt x="1377594" y="1130"/>
                  </a:lnTo>
                  <a:lnTo>
                    <a:pt x="1330058" y="0"/>
                  </a:lnTo>
                  <a:lnTo>
                    <a:pt x="1282534" y="1130"/>
                  </a:lnTo>
                  <a:lnTo>
                    <a:pt x="1235570" y="4495"/>
                  </a:lnTo>
                  <a:lnTo>
                    <a:pt x="1189253" y="10045"/>
                  </a:lnTo>
                  <a:lnTo>
                    <a:pt x="1143596" y="17729"/>
                  </a:lnTo>
                  <a:lnTo>
                    <a:pt x="1098689" y="27482"/>
                  </a:lnTo>
                  <a:lnTo>
                    <a:pt x="1054569" y="39268"/>
                  </a:lnTo>
                  <a:lnTo>
                    <a:pt x="1011275" y="53022"/>
                  </a:lnTo>
                  <a:lnTo>
                    <a:pt x="968883" y="68707"/>
                  </a:lnTo>
                  <a:lnTo>
                    <a:pt x="927417" y="86258"/>
                  </a:lnTo>
                  <a:lnTo>
                    <a:pt x="886942" y="105625"/>
                  </a:lnTo>
                  <a:lnTo>
                    <a:pt x="847521" y="126758"/>
                  </a:lnTo>
                  <a:lnTo>
                    <a:pt x="809193" y="149606"/>
                  </a:lnTo>
                  <a:lnTo>
                    <a:pt x="772020" y="174117"/>
                  </a:lnTo>
                  <a:lnTo>
                    <a:pt x="736028" y="200240"/>
                  </a:lnTo>
                  <a:lnTo>
                    <a:pt x="701306" y="227926"/>
                  </a:lnTo>
                  <a:lnTo>
                    <a:pt x="667867" y="257111"/>
                  </a:lnTo>
                  <a:lnTo>
                    <a:pt x="635800" y="287756"/>
                  </a:lnTo>
                  <a:lnTo>
                    <a:pt x="605129" y="319811"/>
                  </a:lnTo>
                  <a:lnTo>
                    <a:pt x="575919" y="353199"/>
                  </a:lnTo>
                  <a:lnTo>
                    <a:pt x="548220" y="387908"/>
                  </a:lnTo>
                  <a:lnTo>
                    <a:pt x="522084" y="423849"/>
                  </a:lnTo>
                  <a:lnTo>
                    <a:pt x="497547" y="460997"/>
                  </a:lnTo>
                  <a:lnTo>
                    <a:pt x="474687" y="499275"/>
                  </a:lnTo>
                  <a:lnTo>
                    <a:pt x="453542" y="538657"/>
                  </a:lnTo>
                  <a:lnTo>
                    <a:pt x="434162" y="579069"/>
                  </a:lnTo>
                  <a:lnTo>
                    <a:pt x="416610" y="620483"/>
                  </a:lnTo>
                  <a:lnTo>
                    <a:pt x="400926" y="662825"/>
                  </a:lnTo>
                  <a:lnTo>
                    <a:pt x="387159" y="706043"/>
                  </a:lnTo>
                  <a:lnTo>
                    <a:pt x="375373" y="750112"/>
                  </a:lnTo>
                  <a:lnTo>
                    <a:pt x="365620" y="794943"/>
                  </a:lnTo>
                  <a:lnTo>
                    <a:pt x="357936" y="840511"/>
                  </a:lnTo>
                  <a:lnTo>
                    <a:pt x="352386" y="886752"/>
                  </a:lnTo>
                  <a:lnTo>
                    <a:pt x="349021" y="933627"/>
                  </a:lnTo>
                  <a:lnTo>
                    <a:pt x="348615" y="950201"/>
                  </a:lnTo>
                  <a:lnTo>
                    <a:pt x="317728" y="954151"/>
                  </a:lnTo>
                  <a:lnTo>
                    <a:pt x="269709" y="963676"/>
                  </a:lnTo>
                  <a:lnTo>
                    <a:pt x="222707" y="976960"/>
                  </a:lnTo>
                  <a:lnTo>
                    <a:pt x="176860" y="995324"/>
                  </a:lnTo>
                  <a:lnTo>
                    <a:pt x="132613" y="1017181"/>
                  </a:lnTo>
                  <a:lnTo>
                    <a:pt x="93548" y="1039812"/>
                  </a:lnTo>
                  <a:lnTo>
                    <a:pt x="56819" y="1065834"/>
                  </a:lnTo>
                  <a:lnTo>
                    <a:pt x="22415" y="1094765"/>
                  </a:lnTo>
                  <a:lnTo>
                    <a:pt x="0" y="1116622"/>
                  </a:lnTo>
                  <a:lnTo>
                    <a:pt x="0" y="1144892"/>
                  </a:lnTo>
                  <a:lnTo>
                    <a:pt x="0" y="1509471"/>
                  </a:lnTo>
                  <a:lnTo>
                    <a:pt x="34061" y="1464779"/>
                  </a:lnTo>
                  <a:lnTo>
                    <a:pt x="41389" y="1436281"/>
                  </a:lnTo>
                  <a:lnTo>
                    <a:pt x="43522" y="1426883"/>
                  </a:lnTo>
                  <a:lnTo>
                    <a:pt x="56680" y="1384896"/>
                  </a:lnTo>
                  <a:lnTo>
                    <a:pt x="77050" y="1340231"/>
                  </a:lnTo>
                  <a:lnTo>
                    <a:pt x="103416" y="1298295"/>
                  </a:lnTo>
                  <a:lnTo>
                    <a:pt x="135432" y="1259967"/>
                  </a:lnTo>
                  <a:lnTo>
                    <a:pt x="171742" y="1226515"/>
                  </a:lnTo>
                  <a:lnTo>
                    <a:pt x="211988" y="1198448"/>
                  </a:lnTo>
                  <a:lnTo>
                    <a:pt x="255054" y="1176210"/>
                  </a:lnTo>
                  <a:lnTo>
                    <a:pt x="300088" y="1159967"/>
                  </a:lnTo>
                  <a:lnTo>
                    <a:pt x="346862" y="1149705"/>
                  </a:lnTo>
                  <a:lnTo>
                    <a:pt x="362381" y="1147940"/>
                  </a:lnTo>
                  <a:lnTo>
                    <a:pt x="365633" y="1167193"/>
                  </a:lnTo>
                  <a:lnTo>
                    <a:pt x="375399" y="1212037"/>
                  </a:lnTo>
                  <a:lnTo>
                    <a:pt x="387197" y="1256093"/>
                  </a:lnTo>
                  <a:lnTo>
                    <a:pt x="400964" y="1299324"/>
                  </a:lnTo>
                  <a:lnTo>
                    <a:pt x="416661" y="1341666"/>
                  </a:lnTo>
                  <a:lnTo>
                    <a:pt x="434238" y="1383068"/>
                  </a:lnTo>
                  <a:lnTo>
                    <a:pt x="453631" y="1423479"/>
                  </a:lnTo>
                  <a:lnTo>
                    <a:pt x="474789" y="1462862"/>
                  </a:lnTo>
                  <a:lnTo>
                    <a:pt x="497662" y="1501152"/>
                  </a:lnTo>
                  <a:lnTo>
                    <a:pt x="522198" y="1538287"/>
                  </a:lnTo>
                  <a:lnTo>
                    <a:pt x="548360" y="1574241"/>
                  </a:lnTo>
                  <a:lnTo>
                    <a:pt x="576072" y="1608937"/>
                  </a:lnTo>
                  <a:lnTo>
                    <a:pt x="605294" y="1642338"/>
                  </a:lnTo>
                  <a:lnTo>
                    <a:pt x="635965" y="1674380"/>
                  </a:lnTo>
                  <a:lnTo>
                    <a:pt x="668058" y="1705025"/>
                  </a:lnTo>
                  <a:lnTo>
                    <a:pt x="701484" y="1734210"/>
                  </a:lnTo>
                  <a:lnTo>
                    <a:pt x="736231" y="1761896"/>
                  </a:lnTo>
                  <a:lnTo>
                    <a:pt x="772210" y="1788020"/>
                  </a:lnTo>
                  <a:lnTo>
                    <a:pt x="809396" y="1812531"/>
                  </a:lnTo>
                  <a:lnTo>
                    <a:pt x="847725" y="1835378"/>
                  </a:lnTo>
                  <a:lnTo>
                    <a:pt x="887145" y="1856524"/>
                  </a:lnTo>
                  <a:lnTo>
                    <a:pt x="927608" y="1875891"/>
                  </a:lnTo>
                  <a:lnTo>
                    <a:pt x="969060" y="1893443"/>
                  </a:lnTo>
                  <a:lnTo>
                    <a:pt x="1011453" y="1909114"/>
                  </a:lnTo>
                  <a:lnTo>
                    <a:pt x="1054735" y="1922868"/>
                  </a:lnTo>
                  <a:lnTo>
                    <a:pt x="1098842" y="1934654"/>
                  </a:lnTo>
                  <a:lnTo>
                    <a:pt x="1143723" y="1944420"/>
                  </a:lnTo>
                  <a:lnTo>
                    <a:pt x="1189342" y="1952091"/>
                  </a:lnTo>
                  <a:lnTo>
                    <a:pt x="1235646" y="1957641"/>
                  </a:lnTo>
                  <a:lnTo>
                    <a:pt x="1282573" y="1961007"/>
                  </a:lnTo>
                  <a:lnTo>
                    <a:pt x="1330058" y="1962150"/>
                  </a:lnTo>
                  <a:lnTo>
                    <a:pt x="1377556" y="1961007"/>
                  </a:lnTo>
                  <a:lnTo>
                    <a:pt x="1424482" y="1957641"/>
                  </a:lnTo>
                  <a:lnTo>
                    <a:pt x="1470774" y="1952091"/>
                  </a:lnTo>
                  <a:lnTo>
                    <a:pt x="1516392" y="1944420"/>
                  </a:lnTo>
                  <a:lnTo>
                    <a:pt x="1561287" y="1934654"/>
                  </a:lnTo>
                  <a:lnTo>
                    <a:pt x="1605394" y="1922868"/>
                  </a:lnTo>
                  <a:lnTo>
                    <a:pt x="1648675" y="1909114"/>
                  </a:lnTo>
                  <a:lnTo>
                    <a:pt x="1691055" y="1893443"/>
                  </a:lnTo>
                  <a:lnTo>
                    <a:pt x="1732508" y="1875891"/>
                  </a:lnTo>
                  <a:lnTo>
                    <a:pt x="1772970" y="1856524"/>
                  </a:lnTo>
                  <a:lnTo>
                    <a:pt x="1812404" y="1835378"/>
                  </a:lnTo>
                  <a:lnTo>
                    <a:pt x="1850732" y="1812531"/>
                  </a:lnTo>
                  <a:lnTo>
                    <a:pt x="1887905" y="1788020"/>
                  </a:lnTo>
                  <a:lnTo>
                    <a:pt x="1923897" y="1761896"/>
                  </a:lnTo>
                  <a:lnTo>
                    <a:pt x="1958632" y="1734210"/>
                  </a:lnTo>
                  <a:lnTo>
                    <a:pt x="1992071" y="1705025"/>
                  </a:lnTo>
                  <a:lnTo>
                    <a:pt x="2024151" y="1674380"/>
                  </a:lnTo>
                  <a:lnTo>
                    <a:pt x="2054834" y="1642338"/>
                  </a:lnTo>
                  <a:lnTo>
                    <a:pt x="2084057" y="1608937"/>
                  </a:lnTo>
                  <a:lnTo>
                    <a:pt x="2111768" y="1574241"/>
                  </a:lnTo>
                  <a:lnTo>
                    <a:pt x="2137930" y="1538287"/>
                  </a:lnTo>
                  <a:lnTo>
                    <a:pt x="2162467" y="1501152"/>
                  </a:lnTo>
                  <a:lnTo>
                    <a:pt x="2185339" y="1462862"/>
                  </a:lnTo>
                  <a:lnTo>
                    <a:pt x="2206498" y="1423479"/>
                  </a:lnTo>
                  <a:lnTo>
                    <a:pt x="2225891" y="1383068"/>
                  </a:lnTo>
                  <a:lnTo>
                    <a:pt x="2243455" y="1341666"/>
                  </a:lnTo>
                  <a:lnTo>
                    <a:pt x="2259152" y="1299324"/>
                  </a:lnTo>
                  <a:lnTo>
                    <a:pt x="2272931" y="1256093"/>
                  </a:lnTo>
                  <a:lnTo>
                    <a:pt x="2284730" y="1212037"/>
                  </a:lnTo>
                  <a:lnTo>
                    <a:pt x="2294496" y="1167193"/>
                  </a:lnTo>
                  <a:lnTo>
                    <a:pt x="2302179" y="1121625"/>
                  </a:lnTo>
                  <a:lnTo>
                    <a:pt x="2306015" y="1089672"/>
                  </a:lnTo>
                  <a:lnTo>
                    <a:pt x="2309050" y="1088301"/>
                  </a:lnTo>
                  <a:lnTo>
                    <a:pt x="2343480" y="1070508"/>
                  </a:lnTo>
                  <a:lnTo>
                    <a:pt x="2376195" y="1049972"/>
                  </a:lnTo>
                  <a:lnTo>
                    <a:pt x="2412619" y="1023429"/>
                  </a:lnTo>
                  <a:lnTo>
                    <a:pt x="2446947" y="994359"/>
                  </a:lnTo>
                  <a:lnTo>
                    <a:pt x="2478798" y="962634"/>
                  </a:lnTo>
                  <a:lnTo>
                    <a:pt x="2507767" y="928141"/>
                  </a:lnTo>
                  <a:lnTo>
                    <a:pt x="2536660" y="888098"/>
                  </a:lnTo>
                  <a:lnTo>
                    <a:pt x="2562123" y="845997"/>
                  </a:lnTo>
                  <a:lnTo>
                    <a:pt x="2583205" y="801966"/>
                  </a:lnTo>
                  <a:lnTo>
                    <a:pt x="2600502" y="756564"/>
                  </a:lnTo>
                  <a:lnTo>
                    <a:pt x="2619286" y="685088"/>
                  </a:lnTo>
                  <a:lnTo>
                    <a:pt x="2628823" y="611911"/>
                  </a:lnTo>
                  <a:lnTo>
                    <a:pt x="2630093" y="575310"/>
                  </a:lnTo>
                  <a:close/>
                </a:path>
              </a:pathLst>
            </a:custGeom>
            <a:solidFill>
              <a:srgbClr val="40E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EE367EDE-0192-478F-B93F-959DA14AFF7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1365" y="5365776"/>
              <a:ext cx="135221" cy="135068"/>
            </a:xfrm>
            <a:prstGeom prst="rect">
              <a:avLst/>
            </a:prstGeom>
          </p:spPr>
        </p:pic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EA958FD8-0C26-4384-AA97-CC2EAB6CBF3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9576" y="5250785"/>
              <a:ext cx="135221" cy="135068"/>
            </a:xfrm>
            <a:prstGeom prst="rect">
              <a:avLst/>
            </a:prstGeom>
          </p:spPr>
        </p:pic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4E55B056-E40A-4879-9785-F57384797910}"/>
                </a:ext>
              </a:extLst>
            </p:cNvPr>
            <p:cNvSpPr/>
            <p:nvPr/>
          </p:nvSpPr>
          <p:spPr>
            <a:xfrm>
              <a:off x="972564" y="5373989"/>
              <a:ext cx="852169" cy="850900"/>
            </a:xfrm>
            <a:custGeom>
              <a:avLst/>
              <a:gdLst/>
              <a:ahLst/>
              <a:cxnLst/>
              <a:rect l="l" t="t" r="r" b="b"/>
              <a:pathLst>
                <a:path w="852169" h="850900">
                  <a:moveTo>
                    <a:pt x="410040" y="850900"/>
                  </a:moveTo>
                  <a:lnTo>
                    <a:pt x="440912" y="850900"/>
                  </a:lnTo>
                  <a:lnTo>
                    <a:pt x="471312" y="848360"/>
                  </a:lnTo>
                  <a:lnTo>
                    <a:pt x="531556" y="838200"/>
                  </a:lnTo>
                  <a:lnTo>
                    <a:pt x="587004" y="820420"/>
                  </a:lnTo>
                  <a:lnTo>
                    <a:pt x="639368" y="793750"/>
                  </a:lnTo>
                  <a:lnTo>
                    <a:pt x="687449" y="762000"/>
                  </a:lnTo>
                  <a:lnTo>
                    <a:pt x="730733" y="723900"/>
                  </a:lnTo>
                  <a:lnTo>
                    <a:pt x="768707" y="679450"/>
                  </a:lnTo>
                  <a:lnTo>
                    <a:pt x="800171" y="629920"/>
                  </a:lnTo>
                  <a:lnTo>
                    <a:pt x="801999" y="627380"/>
                  </a:lnTo>
                  <a:lnTo>
                    <a:pt x="808152" y="615950"/>
                  </a:lnTo>
                  <a:lnTo>
                    <a:pt x="811478" y="609600"/>
                  </a:lnTo>
                  <a:lnTo>
                    <a:pt x="814633" y="601980"/>
                  </a:lnTo>
                  <a:lnTo>
                    <a:pt x="817531" y="595630"/>
                  </a:lnTo>
                  <a:lnTo>
                    <a:pt x="824647" y="577850"/>
                  </a:lnTo>
                  <a:lnTo>
                    <a:pt x="830950" y="560070"/>
                  </a:lnTo>
                  <a:lnTo>
                    <a:pt x="836482" y="542290"/>
                  </a:lnTo>
                  <a:lnTo>
                    <a:pt x="841286" y="523240"/>
                  </a:lnTo>
                  <a:lnTo>
                    <a:pt x="841286" y="521970"/>
                  </a:lnTo>
                  <a:lnTo>
                    <a:pt x="841743" y="521970"/>
                  </a:lnTo>
                  <a:lnTo>
                    <a:pt x="841743" y="520700"/>
                  </a:lnTo>
                  <a:lnTo>
                    <a:pt x="843113" y="513080"/>
                  </a:lnTo>
                  <a:lnTo>
                    <a:pt x="845854" y="500380"/>
                  </a:lnTo>
                  <a:lnTo>
                    <a:pt x="845854" y="499110"/>
                  </a:lnTo>
                  <a:lnTo>
                    <a:pt x="851051" y="450850"/>
                  </a:lnTo>
                  <a:lnTo>
                    <a:pt x="851793" y="410210"/>
                  </a:lnTo>
                  <a:lnTo>
                    <a:pt x="851428" y="405130"/>
                  </a:lnTo>
                  <a:lnTo>
                    <a:pt x="851336" y="401320"/>
                  </a:lnTo>
                  <a:lnTo>
                    <a:pt x="850879" y="400050"/>
                  </a:lnTo>
                  <a:lnTo>
                    <a:pt x="850879" y="397510"/>
                  </a:lnTo>
                  <a:lnTo>
                    <a:pt x="850016" y="386080"/>
                  </a:lnTo>
                  <a:lnTo>
                    <a:pt x="848767" y="374650"/>
                  </a:lnTo>
                  <a:lnTo>
                    <a:pt x="847089" y="363220"/>
                  </a:lnTo>
                  <a:lnTo>
                    <a:pt x="844941" y="351790"/>
                  </a:lnTo>
                  <a:lnTo>
                    <a:pt x="844484" y="350520"/>
                  </a:lnTo>
                  <a:lnTo>
                    <a:pt x="844484" y="349250"/>
                  </a:lnTo>
                  <a:lnTo>
                    <a:pt x="844027" y="349250"/>
                  </a:lnTo>
                  <a:lnTo>
                    <a:pt x="844027" y="347980"/>
                  </a:lnTo>
                  <a:lnTo>
                    <a:pt x="840822" y="332740"/>
                  </a:lnTo>
                  <a:lnTo>
                    <a:pt x="828038" y="285750"/>
                  </a:lnTo>
                  <a:lnTo>
                    <a:pt x="824840" y="278130"/>
                  </a:lnTo>
                  <a:lnTo>
                    <a:pt x="823470" y="273050"/>
                  </a:lnTo>
                  <a:lnTo>
                    <a:pt x="798801" y="220980"/>
                  </a:lnTo>
                  <a:lnTo>
                    <a:pt x="785703" y="199390"/>
                  </a:lnTo>
                  <a:lnTo>
                    <a:pt x="782070" y="193040"/>
                  </a:lnTo>
                  <a:lnTo>
                    <a:pt x="778351" y="187960"/>
                  </a:lnTo>
                  <a:lnTo>
                    <a:pt x="774589" y="182880"/>
                  </a:lnTo>
                  <a:lnTo>
                    <a:pt x="774132" y="181610"/>
                  </a:lnTo>
                  <a:lnTo>
                    <a:pt x="773675" y="181610"/>
                  </a:lnTo>
                  <a:lnTo>
                    <a:pt x="773219" y="180340"/>
                  </a:lnTo>
                  <a:lnTo>
                    <a:pt x="759514" y="162560"/>
                  </a:lnTo>
                  <a:lnTo>
                    <a:pt x="751198" y="152400"/>
                  </a:lnTo>
                  <a:lnTo>
                    <a:pt x="742668" y="143510"/>
                  </a:lnTo>
                  <a:lnTo>
                    <a:pt x="733881" y="133350"/>
                  </a:lnTo>
                  <a:lnTo>
                    <a:pt x="724795" y="124460"/>
                  </a:lnTo>
                  <a:lnTo>
                    <a:pt x="718542" y="118110"/>
                  </a:lnTo>
                  <a:lnTo>
                    <a:pt x="712118" y="111760"/>
                  </a:lnTo>
                  <a:lnTo>
                    <a:pt x="705522" y="106680"/>
                  </a:lnTo>
                  <a:lnTo>
                    <a:pt x="693274" y="96520"/>
                  </a:lnTo>
                  <a:lnTo>
                    <a:pt x="669040" y="77470"/>
                  </a:lnTo>
                  <a:lnTo>
                    <a:pt x="655300" y="68580"/>
                  </a:lnTo>
                  <a:lnTo>
                    <a:pt x="641131" y="59690"/>
                  </a:lnTo>
                  <a:lnTo>
                    <a:pt x="626577" y="52070"/>
                  </a:lnTo>
                  <a:lnTo>
                    <a:pt x="619724" y="48260"/>
                  </a:lnTo>
                  <a:lnTo>
                    <a:pt x="605106" y="40640"/>
                  </a:lnTo>
                  <a:lnTo>
                    <a:pt x="603735" y="40640"/>
                  </a:lnTo>
                  <a:lnTo>
                    <a:pt x="603278" y="39370"/>
                  </a:lnTo>
                  <a:lnTo>
                    <a:pt x="522313" y="11430"/>
                  </a:lnTo>
                  <a:lnTo>
                    <a:pt x="479514" y="3810"/>
                  </a:lnTo>
                  <a:lnTo>
                    <a:pt x="445437" y="1270"/>
                  </a:lnTo>
                  <a:lnTo>
                    <a:pt x="423288" y="1270"/>
                  </a:lnTo>
                  <a:lnTo>
                    <a:pt x="421004" y="0"/>
                  </a:lnTo>
                  <a:lnTo>
                    <a:pt x="399304" y="0"/>
                  </a:lnTo>
                  <a:lnTo>
                    <a:pt x="377605" y="2540"/>
                  </a:lnTo>
                  <a:lnTo>
                    <a:pt x="319931" y="12700"/>
                  </a:lnTo>
                  <a:lnTo>
                    <a:pt x="264312" y="31750"/>
                  </a:lnTo>
                  <a:lnTo>
                    <a:pt x="213318" y="57150"/>
                  </a:lnTo>
                  <a:lnTo>
                    <a:pt x="166094" y="87630"/>
                  </a:lnTo>
                  <a:lnTo>
                    <a:pt x="123780" y="124460"/>
                  </a:lnTo>
                  <a:lnTo>
                    <a:pt x="111212" y="138430"/>
                  </a:lnTo>
                  <a:lnTo>
                    <a:pt x="442018" y="138430"/>
                  </a:lnTo>
                  <a:lnTo>
                    <a:pt x="461119" y="140970"/>
                  </a:lnTo>
                  <a:lnTo>
                    <a:pt x="498807" y="148590"/>
                  </a:lnTo>
                  <a:lnTo>
                    <a:pt x="517395" y="153670"/>
                  </a:lnTo>
                  <a:lnTo>
                    <a:pt x="534690" y="160020"/>
                  </a:lnTo>
                  <a:lnTo>
                    <a:pt x="551600" y="168910"/>
                  </a:lnTo>
                  <a:lnTo>
                    <a:pt x="568081" y="176530"/>
                  </a:lnTo>
                  <a:lnTo>
                    <a:pt x="584092" y="186690"/>
                  </a:lnTo>
                  <a:lnTo>
                    <a:pt x="595056" y="194310"/>
                  </a:lnTo>
                  <a:lnTo>
                    <a:pt x="600081" y="198120"/>
                  </a:lnTo>
                  <a:lnTo>
                    <a:pt x="600537" y="199390"/>
                  </a:lnTo>
                  <a:lnTo>
                    <a:pt x="601908" y="199390"/>
                  </a:lnTo>
                  <a:lnTo>
                    <a:pt x="601908" y="200660"/>
                  </a:lnTo>
                  <a:lnTo>
                    <a:pt x="603278" y="200660"/>
                  </a:lnTo>
                  <a:lnTo>
                    <a:pt x="606019" y="203200"/>
                  </a:lnTo>
                  <a:lnTo>
                    <a:pt x="607390" y="203200"/>
                  </a:lnTo>
                  <a:lnTo>
                    <a:pt x="608304" y="204470"/>
                  </a:lnTo>
                  <a:lnTo>
                    <a:pt x="608304" y="205740"/>
                  </a:lnTo>
                  <a:lnTo>
                    <a:pt x="608760" y="205740"/>
                  </a:lnTo>
                  <a:lnTo>
                    <a:pt x="610131" y="207010"/>
                  </a:lnTo>
                  <a:lnTo>
                    <a:pt x="611958" y="207010"/>
                  </a:lnTo>
                  <a:lnTo>
                    <a:pt x="611958" y="208280"/>
                  </a:lnTo>
                  <a:lnTo>
                    <a:pt x="612415" y="208280"/>
                  </a:lnTo>
                  <a:lnTo>
                    <a:pt x="614242" y="209550"/>
                  </a:lnTo>
                  <a:lnTo>
                    <a:pt x="614699" y="210820"/>
                  </a:lnTo>
                  <a:lnTo>
                    <a:pt x="615613" y="210820"/>
                  </a:lnTo>
                  <a:lnTo>
                    <a:pt x="616070" y="212090"/>
                  </a:lnTo>
                  <a:lnTo>
                    <a:pt x="622158" y="217170"/>
                  </a:lnTo>
                  <a:lnTo>
                    <a:pt x="628118" y="222250"/>
                  </a:lnTo>
                  <a:lnTo>
                    <a:pt x="639825" y="234950"/>
                  </a:lnTo>
                  <a:lnTo>
                    <a:pt x="643022" y="238760"/>
                  </a:lnTo>
                  <a:lnTo>
                    <a:pt x="646677" y="242570"/>
                  </a:lnTo>
                  <a:lnTo>
                    <a:pt x="649875" y="246380"/>
                  </a:lnTo>
                  <a:lnTo>
                    <a:pt x="650789" y="247650"/>
                  </a:lnTo>
                  <a:lnTo>
                    <a:pt x="659511" y="259080"/>
                  </a:lnTo>
                  <a:lnTo>
                    <a:pt x="682767" y="295910"/>
                  </a:lnTo>
                  <a:lnTo>
                    <a:pt x="693730" y="321310"/>
                  </a:lnTo>
                  <a:lnTo>
                    <a:pt x="693730" y="322580"/>
                  </a:lnTo>
                  <a:lnTo>
                    <a:pt x="694187" y="322580"/>
                  </a:lnTo>
                  <a:lnTo>
                    <a:pt x="694187" y="323850"/>
                  </a:lnTo>
                  <a:lnTo>
                    <a:pt x="694644" y="323850"/>
                  </a:lnTo>
                  <a:lnTo>
                    <a:pt x="698584" y="335280"/>
                  </a:lnTo>
                  <a:lnTo>
                    <a:pt x="702182" y="345440"/>
                  </a:lnTo>
                  <a:lnTo>
                    <a:pt x="705437" y="356870"/>
                  </a:lnTo>
                  <a:lnTo>
                    <a:pt x="708349" y="368300"/>
                  </a:lnTo>
                  <a:lnTo>
                    <a:pt x="708349" y="369570"/>
                  </a:lnTo>
                  <a:lnTo>
                    <a:pt x="708806" y="370840"/>
                  </a:lnTo>
                  <a:lnTo>
                    <a:pt x="708806" y="374650"/>
                  </a:lnTo>
                  <a:lnTo>
                    <a:pt x="710869" y="389890"/>
                  </a:lnTo>
                  <a:lnTo>
                    <a:pt x="712289" y="405130"/>
                  </a:lnTo>
                  <a:lnTo>
                    <a:pt x="713110" y="420370"/>
                  </a:lnTo>
                  <a:lnTo>
                    <a:pt x="713264" y="429260"/>
                  </a:lnTo>
                  <a:lnTo>
                    <a:pt x="713374" y="443230"/>
                  </a:lnTo>
                  <a:lnTo>
                    <a:pt x="712439" y="454660"/>
                  </a:lnTo>
                  <a:lnTo>
                    <a:pt x="711033" y="466090"/>
                  </a:lnTo>
                  <a:lnTo>
                    <a:pt x="709198" y="477520"/>
                  </a:lnTo>
                  <a:lnTo>
                    <a:pt x="706978" y="487680"/>
                  </a:lnTo>
                  <a:lnTo>
                    <a:pt x="706978" y="488950"/>
                  </a:lnTo>
                  <a:lnTo>
                    <a:pt x="696928" y="525780"/>
                  </a:lnTo>
                  <a:lnTo>
                    <a:pt x="675536" y="571500"/>
                  </a:lnTo>
                  <a:lnTo>
                    <a:pt x="644165" y="614680"/>
                  </a:lnTo>
                  <a:lnTo>
                    <a:pt x="603707" y="654050"/>
                  </a:lnTo>
                  <a:lnTo>
                    <a:pt x="556682" y="684530"/>
                  </a:lnTo>
                  <a:lnTo>
                    <a:pt x="503361" y="704850"/>
                  </a:lnTo>
                  <a:lnTo>
                    <a:pt x="446758" y="715010"/>
                  </a:lnTo>
                  <a:lnTo>
                    <a:pt x="113701" y="715010"/>
                  </a:lnTo>
                  <a:lnTo>
                    <a:pt x="124522" y="726440"/>
                  </a:lnTo>
                  <a:lnTo>
                    <a:pt x="135686" y="737870"/>
                  </a:lnTo>
                  <a:lnTo>
                    <a:pt x="147364" y="748030"/>
                  </a:lnTo>
                  <a:lnTo>
                    <a:pt x="156286" y="755650"/>
                  </a:lnTo>
                  <a:lnTo>
                    <a:pt x="165294" y="762000"/>
                  </a:lnTo>
                  <a:lnTo>
                    <a:pt x="174473" y="769620"/>
                  </a:lnTo>
                  <a:lnTo>
                    <a:pt x="210806" y="793750"/>
                  </a:lnTo>
                  <a:lnTo>
                    <a:pt x="224575" y="801370"/>
                  </a:lnTo>
                  <a:lnTo>
                    <a:pt x="238729" y="808990"/>
                  </a:lnTo>
                  <a:lnTo>
                    <a:pt x="249429" y="812800"/>
                  </a:lnTo>
                  <a:lnTo>
                    <a:pt x="260257" y="817880"/>
                  </a:lnTo>
                  <a:lnTo>
                    <a:pt x="271171" y="821690"/>
                  </a:lnTo>
                  <a:lnTo>
                    <a:pt x="282128" y="826770"/>
                  </a:lnTo>
                  <a:lnTo>
                    <a:pt x="313535" y="836930"/>
                  </a:lnTo>
                  <a:lnTo>
                    <a:pt x="345627" y="844550"/>
                  </a:lnTo>
                  <a:lnTo>
                    <a:pt x="361666" y="847090"/>
                  </a:lnTo>
                  <a:lnTo>
                    <a:pt x="410040" y="850900"/>
                  </a:lnTo>
                  <a:close/>
                </a:path>
                <a:path w="852169" h="850900">
                  <a:moveTo>
                    <a:pt x="113701" y="715010"/>
                  </a:moveTo>
                  <a:lnTo>
                    <a:pt x="408213" y="715010"/>
                  </a:lnTo>
                  <a:lnTo>
                    <a:pt x="369782" y="709930"/>
                  </a:lnTo>
                  <a:lnTo>
                    <a:pt x="350973" y="706120"/>
                  </a:lnTo>
                  <a:lnTo>
                    <a:pt x="298174" y="685800"/>
                  </a:lnTo>
                  <a:lnTo>
                    <a:pt x="250871" y="656590"/>
                  </a:lnTo>
                  <a:lnTo>
                    <a:pt x="209949" y="619760"/>
                  </a:lnTo>
                  <a:lnTo>
                    <a:pt x="177057" y="574040"/>
                  </a:lnTo>
                  <a:lnTo>
                    <a:pt x="167464" y="558800"/>
                  </a:lnTo>
                  <a:lnTo>
                    <a:pt x="152788" y="523240"/>
                  </a:lnTo>
                  <a:lnTo>
                    <a:pt x="141882" y="486410"/>
                  </a:lnTo>
                  <a:lnTo>
                    <a:pt x="137085" y="448310"/>
                  </a:lnTo>
                  <a:lnTo>
                    <a:pt x="136228" y="429260"/>
                  </a:lnTo>
                  <a:lnTo>
                    <a:pt x="136400" y="410210"/>
                  </a:lnTo>
                  <a:lnTo>
                    <a:pt x="141653" y="370840"/>
                  </a:lnTo>
                  <a:lnTo>
                    <a:pt x="157885" y="316230"/>
                  </a:lnTo>
                  <a:lnTo>
                    <a:pt x="183453" y="266700"/>
                  </a:lnTo>
                  <a:lnTo>
                    <a:pt x="194681" y="252730"/>
                  </a:lnTo>
                  <a:lnTo>
                    <a:pt x="206466" y="237490"/>
                  </a:lnTo>
                  <a:lnTo>
                    <a:pt x="246524" y="199390"/>
                  </a:lnTo>
                  <a:lnTo>
                    <a:pt x="293549" y="168910"/>
                  </a:lnTo>
                  <a:lnTo>
                    <a:pt x="329181" y="153670"/>
                  </a:lnTo>
                  <a:lnTo>
                    <a:pt x="366184" y="143510"/>
                  </a:lnTo>
                  <a:lnTo>
                    <a:pt x="404101" y="138430"/>
                  </a:lnTo>
                  <a:lnTo>
                    <a:pt x="111212" y="138430"/>
                  </a:lnTo>
                  <a:lnTo>
                    <a:pt x="86605" y="167640"/>
                  </a:lnTo>
                  <a:lnTo>
                    <a:pt x="54456" y="215900"/>
                  </a:lnTo>
                  <a:lnTo>
                    <a:pt x="29502" y="267970"/>
                  </a:lnTo>
                  <a:lnTo>
                    <a:pt x="11857" y="323850"/>
                  </a:lnTo>
                  <a:lnTo>
                    <a:pt x="2092" y="381000"/>
                  </a:lnTo>
                  <a:lnTo>
                    <a:pt x="0" y="429260"/>
                  </a:lnTo>
                  <a:lnTo>
                    <a:pt x="7" y="443230"/>
                  </a:lnTo>
                  <a:lnTo>
                    <a:pt x="6660" y="501650"/>
                  </a:lnTo>
                  <a:lnTo>
                    <a:pt x="18224" y="551180"/>
                  </a:lnTo>
                  <a:lnTo>
                    <a:pt x="32471" y="590550"/>
                  </a:lnTo>
                  <a:lnTo>
                    <a:pt x="37439" y="600710"/>
                  </a:lnTo>
                  <a:lnTo>
                    <a:pt x="42750" y="612140"/>
                  </a:lnTo>
                  <a:lnTo>
                    <a:pt x="65877" y="654050"/>
                  </a:lnTo>
                  <a:lnTo>
                    <a:pt x="88376" y="685800"/>
                  </a:lnTo>
                  <a:lnTo>
                    <a:pt x="103051" y="703580"/>
                  </a:lnTo>
                  <a:lnTo>
                    <a:pt x="113701" y="715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958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176</Words>
  <Application>Microsoft Office PowerPoint</Application>
  <PresentationFormat>寬螢幕</PresentationFormat>
  <Paragraphs>38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MS Gothic</vt:lpstr>
      <vt:lpstr>Arial</vt:lpstr>
      <vt:lpstr>Calibri</vt:lpstr>
      <vt:lpstr>Calibri Light</vt:lpstr>
      <vt:lpstr>Office 佈景主題</vt:lpstr>
      <vt:lpstr>網頁程式設計 期末報告</vt:lpstr>
      <vt:lpstr>網站名稱</vt:lpstr>
      <vt:lpstr>網站主題</vt:lpstr>
      <vt:lpstr>網站介紹</vt:lpstr>
      <vt:lpstr>網站的客群</vt:lpstr>
      <vt:lpstr>網站內容-資料蒐集來源</vt:lpstr>
      <vt:lpstr>網站架構</vt:lpstr>
      <vt:lpstr>網頁版面-首頁 THAI介紹</vt:lpstr>
      <vt:lpstr>網頁版面-菜單</vt:lpstr>
      <vt:lpstr>網頁版面-音樂</vt:lpstr>
      <vt:lpstr>網頁版面-交通</vt:lpstr>
      <vt:lpstr>網頁版面-常見問題</vt:lpstr>
      <vt:lpstr>網頁版面-影片欣賞</vt:lpstr>
      <vt:lpstr>網頁版面-會員加入</vt:lpstr>
      <vt:lpstr>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 期中報告</dc:title>
  <dc:creator>C1955</dc:creator>
  <cp:lastModifiedBy>C1955</cp:lastModifiedBy>
  <cp:revision>13</cp:revision>
  <dcterms:created xsi:type="dcterms:W3CDTF">2021-11-03T14:30:22Z</dcterms:created>
  <dcterms:modified xsi:type="dcterms:W3CDTF">2022-01-08T15:42:29Z</dcterms:modified>
</cp:coreProperties>
</file>