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sldIdLst>
    <p:sldId id="40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0F0F0"/>
    <a:srgbClr val="DCDCDC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28260" y="949394"/>
            <a:ext cx="10535479" cy="4996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78560" y="944880"/>
            <a:ext cx="9799320" cy="319849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2400" b="1" i="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80" y="4457700"/>
            <a:ext cx="9799320" cy="86995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0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7090" y="132080"/>
            <a:ext cx="1049528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61085" y="1266825"/>
            <a:ext cx="10063480" cy="43180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48360" y="6071235"/>
            <a:ext cx="10495280" cy="70548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1400" b="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单击此处编辑母版标题样式</a:t>
            </a:r>
            <a:endParaRPr sz="1400" b="0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7090" y="132080"/>
            <a:ext cx="1049528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526155" y="1266825"/>
            <a:ext cx="7598410" cy="95186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kumimoji="0" lang="zh-CN" altLang="en-US" sz="1800" b="1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48360" y="6071235"/>
            <a:ext cx="10495280" cy="70548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1400" b="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单击此处编辑母版标题样式</a:t>
            </a:r>
            <a:endParaRPr sz="1400" b="0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50290" y="1946275"/>
            <a:ext cx="2155190" cy="88963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Journal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50290" y="1266825"/>
            <a:ext cx="2155190" cy="48196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Publication Time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50290" y="3618230"/>
            <a:ext cx="2155190" cy="88963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Authors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050290" y="4688840"/>
            <a:ext cx="2155190" cy="88963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Organizations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725" y="3848100"/>
            <a:ext cx="8388985" cy="76708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725" y="4615180"/>
            <a:ext cx="8388985" cy="86741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51535" y="132080"/>
            <a:ext cx="1050671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48360" y="6071235"/>
            <a:ext cx="10495280" cy="705485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sz="1400" b="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单击此处编辑母版标题样式</a:t>
            </a:r>
            <a:endParaRPr sz="1400" b="0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8" Type="http://schemas.openxmlformats.org/officeDocument/2006/relationships/theme" Target="../theme/theme2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319130"/>
            <a:ext cx="12192000" cy="453887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28260" y="949394"/>
            <a:ext cx="10535479" cy="4996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28040" y="132080"/>
            <a:ext cx="10534650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049655" y="1259205"/>
            <a:ext cx="10085705" cy="43408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Verdana</vt:lpstr>
      <vt:lpstr>Arial Unicode MS</vt:lpstr>
      <vt:lpstr>Calibri</vt:lpstr>
      <vt:lpstr>Office 主题​​</vt:lpstr>
      <vt:lpstr>自定义设计方案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WPS_1606794641</cp:lastModifiedBy>
  <cp:revision>213</cp:revision>
  <dcterms:created xsi:type="dcterms:W3CDTF">2019-06-19T02:08:00Z</dcterms:created>
  <dcterms:modified xsi:type="dcterms:W3CDTF">2020-12-28T09:56:56Z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