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DFBD-95FD-452A-B0CB-3E0749A25B41}" type="datetimeFigureOut">
              <a:rPr lang="ko-KR" altLang="en-US" smtClean="0"/>
              <a:t>2011-12-28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A836-6803-4965-9DC6-23BBA5675C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야구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라운드 프로토콜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926153" cy="485740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1988840"/>
            <a:ext cx="9361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smtClean="0">
                <a:solidFill>
                  <a:srgbClr val="FF0000"/>
                </a:solidFill>
              </a:rPr>
              <a:t>투구 시간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0" y="2564904"/>
            <a:ext cx="9361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타구 시간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투구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투구가 전달되는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투구제한 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15</a:t>
            </a:r>
            <a:r>
              <a:rPr lang="ko-KR" altLang="ko-KR" dirty="0"/>
              <a:t>초</a:t>
            </a:r>
            <a:r>
              <a:rPr lang="en-US" altLang="ko-KR" dirty="0"/>
              <a:t>. ( </a:t>
            </a:r>
            <a:r>
              <a:rPr lang="ko-KR" altLang="ko-KR" dirty="0"/>
              <a:t>팀 내부회의 필요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서버입장에서 </a:t>
            </a:r>
            <a:r>
              <a:rPr lang="ko-KR" altLang="ko-KR" dirty="0"/>
              <a:t>라운드가 시작하고 </a:t>
            </a:r>
            <a:r>
              <a:rPr lang="en-US" altLang="ko-KR" dirty="0"/>
              <a:t>15</a:t>
            </a:r>
            <a:r>
              <a:rPr lang="ko-KR" altLang="ko-KR" dirty="0"/>
              <a:t>초가 지나도 투구가 </a:t>
            </a:r>
            <a:r>
              <a:rPr lang="ko-KR" altLang="ko-KR" dirty="0" err="1"/>
              <a:t>안날라오면</a:t>
            </a:r>
            <a:r>
              <a:rPr lang="ko-KR" altLang="ko-KR" dirty="0"/>
              <a:t> 어떻게 하나</a:t>
            </a:r>
            <a:r>
              <a:rPr lang="en-US" altLang="ko-KR" dirty="0"/>
              <a:t>?</a:t>
            </a:r>
            <a:endParaRPr lang="ko-KR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지금</a:t>
            </a:r>
            <a:r>
              <a:rPr lang="en-US" altLang="ko-KR" dirty="0" smtClean="0"/>
              <a:t> </a:t>
            </a:r>
            <a:r>
              <a:rPr lang="en-US" altLang="ko-KR" dirty="0"/>
              <a:t>10</a:t>
            </a:r>
            <a:r>
              <a:rPr lang="ko-KR" altLang="ko-KR" dirty="0" err="1"/>
              <a:t>라운드중에서</a:t>
            </a:r>
            <a:r>
              <a:rPr lang="en-US" altLang="ko-KR" dirty="0"/>
              <a:t> 4</a:t>
            </a:r>
            <a:r>
              <a:rPr lang="ko-KR" altLang="ko-KR" dirty="0"/>
              <a:t>라운드째에서</a:t>
            </a:r>
            <a:r>
              <a:rPr lang="en-US" altLang="ko-KR" dirty="0"/>
              <a:t> 15</a:t>
            </a:r>
            <a:r>
              <a:rPr lang="ko-KR" altLang="ko-KR" dirty="0"/>
              <a:t>초가 지났지만 플레이가 </a:t>
            </a:r>
            <a:r>
              <a:rPr lang="ko-KR" altLang="ko-KR" dirty="0" err="1"/>
              <a:t>진행안됨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타구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다시 투수에게 전달되는 제한 시간</a:t>
            </a:r>
            <a:endParaRPr lang="en-US" altLang="ko-KR" dirty="0" smtClean="0"/>
          </a:p>
          <a:p>
            <a:r>
              <a:rPr lang="ko-KR" altLang="en-US" dirty="0" smtClean="0"/>
              <a:t>타구 제한 시간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타자 입력 최대 시간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네트웍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딜레이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~ 5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몇초까지의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허용할것인가</a:t>
            </a:r>
            <a:r>
              <a:rPr lang="en-US" altLang="ko-KR" dirty="0" smtClean="0"/>
              <a:t>?</a:t>
            </a:r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재접속시</a:t>
            </a:r>
            <a:r>
              <a:rPr lang="ko-KR" altLang="ko-KR" dirty="0" smtClean="0"/>
              <a:t> 예외사항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 smtClean="0"/>
              <a:t>투구</a:t>
            </a:r>
            <a:r>
              <a:rPr lang="ko-KR" altLang="en-US" dirty="0" smtClean="0"/>
              <a:t>시</a:t>
            </a:r>
            <a:r>
              <a:rPr lang="ko-KR" altLang="ko-KR" dirty="0" smtClean="0"/>
              <a:t>간 </a:t>
            </a:r>
            <a:r>
              <a:rPr lang="ko-KR" altLang="en-US" dirty="0" smtClean="0"/>
              <a:t>동안 </a:t>
            </a:r>
            <a:r>
              <a:rPr lang="ko-KR" altLang="en-US" dirty="0" err="1" smtClean="0"/>
              <a:t>접속끊김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. </a:t>
            </a:r>
          </a:p>
          <a:p>
            <a:pPr lvl="1"/>
            <a:r>
              <a:rPr lang="ko-KR" altLang="en-US" dirty="0" smtClean="0"/>
              <a:t>타구 시간 동안 접속 끊김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플레이로 대체되는 상황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</a:p>
          <a:p>
            <a:r>
              <a:rPr lang="en-US" altLang="ko-KR" dirty="0" smtClean="0"/>
              <a:t>2.</a:t>
            </a:r>
          </a:p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101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야구 1라운드 프로토콜 설계</vt:lpstr>
      <vt:lpstr>슬라이드 2</vt:lpstr>
      <vt:lpstr>투구 시간</vt:lpstr>
      <vt:lpstr>타구 시간</vt:lpstr>
      <vt:lpstr>재접속시 예외사항.</vt:lpstr>
      <vt:lpstr>AI플레이로 대체되는 상황.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3</cp:revision>
  <dcterms:created xsi:type="dcterms:W3CDTF">2011-12-28T07:08:25Z</dcterms:created>
  <dcterms:modified xsi:type="dcterms:W3CDTF">2011-12-28T07:20:23Z</dcterms:modified>
</cp:coreProperties>
</file>