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57" r:id="rId4"/>
    <p:sldId id="285" r:id="rId5"/>
    <p:sldId id="286" r:id="rId6"/>
    <p:sldId id="259" r:id="rId7"/>
    <p:sldId id="289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1A753-E065-4E97-AD84-7FE82E42E271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FEAE8-7328-49F8-8FE3-651983295F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andoit@neowiz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wmsvn.nwinet.co.kr/index.php/CSharpCliNetworkLib" TargetMode="External"/><Relationship Id="rId2" Type="http://schemas.openxmlformats.org/officeDocument/2006/relationships/hyperlink" Target="http://nwmsvn.nwinet.co.kr/svn/msg-client/tru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gryant.com/2010/01/05/downloading-the-hydra/" TargetMode="External"/><Relationship Id="rId2" Type="http://schemas.openxmlformats.org/officeDocument/2006/relationships/hyperlink" Target="http://answers.unity3d.com/questions/9688/dynamically-loading-scrip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Unity3d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MSG-client Lib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DummyClient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smtClean="0">
                <a:hlinkClick r:id="rId2"/>
              </a:rPr>
              <a:t>icandoit@neowiz.com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429000"/>
            <a:ext cx="1971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더미클라이언트 템플릿 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유니티</a:t>
            </a:r>
            <a:r>
              <a:rPr lang="en-US" altLang="ko-KR" dirty="0" smtClean="0"/>
              <a:t>3D</a:t>
            </a:r>
            <a:r>
              <a:rPr lang="ko-KR" altLang="en-US" dirty="0" smtClean="0"/>
              <a:t> 프로젝트 </a:t>
            </a:r>
            <a:r>
              <a:rPr lang="en-US" altLang="ko-KR" dirty="0" err="1" smtClean="0"/>
              <a:t>svn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http://nwmsvn.nwinet.co.kr/svn/common/Server/Tool/DummyClient_unity3d/MSG_DummyClient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설명선 2 5"/>
          <p:cNvSpPr/>
          <p:nvPr/>
        </p:nvSpPr>
        <p:spPr>
          <a:xfrm>
            <a:off x="4860032" y="3356992"/>
            <a:ext cx="3744416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876"/>
              <a:gd name="adj6" fmla="val -72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Baseball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DummyClent</a:t>
            </a:r>
            <a:r>
              <a:rPr lang="en-US" altLang="ko-KR" dirty="0" smtClean="0"/>
              <a:t> Sample</a:t>
            </a:r>
            <a:endParaRPr lang="ko-KR" altLang="en-US" dirty="0"/>
          </a:p>
        </p:txBody>
      </p:sp>
      <p:sp>
        <p:nvSpPr>
          <p:cNvPr id="9" name="설명선 2 8"/>
          <p:cNvSpPr/>
          <p:nvPr/>
        </p:nvSpPr>
        <p:spPr>
          <a:xfrm>
            <a:off x="4860032" y="3933056"/>
            <a:ext cx="3744416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454"/>
              <a:gd name="adj6" fmla="val -83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DummyClient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공용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10" name="설명선 2 9"/>
          <p:cNvSpPr/>
          <p:nvPr/>
        </p:nvSpPr>
        <p:spPr>
          <a:xfrm>
            <a:off x="4860032" y="4437112"/>
            <a:ext cx="3744416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384"/>
              <a:gd name="adj6" fmla="val -81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가위바위보 </a:t>
            </a:r>
            <a:r>
              <a:rPr lang="en-US" altLang="ko-KR" dirty="0" err="1" smtClean="0"/>
              <a:t>DummyClent</a:t>
            </a:r>
            <a:r>
              <a:rPr lang="en-US" altLang="ko-KR" dirty="0" smtClean="0"/>
              <a:t> Sample</a:t>
            </a:r>
            <a:endParaRPr lang="ko-KR" altLang="en-US" dirty="0"/>
          </a:p>
        </p:txBody>
      </p:sp>
      <p:sp>
        <p:nvSpPr>
          <p:cNvPr id="12" name="설명선 2 11"/>
          <p:cNvSpPr/>
          <p:nvPr/>
        </p:nvSpPr>
        <p:spPr>
          <a:xfrm>
            <a:off x="4860032" y="4941168"/>
            <a:ext cx="3744416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7411"/>
              <a:gd name="adj6" fmla="val -93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Xml,Gui,Util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 공용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13" name="설명선 2 12"/>
          <p:cNvSpPr/>
          <p:nvPr/>
        </p:nvSpPr>
        <p:spPr>
          <a:xfrm>
            <a:off x="4860032" y="5373216"/>
            <a:ext cx="3744416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1270"/>
              <a:gd name="adj6" fmla="val -9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MSGClient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공용</a:t>
            </a:r>
            <a:r>
              <a:rPr lang="en-US" altLang="ko-KR" dirty="0" smtClean="0"/>
              <a:t>Library(by</a:t>
            </a:r>
            <a:r>
              <a:rPr lang="ko-KR" altLang="en-US" dirty="0" smtClean="0"/>
              <a:t>송재학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설명선 2 13"/>
          <p:cNvSpPr/>
          <p:nvPr/>
        </p:nvSpPr>
        <p:spPr>
          <a:xfrm>
            <a:off x="4860032" y="5877272"/>
            <a:ext cx="3744416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3149"/>
              <a:gd name="adj6" fmla="val -95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MSGClient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샘플</a:t>
            </a:r>
            <a:r>
              <a:rPr lang="en-US" altLang="ko-KR" dirty="0" smtClean="0"/>
              <a:t>(by</a:t>
            </a:r>
            <a:r>
              <a:rPr lang="ko-KR" altLang="en-US" dirty="0" smtClean="0"/>
              <a:t>송재학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</a:t>
            </a:r>
            <a:r>
              <a:rPr lang="en-US" altLang="ko-KR" dirty="0" err="1" smtClean="0"/>
              <a:t>MSGClient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버젼</a:t>
            </a:r>
            <a:r>
              <a:rPr lang="en-US" altLang="ko-KR" dirty="0" smtClean="0"/>
              <a:t>.(2012-1121)</a:t>
            </a:r>
          </a:p>
          <a:p>
            <a:pPr lvl="1"/>
            <a:r>
              <a:rPr lang="en-US" altLang="ko-KR" dirty="0" smtClean="0">
                <a:hlinkClick r:id="rId2"/>
              </a:rPr>
              <a:t>http://nwmsvn.nwinet.co.kr/svn/msg-client/trunk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모듈 설명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hlinkClick r:id="rId3"/>
              </a:rPr>
              <a:t>http://nwmsvn.nwinet.co.kr/index.php/CSharpCliNetworkLib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도큐먼트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01008"/>
            <a:ext cx="5112568" cy="301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번호 순서대로 읽어주시기 바랍니다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문서 주소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http://nwmsvn.nwinet.co.kr/svn/common/Server/Tool/DummyClient_unity3d/MSG_DummyClient/Assets/DummyClient_lib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업그레이드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로그 전략 최적화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string -&gt; </a:t>
            </a:r>
            <a:r>
              <a:rPr lang="en-US" altLang="ko-KR" dirty="0" err="1" smtClean="0"/>
              <a:t>stringbuilder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로그 타입 추가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패킷별</a:t>
            </a:r>
            <a:r>
              <a:rPr lang="ko-KR" altLang="en-US" dirty="0" smtClean="0"/>
              <a:t> 로그 타입 선택하는 자동생성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동적스크립트</a:t>
            </a:r>
            <a:r>
              <a:rPr lang="ko-KR" altLang="en-US" dirty="0" smtClean="0"/>
              <a:t> 기능추가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테스트용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스크립트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을 웹에서 다운받아 실행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루틴 최적화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메모리 </a:t>
            </a:r>
            <a:r>
              <a:rPr lang="ko-KR" altLang="en-US" dirty="0" err="1" smtClean="0"/>
              <a:t>풀링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Gui</a:t>
            </a:r>
            <a:r>
              <a:rPr lang="ko-KR" altLang="en-US" dirty="0" smtClean="0"/>
              <a:t> 확장 기능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스크립트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폰에서</a:t>
            </a:r>
            <a:r>
              <a:rPr lang="ko-KR" altLang="en-US" dirty="0" smtClean="0"/>
              <a:t> 실행된 </a:t>
            </a:r>
            <a:r>
              <a:rPr lang="en-US" altLang="ko-KR" dirty="0" err="1" smtClean="0"/>
              <a:t>DummyClient</a:t>
            </a:r>
            <a:r>
              <a:rPr lang="ko-KR" altLang="en-US" dirty="0" smtClean="0"/>
              <a:t>에서 웹을통해 동적으로 수정된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을 다운로드 받아 실행하기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Dynamically loading scripts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Question</a:t>
            </a:r>
          </a:p>
          <a:p>
            <a:pPr lvl="1"/>
            <a:r>
              <a:rPr lang="en-US" altLang="ko-KR" dirty="0" smtClean="0">
                <a:hlinkClick r:id="rId2"/>
              </a:rPr>
              <a:t>http://answers.unity3d.com/questions/9688/dynamically-loading-scripts.html</a:t>
            </a:r>
            <a:endParaRPr lang="en-US" altLang="ko-KR" dirty="0" smtClean="0"/>
          </a:p>
          <a:p>
            <a:endParaRPr lang="en-US" altLang="ko-KR" dirty="0" smtClean="0">
              <a:hlinkClick r:id="rId3"/>
            </a:endParaRPr>
          </a:p>
          <a:p>
            <a:r>
              <a:rPr lang="en-US" altLang="ko-KR" dirty="0" smtClean="0"/>
              <a:t>Answer</a:t>
            </a:r>
          </a:p>
          <a:p>
            <a:pPr lvl="1"/>
            <a:r>
              <a:rPr lang="en-US" altLang="ko-KR" dirty="0" smtClean="0">
                <a:hlinkClick r:id="rId3"/>
              </a:rPr>
              <a:t>http://angryant.com/2010/01/05/downloading-the-hydra/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157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Unity3d용 MSG-client Lib기반 DummyClient 소개</vt:lpstr>
      <vt:lpstr>더미클라이언트 템플릿 프로젝트 소개</vt:lpstr>
      <vt:lpstr>사용된 MSGClient모듈.</vt:lpstr>
      <vt:lpstr>도큐먼트.</vt:lpstr>
      <vt:lpstr>그외 업그레이드 이슈</vt:lpstr>
      <vt:lpstr>동적 스크립트 실행.</vt:lpstr>
      <vt:lpstr>Dynamically loading scripts</vt:lpstr>
      <vt:lpstr>Q &amp; A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Unity3d용 MSG-client 기반 DummyClient</dc:title>
  <dc:creator>Microsoft Corporation</dc:creator>
  <cp:lastModifiedBy>조 욱래</cp:lastModifiedBy>
  <cp:revision>71</cp:revision>
  <dcterms:created xsi:type="dcterms:W3CDTF">2006-10-05T04:04:58Z</dcterms:created>
  <dcterms:modified xsi:type="dcterms:W3CDTF">2012-11-23T06:00:04Z</dcterms:modified>
</cp:coreProperties>
</file>