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73" r:id="rId5"/>
    <p:sldId id="260" r:id="rId6"/>
    <p:sldId id="262" r:id="rId7"/>
    <p:sldId id="261" r:id="rId8"/>
    <p:sldId id="264" r:id="rId9"/>
    <p:sldId id="265" r:id="rId10"/>
    <p:sldId id="272" r:id="rId11"/>
    <p:sldId id="267" r:id="rId12"/>
    <p:sldId id="268" r:id="rId13"/>
    <p:sldId id="269" r:id="rId14"/>
    <p:sldId id="270" r:id="rId15"/>
    <p:sldId id="274" r:id="rId16"/>
    <p:sldId id="275" r:id="rId17"/>
    <p:sldId id="271" r:id="rId18"/>
    <p:sldId id="26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6D46E-F980-4C60-8CFE-1030D27DA92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F9B39-BDB2-4D86-90FA-3AF5CC1CA9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MSG_DummyClient_aaaa</a:t>
            </a:r>
            <a:r>
              <a:rPr lang="ko-KR" altLang="en-US" dirty="0" smtClean="0"/>
              <a:t>라는 폴더를 만들고 거기를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DummyClient_lib</a:t>
            </a:r>
            <a:r>
              <a:rPr lang="en-US" altLang="ko-KR" dirty="0" smtClean="0"/>
              <a:t>&gt;Prefab&gt;</a:t>
            </a:r>
            <a:r>
              <a:rPr lang="en-US" altLang="ko-KR" dirty="0" err="1" smtClean="0"/>
              <a:t>DummyClient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Hierarchy</a:t>
            </a:r>
            <a:r>
              <a:rPr lang="ko-KR" altLang="en-US" dirty="0" smtClean="0"/>
              <a:t>창에 드래그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작동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Default</a:t>
            </a:r>
            <a:r>
              <a:rPr lang="en-US" altLang="ko-KR" baseline="0" dirty="0" smtClean="0"/>
              <a:t> Server List Name</a:t>
            </a:r>
            <a:r>
              <a:rPr lang="ko-KR" altLang="en-US" baseline="0" dirty="0" smtClean="0"/>
              <a:t>의 세팅된 이름 </a:t>
            </a:r>
            <a:r>
              <a:rPr lang="en-US" altLang="ko-KR" baseline="0" dirty="0" smtClean="0"/>
              <a:t>“</a:t>
            </a:r>
            <a:r>
              <a:rPr lang="en-US" altLang="ko-KR" baseline="0" dirty="0" err="1" smtClean="0"/>
              <a:t>aaaaServerList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로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asdf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aaaa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추출 성공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2F9B39-BDB2-4D86-90FA-3AF5CC1CA95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AA86-B0C3-4CB6-A38E-B69EC34CD534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A0B4D-D3C3-484E-AB11-976B882EE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andoit@neowiz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nwmsvn.nwinet.co.kr/index.php/Unity3d/DummyCl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wmsvn.nwinet.co.kr/svn/common/Server/Tool/DummyClient_unity3d/MSG_DummyClien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더미클라이언트 제작 샘플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6728792" cy="24951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dirty="0" smtClean="0"/>
              <a:t>-</a:t>
            </a:r>
            <a:r>
              <a:rPr lang="ko-KR" altLang="en-US" dirty="0" smtClean="0"/>
              <a:t>“</a:t>
            </a:r>
            <a:r>
              <a:rPr lang="en-US" altLang="ko-KR" dirty="0" err="1" smtClean="0"/>
              <a:t>aaaa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</a:t>
            </a:r>
            <a:r>
              <a:rPr lang="ko-KR" altLang="en-US" dirty="0" smtClean="0"/>
              <a:t>이름을 가지는 프로젝트 </a:t>
            </a:r>
            <a:endParaRPr lang="ko-KR" altLang="en-US" dirty="0" smtClean="0"/>
          </a:p>
          <a:p>
            <a:pPr algn="l"/>
            <a:r>
              <a:rPr lang="ko-KR" altLang="en-US" dirty="0" smtClean="0"/>
              <a:t>더미클라이언트 </a:t>
            </a:r>
            <a:r>
              <a:rPr lang="ko-KR" altLang="en-US" dirty="0" smtClean="0"/>
              <a:t>제작 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-</a:t>
            </a:r>
            <a:r>
              <a:rPr lang="en-US" altLang="ko-KR" dirty="0" err="1" smtClean="0"/>
              <a:t>DummyClient_lib</a:t>
            </a:r>
            <a:r>
              <a:rPr lang="ko-KR" altLang="en-US" dirty="0" smtClean="0"/>
              <a:t>를 이용해 어떻게 최초 </a:t>
            </a:r>
            <a:r>
              <a:rPr lang="en-US" altLang="ko-KR" dirty="0" smtClean="0"/>
              <a:t>seed</a:t>
            </a:r>
            <a:r>
              <a:rPr lang="ko-KR" altLang="en-US" dirty="0" smtClean="0"/>
              <a:t>프로젝트를 생성 하는지 보여준다</a:t>
            </a:r>
            <a:r>
              <a:rPr lang="en-US" altLang="ko-KR" dirty="0" smtClean="0"/>
              <a:t>.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By </a:t>
            </a:r>
            <a:r>
              <a:rPr lang="ko-KR" altLang="en-US" dirty="0" smtClean="0"/>
              <a:t>조욱래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icandoit@neowiz.com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l"/>
            <a:endParaRPr lang="en-US" altLang="ko-K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DummyClient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설정 변경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DummyClient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게임</a:t>
            </a:r>
            <a:r>
              <a:rPr lang="en-US" altLang="ko-KR" dirty="0" smtClean="0">
                <a:solidFill>
                  <a:schemeClr val="tx1"/>
                </a:solidFill>
              </a:rPr>
              <a:t>Object</a:t>
            </a:r>
            <a:r>
              <a:rPr lang="ko-KR" altLang="en-US" dirty="0" smtClean="0">
                <a:solidFill>
                  <a:schemeClr val="tx1"/>
                </a:solidFill>
              </a:rPr>
              <a:t>의 하위 </a:t>
            </a:r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가지 </a:t>
            </a:r>
            <a:r>
              <a:rPr lang="en-US" altLang="ko-KR" dirty="0" err="1" smtClean="0">
                <a:solidFill>
                  <a:schemeClr val="tx1"/>
                </a:solidFill>
              </a:rPr>
              <a:t>GameObject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Inspector </a:t>
            </a:r>
            <a:r>
              <a:rPr lang="ko-KR" altLang="en-US" dirty="0" smtClean="0">
                <a:solidFill>
                  <a:schemeClr val="tx1"/>
                </a:solidFill>
              </a:rPr>
              <a:t>창의 </a:t>
            </a:r>
            <a:r>
              <a:rPr lang="ko-KR" altLang="en-US" dirty="0" err="1" smtClean="0">
                <a:solidFill>
                  <a:schemeClr val="tx1"/>
                </a:solidFill>
              </a:rPr>
              <a:t>설정중에서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asdf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로 되어 있는 부분을 </a:t>
            </a:r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en-US" altLang="ko-KR" dirty="0" err="1" smtClean="0">
                <a:solidFill>
                  <a:schemeClr val="tx1"/>
                </a:solidFill>
              </a:rPr>
              <a:t>aaaa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r>
              <a:rPr lang="ko-KR" altLang="en-US" dirty="0" smtClean="0">
                <a:solidFill>
                  <a:schemeClr val="tx1"/>
                </a:solidFill>
              </a:rPr>
              <a:t>로 변경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buFont typeface="Arial" pitchFamily="34" charset="0"/>
              <a:buChar char="•"/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lvl="0" indent="-342900">
              <a:buFont typeface="Arial" pitchFamily="34" charset="0"/>
              <a:buChar char="•"/>
              <a:defRPr/>
            </a:pPr>
            <a:r>
              <a:rPr lang="ko-KR" altLang="en-US" dirty="0" smtClean="0"/>
              <a:t>게임 오브젝트 설정의 자세한 내용은 다음문서를 참조하자</a:t>
            </a:r>
            <a:r>
              <a:rPr lang="en-US" altLang="ko-KR" dirty="0" smtClean="0"/>
              <a:t>.</a:t>
            </a:r>
          </a:p>
          <a:p>
            <a:pPr marL="342900" indent="-342900">
              <a:defRPr/>
            </a:pPr>
            <a:r>
              <a:rPr lang="en-US" altLang="ko-KR" dirty="0" smtClean="0"/>
              <a:t>http://nwmsvn.nwinet.co.kr/svn/common/Server/Tool/DummyClient_unity3d/MSG_DummyClient/Assets/DummyClient_lib/DummyClient-12-</a:t>
            </a:r>
            <a:r>
              <a:rPr lang="ko-KR" altLang="en-US" dirty="0" smtClean="0"/>
              <a:t>샘플 더미클라이언트 모듈설명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CmdEventManager</a:t>
            </a:r>
            <a:r>
              <a:rPr lang="en-US" altLang="ko-KR" dirty="0" smtClean="0"/>
              <a:t>” </a:t>
            </a:r>
            <a:br>
              <a:rPr lang="en-US" altLang="ko-KR" dirty="0" smtClean="0"/>
            </a:br>
            <a:r>
              <a:rPr lang="en-US" altLang="ko-KR" dirty="0" err="1" smtClean="0"/>
              <a:t>GameObject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19145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24944"/>
            <a:ext cx="2330574" cy="192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2996952"/>
            <a:ext cx="2689759" cy="145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5292080" y="3501008"/>
            <a:ext cx="2160240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ServerListName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3744416" cy="254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772816"/>
            <a:ext cx="4069060" cy="163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365104"/>
            <a:ext cx="54006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오른쪽 화살표 11"/>
          <p:cNvSpPr/>
          <p:nvPr/>
        </p:nvSpPr>
        <p:spPr>
          <a:xfrm rot="20052868">
            <a:off x="4031882" y="3073923"/>
            <a:ext cx="1112122" cy="419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4499992" y="3501008"/>
            <a:ext cx="3528392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aaaaServerList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51920" y="3717032"/>
            <a:ext cx="504056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131840" y="3284984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9512" y="4221088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Default Server List Name</a:t>
            </a:r>
            <a:r>
              <a:rPr lang="ko-KR" altLang="en-US" dirty="0" smtClean="0"/>
              <a:t>의 세팅된 이름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aaaaServerList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수정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수정된 </a:t>
            </a:r>
            <a:r>
              <a:rPr lang="en-US" altLang="ko-KR" dirty="0" smtClean="0"/>
              <a:t>Default Server List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플랫폼팀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위키서버에</a:t>
            </a:r>
            <a:r>
              <a:rPr lang="ko-KR" altLang="en-US" dirty="0" smtClean="0"/>
              <a:t> 업로드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업로드 페이지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hlinkClick r:id="rId2"/>
              </a:rPr>
              <a:t>http://nwmsvn.nwinet.co.kr/index.php/Unity3d/DummyClient#.EC.84.9C.EB.B2.84_.EB.A6.AC.EC.8A.A4.ED.8A.B8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…….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221088"/>
            <a:ext cx="3240360" cy="238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492896"/>
            <a:ext cx="3839246" cy="395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4788024" y="35730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위 </a:t>
            </a:r>
            <a:r>
              <a:rPr lang="en-US" altLang="ko-KR" dirty="0" smtClean="0"/>
              <a:t>Server_list_xml.txt</a:t>
            </a:r>
            <a:r>
              <a:rPr lang="ko-KR" altLang="en-US" dirty="0" smtClean="0"/>
              <a:t>를 수정하여 추가된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aaaaServerList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항목추가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83768" y="6237312"/>
            <a:ext cx="3024336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NetEventManager</a:t>
            </a:r>
            <a:r>
              <a:rPr lang="en-US" altLang="ko-KR" dirty="0" smtClean="0"/>
              <a:t>” </a:t>
            </a:r>
            <a:br>
              <a:rPr lang="en-US" altLang="ko-KR" dirty="0" smtClean="0"/>
            </a:br>
            <a:r>
              <a:rPr lang="en-US" altLang="ko-KR" dirty="0" err="1" smtClean="0"/>
              <a:t>GameObject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261809" cy="233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509120"/>
            <a:ext cx="47720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>
            <a:off x="3851920" y="3789040"/>
            <a:ext cx="2160240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</a:t>
            </a:r>
            <a:r>
              <a:rPr lang="ko-KR" altLang="en-US" dirty="0" smtClean="0"/>
              <a:t>파일 추출 </a:t>
            </a:r>
            <a:r>
              <a:rPr lang="en-US" altLang="ko-KR" dirty="0" smtClean="0"/>
              <a:t>batch file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8760"/>
            <a:ext cx="3098168" cy="217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060848"/>
            <a:ext cx="3744416" cy="113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7138" y="4077072"/>
            <a:ext cx="624686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3275856" y="263691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868144" y="2780928"/>
            <a:ext cx="43204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07904" y="3717032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asdf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aaaa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15816" y="4653136"/>
            <a:ext cx="6228184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39952" y="4869160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04048" y="5157192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32240" y="5157192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92080" y="5517232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55968" y="5517232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48064" y="5805264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32440" y="5805264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236296" y="5517232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48264" y="5805264"/>
            <a:ext cx="28803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수정된 </a:t>
            </a:r>
            <a:r>
              <a:rPr lang="en-US" altLang="ko-KR" dirty="0" smtClean="0"/>
              <a:t>proto-&gt;c#</a:t>
            </a:r>
            <a:r>
              <a:rPr lang="ko-KR" altLang="en-US" dirty="0" smtClean="0"/>
              <a:t>추출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스크립트 실행</a:t>
            </a:r>
            <a:endParaRPr lang="ko-KR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484785"/>
            <a:ext cx="2736304" cy="210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3789040"/>
            <a:ext cx="676774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>
          <a:xfrm>
            <a:off x="2267744" y="3501008"/>
            <a:ext cx="360040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75856" y="3501008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추출 성공 화면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844824"/>
            <a:ext cx="2008262" cy="13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오른쪽 화살표 13"/>
          <p:cNvSpPr/>
          <p:nvPr/>
        </p:nvSpPr>
        <p:spPr>
          <a:xfrm rot="18294142">
            <a:off x="5881263" y="3423083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48264" y="1484784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추출한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DummyClient_aaaa</a:t>
            </a:r>
            <a:r>
              <a:rPr lang="en-US" altLang="ko-KR" dirty="0" smtClean="0"/>
              <a:t> </a:t>
            </a:r>
            <a:r>
              <a:rPr lang="ko-KR" altLang="en-US" dirty="0" smtClean="0"/>
              <a:t>씬 작동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437112"/>
            <a:ext cx="3802152" cy="191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556792"/>
            <a:ext cx="4032448" cy="252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556792"/>
            <a:ext cx="29527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683568" y="1844824"/>
            <a:ext cx="2808312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여기까지 </a:t>
            </a:r>
            <a:r>
              <a:rPr lang="ko-KR" altLang="en-US" dirty="0" err="1" smtClean="0"/>
              <a:t>따라한다고</a:t>
            </a:r>
            <a:r>
              <a:rPr lang="ko-KR" altLang="en-US" dirty="0" smtClean="0"/>
              <a:t> 수고 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최신 </a:t>
            </a:r>
            <a:r>
              <a:rPr lang="en-US" altLang="ko-KR" dirty="0" smtClean="0"/>
              <a:t>Unity3d </a:t>
            </a:r>
            <a:r>
              <a:rPr lang="en-US" altLang="ko-KR" dirty="0" err="1" smtClean="0"/>
              <a:t>MSG_DummyClient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얻기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err="1" smtClean="0"/>
              <a:t>Svn</a:t>
            </a:r>
            <a:r>
              <a:rPr lang="ko-KR" altLang="en-US" dirty="0" smtClean="0"/>
              <a:t>주소 </a:t>
            </a:r>
            <a:endParaRPr lang="en-US" altLang="ko-KR" dirty="0" smtClean="0"/>
          </a:p>
          <a:p>
            <a:pPr marL="742950" lvl="2" indent="-342900"/>
            <a:r>
              <a:rPr lang="en-US" altLang="ko-KR" dirty="0" smtClean="0">
                <a:hlinkClick r:id="rId3"/>
              </a:rPr>
              <a:t>http://nwmsvn.nwinet.co.kr/svn/common/Server/Tool/DummyClient_unity3d/MSG_DummyClient</a:t>
            </a:r>
            <a:endParaRPr lang="en-US" altLang="ko-KR" dirty="0" smtClean="0"/>
          </a:p>
          <a:p>
            <a:pPr marL="742950" lvl="2" indent="-342900"/>
            <a:endParaRPr lang="en-US" altLang="ko-KR" dirty="0" smtClean="0"/>
          </a:p>
          <a:p>
            <a:r>
              <a:rPr lang="en-US" altLang="ko-KR" dirty="0" err="1" smtClean="0"/>
              <a:t>MSG_DummyClient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열고 다음과 같이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폴더를 </a:t>
            </a:r>
            <a:r>
              <a:rPr lang="en-US" altLang="ko-KR" dirty="0" smtClean="0"/>
              <a:t>export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DummyClient_asdf</a:t>
            </a:r>
            <a:r>
              <a:rPr lang="en-US" altLang="ko-KR" dirty="0" smtClean="0"/>
              <a:t>   	( </a:t>
            </a:r>
            <a:r>
              <a:rPr lang="ko-KR" altLang="en-US" dirty="0" smtClean="0"/>
              <a:t>샘플프로젝트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DummyClient_lib</a:t>
            </a:r>
            <a:r>
              <a:rPr lang="en-US" altLang="ko-KR" dirty="0" smtClean="0"/>
              <a:t> 	(</a:t>
            </a:r>
            <a:r>
              <a:rPr lang="ko-KR" altLang="en-US" dirty="0" smtClean="0"/>
              <a:t>더미 라이브러리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mech_lib</a:t>
            </a:r>
            <a:r>
              <a:rPr lang="en-US" altLang="ko-KR" dirty="0" smtClean="0"/>
              <a:t> 		(</a:t>
            </a:r>
            <a:r>
              <a:rPr lang="ko-KR" altLang="en-US" dirty="0" err="1" smtClean="0"/>
              <a:t>유틸</a:t>
            </a:r>
            <a:r>
              <a:rPr lang="ko-KR" altLang="en-US" dirty="0" smtClean="0"/>
              <a:t> 라이브러리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MSGLib</a:t>
            </a:r>
            <a:r>
              <a:rPr lang="en-US" altLang="ko-KR" dirty="0" smtClean="0"/>
              <a:t>		(</a:t>
            </a:r>
            <a:r>
              <a:rPr lang="en-US" altLang="ko-KR" dirty="0" err="1" smtClean="0"/>
              <a:t>MSGClient</a:t>
            </a:r>
            <a:r>
              <a:rPr lang="en-US" altLang="ko-KR" dirty="0" smtClean="0"/>
              <a:t> network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79512" y="3356992"/>
            <a:ext cx="8827972" cy="3362029"/>
            <a:chOff x="0" y="3212976"/>
            <a:chExt cx="8827972" cy="336202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3212976"/>
              <a:ext cx="2880321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87824" y="3284984"/>
              <a:ext cx="3024336" cy="190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56175" y="3284984"/>
              <a:ext cx="2671797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79912" y="5445224"/>
              <a:ext cx="5040560" cy="11297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오른쪽 화살표 7"/>
            <p:cNvSpPr/>
            <p:nvPr/>
          </p:nvSpPr>
          <p:spPr>
            <a:xfrm>
              <a:off x="2699792" y="4077072"/>
              <a:ext cx="36004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5868144" y="4509120"/>
              <a:ext cx="36004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 rot="5400000">
              <a:off x="8100392" y="5157192"/>
              <a:ext cx="36004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새로운 더미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 프로젝트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268760"/>
            <a:ext cx="1438750" cy="1727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212976"/>
            <a:ext cx="313782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15" y="3284984"/>
            <a:ext cx="401669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 rot="5400000">
            <a:off x="1223628" y="2672916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851920" y="3717032"/>
            <a:ext cx="1368152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067944" y="5229200"/>
            <a:ext cx="3240360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88024" y="2348880"/>
            <a:ext cx="3347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MSG_DummyClient_aaaa</a:t>
            </a:r>
            <a:r>
              <a:rPr lang="ko-KR" altLang="en-US" dirty="0" smtClean="0"/>
              <a:t>라는 폴더를 만들고 거기를 선택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설정변경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Svn</a:t>
            </a:r>
            <a:r>
              <a:rPr lang="ko-KR" altLang="en-US" dirty="0" smtClean="0"/>
              <a:t>을 이용한 버젼컨트롤 사용하고 싶으면 다음과 같이 수정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차후에 프로젝트폴더의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폴더를 제외한 모든 파일을 </a:t>
            </a:r>
            <a:r>
              <a:rPr lang="en-US" altLang="ko-KR" dirty="0" err="1" smtClean="0"/>
              <a:t>svn</a:t>
            </a:r>
            <a:r>
              <a:rPr lang="ko-KR" altLang="en-US" dirty="0" smtClean="0"/>
              <a:t>에 추가 하자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68960"/>
            <a:ext cx="2425700" cy="319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501008"/>
            <a:ext cx="4876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 flipV="1">
            <a:off x="2771800" y="3645024"/>
            <a:ext cx="720080" cy="24482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644008" y="4149080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16016" y="5229200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방금 저장해둔 </a:t>
            </a:r>
            <a:r>
              <a:rPr lang="en-US" altLang="ko-KR" dirty="0" err="1" smtClean="0"/>
              <a:t>MSG_DummyClient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Asset import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3312368" cy="21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84784"/>
            <a:ext cx="2925894" cy="233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293096"/>
            <a:ext cx="2952328" cy="232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>
            <a:off x="3779912" y="249289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364088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프로그램 테스트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2879850" cy="37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852936"/>
            <a:ext cx="508291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5940152" y="3645024"/>
            <a:ext cx="28803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3861048"/>
            <a:ext cx="28803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68144" y="4077072"/>
            <a:ext cx="288032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517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순으로 버튼 눌러서 접속확인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27984" y="1340768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플레이버튼 클릭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1772816"/>
            <a:ext cx="942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07504" y="5301208"/>
            <a:ext cx="3078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 err="1" smtClean="0"/>
              <a:t>DummyClient_lib</a:t>
            </a:r>
            <a:r>
              <a:rPr lang="en-US" altLang="ko-KR" sz="1200" dirty="0" smtClean="0"/>
              <a:t>&gt;Prefab&gt;</a:t>
            </a:r>
            <a:r>
              <a:rPr lang="en-US" altLang="ko-KR" sz="1200" dirty="0" err="1" smtClean="0"/>
              <a:t>DummyClient</a:t>
            </a:r>
            <a:r>
              <a:rPr lang="ko-KR" altLang="en-US" sz="1200" dirty="0" smtClean="0"/>
              <a:t>를  </a:t>
            </a:r>
            <a:r>
              <a:rPr lang="en-US" altLang="ko-KR" sz="1200" dirty="0" smtClean="0"/>
              <a:t>Hierarchy</a:t>
            </a:r>
            <a:r>
              <a:rPr lang="ko-KR" altLang="en-US" sz="1200" dirty="0" smtClean="0"/>
              <a:t>창에 드래그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419872" y="1556792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932040" y="2132856"/>
            <a:ext cx="93610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DummyClient_asdf</a:t>
            </a:r>
            <a:r>
              <a:rPr lang="ko-KR" altLang="en-US" dirty="0" smtClean="0"/>
              <a:t>를 수정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9832" y="1700808"/>
            <a:ext cx="2458616" cy="2520280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Project</a:t>
            </a:r>
            <a:r>
              <a:rPr lang="ko-KR" altLang="en-US" sz="1600" dirty="0" smtClean="0"/>
              <a:t>창의  </a:t>
            </a:r>
            <a:r>
              <a:rPr lang="en-US" altLang="ko-KR" sz="1600" dirty="0" err="1" smtClean="0"/>
              <a:t>DummyClient_asdf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폴더에서 모든 파일명의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asdf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aaaa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로 수정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반드시 </a:t>
            </a:r>
            <a:r>
              <a:rPr lang="ko-KR" altLang="en-US" sz="1600" dirty="0" err="1" smtClean="0"/>
              <a:t>유니티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Project</a:t>
            </a:r>
            <a:r>
              <a:rPr lang="ko-KR" altLang="en-US" sz="1600" dirty="0" smtClean="0"/>
              <a:t>창에서 </a:t>
            </a:r>
            <a:r>
              <a:rPr lang="ko-KR" altLang="en-US" sz="1600" dirty="0" err="1" smtClean="0"/>
              <a:t>수정할것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799"/>
            <a:ext cx="2664296" cy="505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628800"/>
            <a:ext cx="2736304" cy="506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오른쪽 화살표 5"/>
          <p:cNvSpPr/>
          <p:nvPr/>
        </p:nvSpPr>
        <p:spPr>
          <a:xfrm>
            <a:off x="3491880" y="4293096"/>
            <a:ext cx="1584176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DummyClient_aaaa</a:t>
            </a:r>
            <a:r>
              <a:rPr lang="ko-KR" altLang="en-US" dirty="0" smtClean="0"/>
              <a:t>폴더 소스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코드에 대해 다음과 같이 수정한다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asdf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aaaa</a:t>
            </a:r>
            <a:r>
              <a:rPr lang="ko-KR" altLang="en-US" dirty="0" smtClean="0"/>
              <a:t>로 바꾸기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nASDF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nAAAA</a:t>
            </a:r>
            <a:r>
              <a:rPr lang="ko-KR" altLang="en-US" dirty="0" smtClean="0"/>
              <a:t>또는 원하는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이름으로 변경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12976"/>
            <a:ext cx="4168700" cy="317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DummyClient_aaaa</a:t>
            </a:r>
            <a:r>
              <a:rPr lang="en-US" altLang="ko-KR" dirty="0" smtClean="0"/>
              <a:t> </a:t>
            </a:r>
            <a:r>
              <a:rPr lang="ko-KR" altLang="en-US" dirty="0" smtClean="0"/>
              <a:t>씬 열기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2538275" cy="123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556792"/>
            <a:ext cx="1224136" cy="138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1556792"/>
            <a:ext cx="3731543" cy="42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오른쪽 화살표 8"/>
          <p:cNvSpPr/>
          <p:nvPr/>
        </p:nvSpPr>
        <p:spPr>
          <a:xfrm>
            <a:off x="2843808" y="1628800"/>
            <a:ext cx="576064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358</Words>
  <Application>Microsoft Office PowerPoint</Application>
  <PresentationFormat>화면 슬라이드 쇼(4:3)</PresentationFormat>
  <Paragraphs>125</Paragraphs>
  <Slides>18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더미클라이언트 제작 샘플</vt:lpstr>
      <vt:lpstr>최신 Unity3d MSG_DummyClient 라이브러리 얻기</vt:lpstr>
      <vt:lpstr>새로운 더미Client 프로젝트 생성.</vt:lpstr>
      <vt:lpstr>프로젝트 설정변경.</vt:lpstr>
      <vt:lpstr>방금 저장해둔 MSG_DummyClient  Asset import</vt:lpstr>
      <vt:lpstr>샘플 프로그램 테스트</vt:lpstr>
      <vt:lpstr>DummyClient_asdf를 수정.</vt:lpstr>
      <vt:lpstr>DummyClient_aaaa폴더 소스 수정</vt:lpstr>
      <vt:lpstr>DummyClient_aaaa 씬 열기</vt:lpstr>
      <vt:lpstr>“DummyClient” 게임Object 설정 변경.</vt:lpstr>
      <vt:lpstr>“CmdEventManager”  GameObject 설정변경</vt:lpstr>
      <vt:lpstr>ServerListName설정</vt:lpstr>
      <vt:lpstr>수정된 Default Server List 를  플랫폼팀 위키서버에 업로드</vt:lpstr>
      <vt:lpstr>“NetEventManager”  GameObject수정.</vt:lpstr>
      <vt:lpstr>Proto파일 추출 batch file수정.</vt:lpstr>
      <vt:lpstr>수정된 proto-&gt;c#추출  스크립트 실행</vt:lpstr>
      <vt:lpstr> DummyClient_aaaa 씬 작동 확인.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더미클라이언트 제작 샘플.</dc:title>
  <dc:creator>조 욱래</dc:creator>
  <cp:lastModifiedBy>조 욱래</cp:lastModifiedBy>
  <cp:revision>28</cp:revision>
  <dcterms:created xsi:type="dcterms:W3CDTF">2012-11-21T08:15:12Z</dcterms:created>
  <dcterms:modified xsi:type="dcterms:W3CDTF">2012-11-23T04:20:15Z</dcterms:modified>
</cp:coreProperties>
</file>