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8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6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1224-228D-4BCA-936C-59285E1651D3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61288-520F-47BC-AEF9-F8CB37C2F0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서버가 꺼져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1001</a:t>
            </a:r>
            <a:r>
              <a:rPr lang="ko-KR" altLang="en-US" dirty="0" smtClean="0"/>
              <a:t>사용자의 로그만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6EA1-F69C-42A0-AF46-DDFEDCBBB988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F0C7-E85C-4607-BFA9-F7FF3A3CD4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샘플 더미클라이언트 툴 설명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</a:t>
            </a:r>
            <a:r>
              <a:rPr lang="ko-KR" altLang="en-US" dirty="0" smtClean="0"/>
              <a:t> 조욱래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두개의</a:t>
            </a:r>
            <a:r>
              <a:rPr lang="ko-KR" altLang="en-US" dirty="0" smtClean="0"/>
              <a:t> 창은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및 스케일링이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3033422" cy="186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2915816" y="3573016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5" y="1916832"/>
            <a:ext cx="461718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Window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556792"/>
            <a:ext cx="34233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3528" y="1700808"/>
            <a:ext cx="3995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사용자별</a:t>
            </a:r>
            <a:r>
              <a:rPr lang="ko-KR" altLang="en-US" sz="1200" dirty="0" smtClean="0"/>
              <a:t> 명령 탭 </a:t>
            </a:r>
            <a:r>
              <a:rPr lang="en-US" altLang="ko-KR" sz="1200" dirty="0" smtClean="0"/>
              <a:t>( 1001 , 1002  , 1003 , 1004 )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635896" y="1844824"/>
            <a:ext cx="1194134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419872" y="3356992"/>
            <a:ext cx="1872208" cy="22322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04864"/>
            <a:ext cx="2986646" cy="199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화살표 연결선 19"/>
          <p:cNvCxnSpPr/>
          <p:nvPr/>
        </p:nvCxnSpPr>
        <p:spPr>
          <a:xfrm flipH="1">
            <a:off x="3275856" y="5805264"/>
            <a:ext cx="338437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725144"/>
            <a:ext cx="2627440" cy="20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스크립트 파일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412776"/>
            <a:ext cx="2376264" cy="313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68760"/>
            <a:ext cx="1331412" cy="151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412776"/>
            <a:ext cx="4404051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1331640" y="2060848"/>
            <a:ext cx="576064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635896" y="1916832"/>
            <a:ext cx="288032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55576" y="3645024"/>
            <a:ext cx="4499992" cy="1800200"/>
            <a:chOff x="1619672" y="4293096"/>
            <a:chExt cx="4258816" cy="1552575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63688" y="4293096"/>
              <a:ext cx="4114800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타원 26"/>
            <p:cNvSpPr/>
            <p:nvPr/>
          </p:nvSpPr>
          <p:spPr>
            <a:xfrm>
              <a:off x="1619672" y="5157192"/>
              <a:ext cx="3816424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화살표 연결선 27"/>
          <p:cNvCxnSpPr/>
          <p:nvPr/>
        </p:nvCxnSpPr>
        <p:spPr>
          <a:xfrm flipH="1">
            <a:off x="4427984" y="2204864"/>
            <a:ext cx="3096344" cy="25922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6300192" y="1988840"/>
            <a:ext cx="25922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Change Server Window</a:t>
            </a:r>
            <a:endParaRPr lang="ko-KR" alt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81128"/>
            <a:ext cx="32403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4355975" y="4919414"/>
            <a:ext cx="100811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3" y="5927526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59" y="5783510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서버가 꺼져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9512" y="1412776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http://nwmsvn.nwinet.co.kr/index.php/Unity3d/DummyClient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988840"/>
            <a:ext cx="3450224" cy="180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844824"/>
            <a:ext cx="3434311" cy="2321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타원 14"/>
          <p:cNvSpPr/>
          <p:nvPr/>
        </p:nvSpPr>
        <p:spPr>
          <a:xfrm>
            <a:off x="4788024" y="2060848"/>
            <a:ext cx="3528392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 flipV="1">
            <a:off x="3563888" y="2672916"/>
            <a:ext cx="1224136" cy="900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796136" y="3284984"/>
            <a:ext cx="288032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Window</a:t>
            </a:r>
            <a:endParaRPr lang="ko-KR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2723376" cy="210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844824"/>
            <a:ext cx="2824247" cy="37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395536" y="5013176"/>
            <a:ext cx="2880320" cy="540640"/>
          </a:xfrm>
          <a:prstGeom prst="borderCallout2">
            <a:avLst>
              <a:gd name="adj1" fmla="val -193"/>
              <a:gd name="adj2" fmla="val 27985"/>
              <a:gd name="adj3" fmla="val -117909"/>
              <a:gd name="adj4" fmla="val 8476"/>
              <a:gd name="adj5" fmla="val -296807"/>
              <a:gd name="adj6" fmla="val 41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최대 </a:t>
            </a:r>
            <a:r>
              <a:rPr lang="ko-KR" altLang="en-US" dirty="0" err="1" smtClean="0"/>
              <a:t>로그라인수</a:t>
            </a:r>
            <a:endParaRPr lang="ko-KR" altLang="en-US" dirty="0"/>
          </a:p>
        </p:txBody>
      </p:sp>
      <p:sp>
        <p:nvSpPr>
          <p:cNvPr id="8" name="설명선 1 7"/>
          <p:cNvSpPr/>
          <p:nvPr/>
        </p:nvSpPr>
        <p:spPr>
          <a:xfrm>
            <a:off x="2051720" y="4365104"/>
            <a:ext cx="2520280" cy="360040"/>
          </a:xfrm>
          <a:prstGeom prst="borderCallout1">
            <a:avLst>
              <a:gd name="adj1" fmla="val 2496"/>
              <a:gd name="adj2" fmla="val 1245"/>
              <a:gd name="adj3" fmla="val -175142"/>
              <a:gd name="adj4" fmla="val 6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서버리스트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9" name="설명선 1 8"/>
          <p:cNvSpPr/>
          <p:nvPr/>
        </p:nvSpPr>
        <p:spPr>
          <a:xfrm>
            <a:off x="2843808" y="1340768"/>
            <a:ext cx="2592288" cy="432048"/>
          </a:xfrm>
          <a:prstGeom prst="borderCallout1">
            <a:avLst>
              <a:gd name="adj1" fmla="val 50920"/>
              <a:gd name="adj2" fmla="val -996"/>
              <a:gd name="adj3" fmla="val 190385"/>
              <a:gd name="adj4" fmla="val -32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사용할 게임 </a:t>
            </a:r>
            <a:r>
              <a:rPr lang="en-US" altLang="ko-KR" dirty="0" smtClean="0"/>
              <a:t>ID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13" idx="2"/>
          </p:cNvCxnSpPr>
          <p:nvPr/>
        </p:nvCxnSpPr>
        <p:spPr>
          <a:xfrm flipV="1">
            <a:off x="2627784" y="2168860"/>
            <a:ext cx="2160240" cy="4680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788024" y="1988840"/>
            <a:ext cx="28083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15616" y="2132856"/>
            <a:ext cx="1512168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LogWindow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72816"/>
            <a:ext cx="38412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4211960" y="1916832"/>
            <a:ext cx="864096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3568" y="1412776"/>
            <a:ext cx="3995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로그 종류별 보기 탭 </a:t>
            </a:r>
            <a:endParaRPr lang="en-US" altLang="ko-KR" sz="1200" dirty="0" smtClean="0"/>
          </a:p>
          <a:p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alll</a:t>
            </a:r>
            <a:r>
              <a:rPr lang="en-US" altLang="ko-KR" sz="1200" dirty="0" smtClean="0"/>
              <a:t> , Error , Net , 1001</a:t>
            </a:r>
            <a:r>
              <a:rPr lang="ko-KR" altLang="en-US" sz="1200" dirty="0" smtClean="0"/>
              <a:t>사용자로그 </a:t>
            </a:r>
            <a:r>
              <a:rPr lang="en-US" altLang="ko-KR" sz="1200" dirty="0" smtClean="0"/>
              <a:t>1002</a:t>
            </a:r>
            <a:r>
              <a:rPr lang="ko-KR" altLang="en-US" sz="1200" dirty="0" smtClean="0"/>
              <a:t>사용자로그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348880"/>
            <a:ext cx="1656184" cy="195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4797152"/>
            <a:ext cx="2182936" cy="170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 flipH="1">
            <a:off x="2987824" y="2204864"/>
            <a:ext cx="3888432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779912" y="2276872"/>
            <a:ext cx="3888432" cy="26642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51720" y="4509120"/>
            <a:ext cx="2018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1001</a:t>
            </a:r>
            <a:r>
              <a:rPr lang="ko-KR" altLang="en-US" sz="1200" dirty="0" smtClean="0"/>
              <a:t>사용자의 로그만 보기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059832" y="2348880"/>
            <a:ext cx="18722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Net send/</a:t>
            </a:r>
            <a:r>
              <a:rPr lang="en-US" altLang="ko-KR" sz="1200" dirty="0" err="1" smtClean="0"/>
              <a:t>recv</a:t>
            </a:r>
            <a:r>
              <a:rPr lang="ko-KR" altLang="en-US" sz="1200" dirty="0" smtClean="0"/>
              <a:t>로그보기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79</Words>
  <Application>Microsoft Office PowerPoint</Application>
  <PresentationFormat>화면 슬라이드 쇼(4:3)</PresentationFormat>
  <Paragraphs>23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샘플 더미클라이언트 툴 설명</vt:lpstr>
      <vt:lpstr>두개의 창은  이동 및 스케일링이 가능.</vt:lpstr>
      <vt:lpstr>Command Window</vt:lpstr>
      <vt:lpstr>Command 스크립트 파일</vt:lpstr>
      <vt:lpstr>Change Server Window</vt:lpstr>
      <vt:lpstr>Config Window</vt:lpstr>
      <vt:lpstr>LogWindow</vt:lpstr>
      <vt:lpstr>Q/A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43</cp:revision>
  <dcterms:created xsi:type="dcterms:W3CDTF">2012-11-22T04:40:41Z</dcterms:created>
  <dcterms:modified xsi:type="dcterms:W3CDTF">2012-11-23T02:53:30Z</dcterms:modified>
</cp:coreProperties>
</file>