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09DC-BEA9-423E-9447-D82C874087DE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20CD9-79F6-4AD9-A3FA-ACAA4DD518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최초 접속할 서버정보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탬플릿코드를</a:t>
            </a:r>
            <a:r>
              <a:rPr lang="ko-KR" altLang="en-US" dirty="0" smtClean="0"/>
              <a:t> 복사한 후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aaaa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my_func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바꾼다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aaaa_cmd_item.cs</a:t>
            </a:r>
            <a:r>
              <a:rPr lang="ko-KR" altLang="en-US" dirty="0" smtClean="0"/>
              <a:t>를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aaaa_cmd_item.cs</a:t>
            </a:r>
            <a:r>
              <a:rPr lang="ko-KR" altLang="en-US" dirty="0" smtClean="0"/>
              <a:t>를 드래그하여 그림과 같이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버젼및</a:t>
            </a:r>
            <a:r>
              <a:rPr lang="ko-KR" altLang="en-US" dirty="0" smtClean="0"/>
              <a:t> 서비스번호지정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모듈이름은 다음과 같은 규칙으로 만들어져야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aaaa_recv_GameServer_Client.cs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aaaa_recv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Recv</a:t>
            </a:r>
            <a:r>
              <a:rPr lang="en-US" altLang="ko-KR" baseline="0" dirty="0" smtClean="0"/>
              <a:t> Prefix</a:t>
            </a:r>
          </a:p>
          <a:p>
            <a:r>
              <a:rPr lang="en-US" altLang="ko-KR" dirty="0" err="1" smtClean="0"/>
              <a:t>GameServer_Client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PT_GameServer.Proto</a:t>
            </a:r>
            <a:r>
              <a:rPr lang="ko-KR" altLang="en-US" dirty="0" smtClean="0"/>
              <a:t>에 정의된 최상위 네트웍패킷 메시지이름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Usergate</a:t>
            </a:r>
            <a:r>
              <a:rPr lang="ko-KR" altLang="en-US" dirty="0" smtClean="0"/>
              <a:t>서버로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클라이언트로 날라오는 </a:t>
            </a:r>
            <a:r>
              <a:rPr lang="ko-KR" altLang="en-US" dirty="0" err="1" smtClean="0"/>
              <a:t>패킷이므로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Aaaa_recv_UserGateServer_Client.cs</a:t>
            </a:r>
            <a:r>
              <a:rPr lang="ko-KR" altLang="en-US" baseline="0" dirty="0" smtClean="0"/>
              <a:t> 파일을 연다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UserGateServer</a:t>
            </a:r>
            <a:r>
              <a:rPr lang="ko-KR" altLang="en-US" dirty="0" smtClean="0"/>
              <a:t>로 보내기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1288-520F-47BC-AEF9-F8CB37C2F02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EE64-073B-4C55-A4C0-BEAC05FBCBC5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91E7-8C50-4EE8-B3FE-45A71552B0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DummyClient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샘플 더미클라이언트 모듈설명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조욱래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861048"/>
            <a:ext cx="2335686" cy="158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861048"/>
            <a:ext cx="220409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새로운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카테고리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2165722"/>
            <a:ext cx="309599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2185293"/>
            <a:ext cx="1223020" cy="134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1547664" y="5373216"/>
            <a:ext cx="10081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31840" y="2545333"/>
            <a:ext cx="1965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aaaa_cmd_item.cs</a:t>
            </a:r>
            <a:r>
              <a:rPr lang="ko-KR" altLang="en-US" sz="1200" dirty="0" smtClean="0"/>
              <a:t>를 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2333" y="3789040"/>
            <a:ext cx="2311667" cy="250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화살표 연결선 16"/>
          <p:cNvCxnSpPr/>
          <p:nvPr/>
        </p:nvCxnSpPr>
        <p:spPr>
          <a:xfrm flipV="1">
            <a:off x="2915816" y="2761357"/>
            <a:ext cx="2808312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4932040" y="5229200"/>
            <a:ext cx="201622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endCxn id="9222" idx="0"/>
          </p:cNvCxnSpPr>
          <p:nvPr/>
        </p:nvCxnSpPr>
        <p:spPr>
          <a:xfrm>
            <a:off x="6444208" y="2761357"/>
            <a:ext cx="1543959" cy="10276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283968" y="4365104"/>
            <a:ext cx="3315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 smtClean="0"/>
              <a:t>탬플릿</a:t>
            </a:r>
            <a:r>
              <a:rPr lang="ko-KR" altLang="en-US" dirty="0" smtClean="0"/>
              <a:t> 코드를 </a:t>
            </a:r>
            <a:r>
              <a:rPr lang="en-US" altLang="ko-KR" dirty="0" err="1" smtClean="0"/>
              <a:t>Copy&amp;Paste</a:t>
            </a:r>
            <a:r>
              <a:rPr lang="ko-KR" altLang="en-US" dirty="0" smtClean="0"/>
              <a:t>후 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nASDF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nAAAA</a:t>
            </a:r>
            <a:r>
              <a:rPr lang="ko-KR" altLang="en-US" dirty="0" smtClean="0"/>
              <a:t>로 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Asdf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aaaa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CmdEventManager</a:t>
            </a:r>
            <a:r>
              <a:rPr lang="en-US" altLang="ko-KR" dirty="0" smtClean="0"/>
              <a:t>(GO)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콤퍼넌트로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3" name="그룹 9"/>
          <p:cNvGrpSpPr/>
          <p:nvPr/>
        </p:nvGrpSpPr>
        <p:grpSpPr>
          <a:xfrm>
            <a:off x="467544" y="1844824"/>
            <a:ext cx="7632848" cy="4191000"/>
            <a:chOff x="827584" y="2132856"/>
            <a:chExt cx="7632848" cy="4191000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2132856"/>
              <a:ext cx="6562725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971600" y="2564904"/>
              <a:ext cx="165618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115616" y="5013176"/>
              <a:ext cx="165618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419872" y="5733256"/>
              <a:ext cx="5040560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2372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드래그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71800" y="4941168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20888"/>
            <a:ext cx="887656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item.buy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명령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item.buy</a:t>
            </a:r>
            <a:r>
              <a:rPr lang="en-US" altLang="ko-KR" dirty="0" smtClean="0"/>
              <a:t> &lt;USER_ID&gt; &lt;ITEM_NAME&gt; [ITEM_COUNT=1]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91072" y="3212976"/>
            <a:ext cx="8029400" cy="360040"/>
          </a:xfrm>
          <a:prstGeom prst="roundRect">
            <a:avLst>
              <a:gd name="adj" fmla="val 140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5576" y="4509120"/>
            <a:ext cx="7992888" cy="504056"/>
          </a:xfrm>
          <a:prstGeom prst="roundRect">
            <a:avLst>
              <a:gd name="adj" fmla="val 140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3015456"/>
            <a:ext cx="67437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691680" y="3861048"/>
            <a:ext cx="3060848" cy="360040"/>
          </a:xfrm>
          <a:prstGeom prst="roundRect">
            <a:avLst>
              <a:gd name="adj" fmla="val 140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32040" y="3645024"/>
            <a:ext cx="2664296" cy="360040"/>
          </a:xfrm>
          <a:prstGeom prst="roundRect">
            <a:avLst>
              <a:gd name="adj" fmla="val 140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7"/>
          <p:cNvGrpSpPr/>
          <p:nvPr/>
        </p:nvGrpSpPr>
        <p:grpSpPr>
          <a:xfrm>
            <a:off x="6372200" y="1556792"/>
            <a:ext cx="2487849" cy="2048619"/>
            <a:chOff x="6444208" y="3212976"/>
            <a:chExt cx="2487849" cy="204861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44208" y="3212976"/>
              <a:ext cx="2487849" cy="9780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16216" y="4365104"/>
              <a:ext cx="2235554" cy="8964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2" name="직선 화살표 연결선 11"/>
            <p:cNvCxnSpPr/>
            <p:nvPr/>
          </p:nvCxnSpPr>
          <p:spPr>
            <a:xfrm flipH="1">
              <a:off x="7740352" y="3933056"/>
              <a:ext cx="36004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7524328" y="3962400"/>
              <a:ext cx="533822" cy="6187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NetEventManager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340768"/>
            <a:ext cx="1590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7704" y="1340768"/>
            <a:ext cx="3696240" cy="34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중괄호 5"/>
          <p:cNvSpPr/>
          <p:nvPr/>
        </p:nvSpPr>
        <p:spPr>
          <a:xfrm>
            <a:off x="4139952" y="3429000"/>
            <a:ext cx="72008" cy="216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V="1">
            <a:off x="4211960" y="2247900"/>
            <a:ext cx="2671440" cy="1289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중괄호 16"/>
          <p:cNvSpPr/>
          <p:nvPr/>
        </p:nvSpPr>
        <p:spPr>
          <a:xfrm>
            <a:off x="5580112" y="4005064"/>
            <a:ext cx="216024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280" y="3861048"/>
            <a:ext cx="1808984" cy="214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직선 화살표 연결선 23"/>
          <p:cNvCxnSpPr/>
          <p:nvPr/>
        </p:nvCxnSpPr>
        <p:spPr>
          <a:xfrm>
            <a:off x="4644008" y="4077072"/>
            <a:ext cx="2429892" cy="590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283968" y="4077072"/>
            <a:ext cx="280831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067944" y="5517232"/>
            <a:ext cx="3059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/>
              <a:t>PT_GameServer.proto</a:t>
            </a:r>
            <a:r>
              <a:rPr lang="ko-KR" altLang="en-US" sz="1100" dirty="0" smtClean="0"/>
              <a:t>와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PT_UserGateServer.proto</a:t>
            </a:r>
            <a:r>
              <a:rPr lang="ko-KR" altLang="en-US" sz="1100" dirty="0" smtClean="0"/>
              <a:t>에 정의된 패킷이 서버로부터 </a:t>
            </a:r>
            <a:r>
              <a:rPr lang="ko-KR" altLang="en-US" sz="1100" dirty="0" err="1" smtClean="0"/>
              <a:t>받았을때</a:t>
            </a:r>
            <a:r>
              <a:rPr lang="ko-KR" altLang="en-US" sz="1100" dirty="0" smtClean="0"/>
              <a:t> 호출할 </a:t>
            </a:r>
            <a:r>
              <a:rPr lang="en-US" altLang="ko-KR" sz="1100" dirty="0" smtClean="0"/>
              <a:t>Receiver</a:t>
            </a:r>
            <a:r>
              <a:rPr lang="ko-KR" altLang="en-US" sz="1100" dirty="0" smtClean="0"/>
              <a:t>가 있는 콤퍼넌트</a:t>
            </a:r>
            <a:r>
              <a:rPr lang="en-US" altLang="ko-KR" sz="1100" dirty="0" smtClean="0"/>
              <a:t>(c#)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접두어</a:t>
            </a:r>
            <a:r>
              <a:rPr lang="ko-KR" altLang="en-US" sz="1100" dirty="0" smtClean="0"/>
              <a:t> 지정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6444208" y="1268760"/>
            <a:ext cx="22894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프로젝트 </a:t>
            </a:r>
            <a:r>
              <a:rPr lang="ko-KR" altLang="en-US" sz="1100" dirty="0" err="1" smtClean="0"/>
              <a:t>버젼및</a:t>
            </a:r>
            <a:r>
              <a:rPr lang="ko-KR" altLang="en-US" sz="1100" dirty="0" smtClean="0"/>
              <a:t> 서비스번호지정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네트웍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en-US" altLang="ko-KR" dirty="0" smtClean="0"/>
              <a:t>Receiver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005064"/>
            <a:ext cx="4608512" cy="26642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모듈이름은 다음과 같은 규칙으로 만들어져야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aaaa_recv_GameServer_Client.cs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aaaa_recv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Recv</a:t>
            </a:r>
            <a:r>
              <a:rPr lang="en-US" altLang="ko-KR" dirty="0" smtClean="0"/>
              <a:t> Prefix </a:t>
            </a:r>
            <a:r>
              <a:rPr lang="ko-KR" altLang="en-US" dirty="0" smtClean="0"/>
              <a:t>에 정의하나 이름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GameServer_Client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 smtClean="0"/>
              <a:t>PT_GameServer.Proto</a:t>
            </a:r>
            <a:r>
              <a:rPr lang="ko-KR" altLang="en-US" dirty="0" smtClean="0"/>
              <a:t>에 정의된 최상위 네트웍패킷 메시지이름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556792"/>
            <a:ext cx="2160240" cy="1403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268761"/>
            <a:ext cx="3154313" cy="3457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268760"/>
            <a:ext cx="1637586" cy="196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1348740" y="1772816"/>
            <a:ext cx="1639084" cy="12599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779912" y="1808624"/>
            <a:ext cx="3456384" cy="24124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중괄호 12"/>
          <p:cNvSpPr/>
          <p:nvPr/>
        </p:nvSpPr>
        <p:spPr>
          <a:xfrm>
            <a:off x="5436096" y="4005064"/>
            <a:ext cx="288032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788024" y="4293096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네트웍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en-US" altLang="ko-KR" dirty="0" smtClean="0"/>
              <a:t>Receiver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서버로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네트웍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받았을때</a:t>
            </a:r>
            <a:r>
              <a:rPr lang="ko-KR" altLang="en-US" dirty="0" smtClean="0"/>
              <a:t> 처리함수</a:t>
            </a:r>
            <a:r>
              <a:rPr lang="en-US" altLang="ko-KR" dirty="0" smtClean="0"/>
              <a:t>(Receiver)</a:t>
            </a:r>
            <a:r>
              <a:rPr lang="ko-KR" altLang="en-US" dirty="0" smtClean="0"/>
              <a:t>를 만들고 로그를 찍어보는 과정을 보여준다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UserGateServer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새로운 추가된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en-US" altLang="ko-KR" dirty="0" smtClean="0"/>
              <a:t>( ug2x_echo)</a:t>
            </a:r>
            <a:r>
              <a:rPr lang="ko-KR" altLang="en-US" dirty="0" smtClean="0"/>
              <a:t>을 받았을때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060848"/>
            <a:ext cx="40693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276872"/>
            <a:ext cx="2016224" cy="155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7504" y="177281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en-US" altLang="ko-KR" sz="1200" dirty="0" err="1" smtClean="0"/>
              <a:t>Usergate</a:t>
            </a:r>
            <a:r>
              <a:rPr lang="ko-KR" altLang="en-US" sz="1200" dirty="0" smtClean="0"/>
              <a:t>서버로 </a:t>
            </a:r>
            <a:r>
              <a:rPr lang="ko-KR" altLang="en-US" sz="1200" dirty="0" err="1" smtClean="0"/>
              <a:t>부터</a:t>
            </a:r>
            <a:r>
              <a:rPr lang="ko-KR" altLang="en-US" sz="1200" dirty="0" smtClean="0"/>
              <a:t> 클라이언트로 날라오는 </a:t>
            </a:r>
            <a:r>
              <a:rPr lang="ko-KR" altLang="en-US" sz="1200" dirty="0" err="1" smtClean="0"/>
              <a:t>패킷이므로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Aaaa_recv_UserGateServer_Client.cs</a:t>
            </a:r>
            <a:r>
              <a:rPr lang="ko-KR" altLang="en-US" sz="1200" dirty="0" smtClean="0"/>
              <a:t> 파일을 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5589240"/>
            <a:ext cx="3096344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76056" y="4077072"/>
            <a:ext cx="3096344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48264" y="4509120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2) </a:t>
            </a:r>
            <a:r>
              <a:rPr lang="ko-KR" altLang="en-US" sz="1200" dirty="0" err="1" smtClean="0"/>
              <a:t>탬플릿</a:t>
            </a:r>
            <a:r>
              <a:rPr lang="ko-KR" altLang="en-US" sz="1200" dirty="0" smtClean="0"/>
              <a:t> 코드를 복사하여 </a:t>
            </a:r>
            <a:r>
              <a:rPr lang="en-US" altLang="ko-KR" sz="1200" dirty="0" smtClean="0"/>
              <a:t>ug2x_echo</a:t>
            </a:r>
            <a:r>
              <a:rPr lang="ko-KR" altLang="en-US" sz="1200" dirty="0" smtClean="0"/>
              <a:t>라는 리시버를 만든다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2699792" y="2708920"/>
            <a:ext cx="1728192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21088"/>
            <a:ext cx="2771800" cy="940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87624" y="5013176"/>
            <a:ext cx="2736304" cy="1604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아래쪽 화살표 12"/>
          <p:cNvSpPr/>
          <p:nvPr/>
        </p:nvSpPr>
        <p:spPr>
          <a:xfrm rot="10417045">
            <a:off x="7331202" y="5175866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413760" y="4701540"/>
            <a:ext cx="3345180" cy="1630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서버로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보내기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NetEventPlugin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Client -&gt; </a:t>
            </a:r>
            <a:r>
              <a:rPr lang="en-US" altLang="ko-KR" dirty="0" err="1" smtClean="0"/>
              <a:t>UserGateServer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ug.proto</a:t>
            </a:r>
            <a:r>
              <a:rPr lang="ko-KR" altLang="en-US" dirty="0" smtClean="0"/>
              <a:t>의 메시지 보내기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send_to_MSG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MSG.AbstractRequest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req,string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logString</a:t>
            </a:r>
            <a:r>
              <a:rPr lang="en-US" altLang="ko-KR" dirty="0" smtClean="0"/>
              <a:t>=null);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NetEventPlugin_aaaa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Client -&gt; </a:t>
            </a:r>
            <a:r>
              <a:rPr lang="en-US" altLang="ko-KR" dirty="0" err="1" smtClean="0"/>
              <a:t>UserGate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로 보내기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send_to_ug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nProtoUGaaaa.Client_UserGateServer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Client -&gt; </a:t>
            </a:r>
            <a:r>
              <a:rPr lang="en-US" altLang="ko-KR" dirty="0" err="1" smtClean="0"/>
              <a:t>GameServer</a:t>
            </a:r>
            <a:r>
              <a:rPr lang="ko-KR" altLang="en-US" dirty="0" smtClean="0"/>
              <a:t>로 보내기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send_to_gs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nProtoGSaaaa.Client_GameServer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653136"/>
            <a:ext cx="2806625" cy="1811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653136"/>
            <a:ext cx="3096344" cy="1797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256" y="3140968"/>
            <a:ext cx="2130177" cy="150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>
            <a:stCxn id="13" idx="1"/>
          </p:cNvCxnSpPr>
          <p:nvPr/>
        </p:nvCxnSpPr>
        <p:spPr>
          <a:xfrm>
            <a:off x="6084168" y="3392996"/>
            <a:ext cx="1152128" cy="9721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>
            <a:off x="5796136" y="2780928"/>
            <a:ext cx="288032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1340768"/>
            <a:ext cx="1588393" cy="165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오른쪽 중괄호 19"/>
          <p:cNvSpPr/>
          <p:nvPr/>
        </p:nvSpPr>
        <p:spPr>
          <a:xfrm>
            <a:off x="6228184" y="1556792"/>
            <a:ext cx="432048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60232" y="2060848"/>
            <a:ext cx="1043588" cy="5375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NetEventPlugin.send_to_MSG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996952"/>
            <a:ext cx="46958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40768"/>
            <a:ext cx="2738174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직선 화살표 연결선 5"/>
          <p:cNvCxnSpPr>
            <a:endCxn id="10" idx="1"/>
          </p:cNvCxnSpPr>
          <p:nvPr/>
        </p:nvCxnSpPr>
        <p:spPr>
          <a:xfrm>
            <a:off x="2699792" y="4437112"/>
            <a:ext cx="1080120" cy="4680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왼쪽 중괄호 9"/>
          <p:cNvSpPr/>
          <p:nvPr/>
        </p:nvSpPr>
        <p:spPr>
          <a:xfrm>
            <a:off x="3779912" y="4005064"/>
            <a:ext cx="144016" cy="18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39952" y="5589240"/>
            <a:ext cx="194421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21870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폴더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59832" y="6165304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“DummyClient-31- </a:t>
            </a:r>
            <a:r>
              <a:rPr lang="ko-KR" altLang="en-US" sz="1200" dirty="0" smtClean="0"/>
              <a:t>공용모듈 설명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DummyClient_lib</a:t>
            </a:r>
            <a:r>
              <a:rPr lang="en-US" altLang="ko-KR" sz="1200" dirty="0" smtClean="0"/>
              <a:t>).</a:t>
            </a:r>
            <a:r>
              <a:rPr lang="en-US" altLang="ko-KR" sz="1200" dirty="0" err="1" smtClean="0"/>
              <a:t>docx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문서 참조</a:t>
            </a:r>
            <a:endParaRPr lang="ko-KR" altLang="en-US" sz="1200" dirty="0"/>
          </a:p>
        </p:txBody>
      </p:sp>
      <p:cxnSp>
        <p:nvCxnSpPr>
          <p:cNvPr id="8" name="직선 화살표 연결선 7"/>
          <p:cNvCxnSpPr>
            <a:stCxn id="9" idx="6"/>
            <a:endCxn id="7" idx="1"/>
          </p:cNvCxnSpPr>
          <p:nvPr/>
        </p:nvCxnSpPr>
        <p:spPr>
          <a:xfrm>
            <a:off x="2051720" y="6057292"/>
            <a:ext cx="1008112" cy="2465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79512" y="5805264"/>
            <a:ext cx="187220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24" idx="1"/>
          </p:cNvCxnSpPr>
          <p:nvPr/>
        </p:nvCxnSpPr>
        <p:spPr>
          <a:xfrm flipV="1">
            <a:off x="2267744" y="2363689"/>
            <a:ext cx="648072" cy="1292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79512" y="2204864"/>
            <a:ext cx="208823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1520" y="3429000"/>
            <a:ext cx="208823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15816" y="2132856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Command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실행시</a:t>
            </a:r>
            <a:r>
              <a:rPr lang="ko-KR" altLang="en-US" sz="1200" dirty="0" smtClean="0"/>
              <a:t> 호출되는 </a:t>
            </a:r>
            <a:r>
              <a:rPr lang="ko-KR" altLang="en-US" sz="1200" dirty="0" err="1" smtClean="0"/>
              <a:t>구현부</a:t>
            </a:r>
            <a:r>
              <a:rPr lang="en-US" altLang="ko-KR" sz="1200" dirty="0" smtClean="0"/>
              <a:t>(c#) </a:t>
            </a:r>
          </a:p>
          <a:p>
            <a:r>
              <a:rPr lang="en-US" altLang="ko-KR" sz="1200" dirty="0" smtClean="0"/>
              <a:t>“@</a:t>
            </a:r>
            <a:r>
              <a:rPr lang="en-US" altLang="ko-KR" sz="1200" dirty="0" err="1" smtClean="0"/>
              <a:t>user.login</a:t>
            </a:r>
            <a:r>
              <a:rPr lang="en-US" altLang="ko-KR" sz="1200" dirty="0" smtClean="0"/>
              <a:t> 1001”</a:t>
            </a:r>
            <a:r>
              <a:rPr lang="ko-KR" altLang="en-US" sz="1200" dirty="0" smtClean="0"/>
              <a:t>이라고 입력하면 </a:t>
            </a:r>
            <a:r>
              <a:rPr lang="en-US" altLang="ko-KR" sz="1200" dirty="0" err="1" smtClean="0"/>
              <a:t>aaaa_cmd_user.cs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login</a:t>
            </a:r>
            <a:r>
              <a:rPr lang="ko-KR" altLang="en-US" sz="1200" dirty="0" smtClean="0"/>
              <a:t>함수가 호출된다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835696" y="2924944"/>
            <a:ext cx="1152128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87824" y="2780928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Command script file (text)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1907704" y="3501008"/>
            <a:ext cx="1152128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59832" y="3356992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서버에러 리스트 파일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131840" y="3933056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GameServer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 Client</a:t>
            </a:r>
            <a:r>
              <a:rPr lang="ko-KR" altLang="en-US" sz="1200" dirty="0" smtClean="0"/>
              <a:t>로 보내지는 </a:t>
            </a:r>
            <a:r>
              <a:rPr lang="ko-KR" altLang="en-US" sz="1200" dirty="0" err="1" smtClean="0"/>
              <a:t>네트웍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Reciever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구현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267744" y="4077072"/>
            <a:ext cx="936104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411760" y="4365104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347864" y="4293096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UserGateServer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Client</a:t>
            </a:r>
            <a:r>
              <a:rPr lang="ko-KR" altLang="en-US" sz="1200" dirty="0" smtClean="0"/>
              <a:t>로 보내지는 </a:t>
            </a:r>
            <a:r>
              <a:rPr lang="ko-KR" altLang="en-US" sz="1200" dirty="0" err="1" smtClean="0"/>
              <a:t>네트웍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Reciever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구현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endCxn id="37" idx="1"/>
          </p:cNvCxnSpPr>
          <p:nvPr/>
        </p:nvCxnSpPr>
        <p:spPr>
          <a:xfrm>
            <a:off x="1835696" y="4437112"/>
            <a:ext cx="1512168" cy="2825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347864" y="4581128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MSG(</a:t>
            </a:r>
            <a:r>
              <a:rPr lang="en-US" altLang="ko-KR" sz="1200" dirty="0" err="1" smtClean="0"/>
              <a:t>ug.proto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메시지 처리 루틴 구현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051720" y="5445224"/>
            <a:ext cx="1512168" cy="2825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635896" y="5589240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Proto</a:t>
            </a:r>
            <a:r>
              <a:rPr lang="ko-KR" altLang="en-US" sz="1200" dirty="0" smtClean="0"/>
              <a:t>파일에서 </a:t>
            </a:r>
            <a:r>
              <a:rPr lang="en-US" altLang="ko-KR" sz="1200" dirty="0" smtClean="0"/>
              <a:t>c#</a:t>
            </a:r>
            <a:r>
              <a:rPr lang="ko-KR" altLang="en-US" sz="1200" dirty="0" smtClean="0"/>
              <a:t>코드 추출 배치파일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1403648" y="5157192"/>
            <a:ext cx="1728192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131840" y="5085184"/>
            <a:ext cx="4968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Gamelogic.proto</a:t>
            </a:r>
            <a:r>
              <a:rPr lang="en-US" altLang="ko-KR" sz="1200" dirty="0" smtClean="0"/>
              <a:t>  , </a:t>
            </a:r>
            <a:r>
              <a:rPr lang="en-US" altLang="ko-KR" sz="1200" dirty="0" err="1" smtClean="0"/>
              <a:t>PT_GameServer.proto</a:t>
            </a:r>
            <a:r>
              <a:rPr lang="en-US" altLang="ko-KR" sz="1200" dirty="0" smtClean="0"/>
              <a:t> , </a:t>
            </a:r>
            <a:r>
              <a:rPr lang="en-US" altLang="ko-KR" sz="1200" dirty="0" err="1" smtClean="0"/>
              <a:t>PT_UserGateServer.proto</a:t>
            </a:r>
            <a:endParaRPr lang="ko-KR" altLang="en-US" sz="1200" dirty="0"/>
          </a:p>
        </p:txBody>
      </p:sp>
      <p:sp>
        <p:nvSpPr>
          <p:cNvPr id="28" name="오른쪽 중괄호 27"/>
          <p:cNvSpPr/>
          <p:nvPr/>
        </p:nvSpPr>
        <p:spPr>
          <a:xfrm>
            <a:off x="7884368" y="3933056"/>
            <a:ext cx="216024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28384" y="44371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팀에</a:t>
            </a:r>
            <a:endParaRPr lang="en-US" altLang="ko-KR" sz="1200" dirty="0" smtClean="0"/>
          </a:p>
          <a:p>
            <a:r>
              <a:rPr lang="ko-KR" altLang="en-US" sz="1200" dirty="0" smtClean="0"/>
              <a:t>맞게 구성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NetEventPlugin_aaaa.send_to_ug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2996952"/>
            <a:ext cx="5143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429000"/>
            <a:ext cx="3096344" cy="1797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204864"/>
            <a:ext cx="3495675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왼쪽 중괄호 6"/>
          <p:cNvSpPr/>
          <p:nvPr/>
        </p:nvSpPr>
        <p:spPr>
          <a:xfrm>
            <a:off x="3419872" y="4149080"/>
            <a:ext cx="648072" cy="86409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67944" y="4869160"/>
            <a:ext cx="194421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NetEventPlugin_aaaa.send_to_gs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429000"/>
            <a:ext cx="3136492" cy="2024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84984"/>
            <a:ext cx="48577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988840"/>
            <a:ext cx="351472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왼쪽 중괄호 6"/>
          <p:cNvSpPr/>
          <p:nvPr/>
        </p:nvSpPr>
        <p:spPr>
          <a:xfrm>
            <a:off x="3419872" y="4365104"/>
            <a:ext cx="720080" cy="936104"/>
          </a:xfrm>
          <a:prstGeom prst="leftBrace">
            <a:avLst>
              <a:gd name="adj1" fmla="val 8333"/>
              <a:gd name="adj2" fmla="val 508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39952" y="5157192"/>
            <a:ext cx="194421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780928"/>
            <a:ext cx="2844155" cy="88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CmdEventManager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설정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268760"/>
            <a:ext cx="11652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1043608" y="1556792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1268760"/>
            <a:ext cx="3517873" cy="546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3275856" y="1700808"/>
            <a:ext cx="2088232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0072" y="1412776"/>
            <a:ext cx="3923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탭에 보여질 </a:t>
            </a:r>
            <a:r>
              <a:rPr lang="en-US" altLang="ko-KR" sz="1200" dirty="0" smtClean="0"/>
              <a:t>user 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Command Script</a:t>
            </a:r>
            <a:r>
              <a:rPr lang="ko-KR" altLang="en-US" sz="1200" dirty="0" smtClean="0"/>
              <a:t>파일지정</a:t>
            </a:r>
            <a:endParaRPr lang="ko-KR" altLang="en-US" sz="12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1628800"/>
            <a:ext cx="3024336" cy="58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1691680" y="2060848"/>
            <a:ext cx="2016224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810000" y="3356992"/>
            <a:ext cx="2994248" cy="8873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203848" y="4365104"/>
            <a:ext cx="108012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20072" y="2564904"/>
            <a:ext cx="3923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실행될 명령 카테고리의  </a:t>
            </a:r>
            <a:r>
              <a:rPr lang="en-US" altLang="ko-KR" sz="1200" dirty="0" smtClean="0"/>
              <a:t>c#</a:t>
            </a:r>
            <a:r>
              <a:rPr lang="ko-KR" altLang="en-US" sz="1200" dirty="0" smtClean="0"/>
              <a:t>컴포넌트의 </a:t>
            </a:r>
            <a:r>
              <a:rPr lang="en-US" altLang="ko-KR" sz="1200" dirty="0" smtClean="0"/>
              <a:t>Prefix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endCxn id="34" idx="1"/>
          </p:cNvCxnSpPr>
          <p:nvPr/>
        </p:nvCxnSpPr>
        <p:spPr>
          <a:xfrm flipV="1">
            <a:off x="4211960" y="4235897"/>
            <a:ext cx="1080120" cy="296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292080" y="4005064"/>
            <a:ext cx="385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최초 접속할 서버정보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:change server</a:t>
            </a:r>
            <a:r>
              <a:rPr lang="ko-KR" altLang="en-US" sz="1200" dirty="0" smtClean="0"/>
              <a:t>윈도우를 이용해 런타임 변경가능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923928" y="4797152"/>
            <a:ext cx="1224136" cy="152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148064" y="4581128"/>
            <a:ext cx="385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웹에서 </a:t>
            </a:r>
            <a:r>
              <a:rPr lang="en-US" altLang="ko-KR" sz="1200" dirty="0" err="1" smtClean="0"/>
              <a:t>server_list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못받을때</a:t>
            </a:r>
            <a:r>
              <a:rPr lang="ko-KR" altLang="en-US" sz="1200" dirty="0" smtClean="0"/>
              <a:t> 기본적으로 사용할 </a:t>
            </a:r>
            <a:endParaRPr lang="en-US" altLang="ko-KR" sz="1200" dirty="0" smtClean="0"/>
          </a:p>
          <a:p>
            <a:r>
              <a:rPr lang="ko-KR" altLang="en-US" sz="1200" dirty="0" smtClean="0"/>
              <a:t>서버정보용 </a:t>
            </a:r>
            <a:r>
              <a:rPr lang="en-US" altLang="ko-KR" sz="1200" dirty="0" smtClean="0"/>
              <a:t>Xml</a:t>
            </a:r>
            <a:r>
              <a:rPr lang="ko-KR" altLang="en-US" sz="1200" dirty="0" smtClean="0"/>
              <a:t>파일 지정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5085184"/>
            <a:ext cx="2300481" cy="115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직선 화살표 연결선 39"/>
          <p:cNvCxnSpPr/>
          <p:nvPr/>
        </p:nvCxnSpPr>
        <p:spPr>
          <a:xfrm flipV="1">
            <a:off x="4788024" y="6597352"/>
            <a:ext cx="648072" cy="84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436096" y="6381328"/>
            <a:ext cx="38519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Server_list</a:t>
            </a:r>
            <a:r>
              <a:rPr lang="ko-KR" altLang="en-US" sz="1200" dirty="0" smtClean="0"/>
              <a:t>를 받을 웹</a:t>
            </a:r>
            <a:r>
              <a:rPr lang="en-US" altLang="ko-KR" sz="1200" dirty="0" smtClean="0"/>
              <a:t>URL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Script </a:t>
            </a:r>
            <a:r>
              <a:rPr lang="ko-KR" altLang="en-US" dirty="0" smtClean="0"/>
              <a:t>작동원리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1412776"/>
            <a:ext cx="5842992" cy="1512168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user.login</a:t>
            </a:r>
            <a:r>
              <a:rPr lang="en-US" altLang="ko-KR" dirty="0" smtClean="0"/>
              <a:t> 182.162.130.34:15200 1001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user : </a:t>
            </a:r>
            <a:r>
              <a:rPr lang="ko-KR" altLang="en-US" dirty="0" smtClean="0"/>
              <a:t>명령 카테고리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아래 그림처럼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Prefix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세팅에</a:t>
            </a:r>
            <a:r>
              <a:rPr lang="ko-KR" altLang="en-US" dirty="0" smtClean="0"/>
              <a:t> 의해 </a:t>
            </a:r>
            <a:r>
              <a:rPr lang="en-US" altLang="ko-KR" dirty="0" err="1" smtClean="0"/>
              <a:t>aaaa_cmd_user.cs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가르킨다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login : </a:t>
            </a:r>
            <a:r>
              <a:rPr lang="ko-KR" altLang="en-US" dirty="0" smtClean="0"/>
              <a:t>실행될 명령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aaaa_cmd_user.cs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login</a:t>
            </a:r>
            <a:r>
              <a:rPr lang="ko-KR" altLang="en-US" dirty="0" smtClean="0"/>
              <a:t>이라는 함수가 호출됨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182.162.130.34:15200 1001 : </a:t>
            </a:r>
            <a:r>
              <a:rPr lang="ko-KR" altLang="en-US" dirty="0" smtClean="0"/>
              <a:t>명령인자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항상 빈칸으로 인자가 구분된다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196133"/>
            <a:ext cx="4658205" cy="36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355976" y="3340149"/>
            <a:ext cx="973172" cy="3670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24328" y="4780309"/>
            <a:ext cx="1343904" cy="305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668344" y="6364485"/>
            <a:ext cx="1343904" cy="183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6"/>
          </p:cNvCxnSpPr>
          <p:nvPr/>
        </p:nvCxnSpPr>
        <p:spPr>
          <a:xfrm>
            <a:off x="5329148" y="3523690"/>
            <a:ext cx="1115060" cy="13286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812360" y="5068341"/>
            <a:ext cx="216024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2263348" cy="290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1835696" y="1700808"/>
            <a:ext cx="1296144" cy="20882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41168"/>
            <a:ext cx="4133835" cy="170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107504" y="4581128"/>
            <a:ext cx="198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aaaa_cmd_user.cs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2"/>
          </p:cNvCxnSpPr>
          <p:nvPr/>
        </p:nvCxnSpPr>
        <p:spPr>
          <a:xfrm flipH="1" flipV="1">
            <a:off x="4174892" y="5909755"/>
            <a:ext cx="3493452" cy="5465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window </a:t>
            </a:r>
            <a:r>
              <a:rPr lang="ko-KR" altLang="en-US" dirty="0" smtClean="0"/>
              <a:t>사용 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명령 스크립트를 추가해서  특정 코드를 실행해보는 예를 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다음명령을 </a:t>
            </a:r>
            <a:r>
              <a:rPr lang="en-US" altLang="ko-KR" dirty="0" smtClean="0"/>
              <a:t>Command Window</a:t>
            </a:r>
            <a:r>
              <a:rPr lang="ko-KR" altLang="en-US" dirty="0" smtClean="0"/>
              <a:t>에서 실행하여 </a:t>
            </a:r>
            <a:r>
              <a:rPr lang="en-US" altLang="ko-KR" dirty="0" err="1" smtClean="0"/>
              <a:t>LogWindow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출력하시오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 err="1" smtClean="0"/>
              <a:t>test.my_func</a:t>
            </a:r>
            <a:r>
              <a:rPr lang="en-US" altLang="ko-KR" dirty="0" smtClean="0"/>
              <a:t> 111 “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bbb</a:t>
            </a:r>
            <a:r>
              <a:rPr lang="en-US" altLang="ko-KR" dirty="0" smtClean="0"/>
              <a:t>” 222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12776"/>
            <a:ext cx="3531848" cy="454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n-NO" altLang="ko-KR" dirty="0" smtClean="0"/>
              <a:t>@test.my_func 111 “aaa bbb” 222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276872"/>
            <a:ext cx="2615460" cy="196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6948264" y="400506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292080" y="4293096"/>
            <a:ext cx="3168352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64088" y="2852936"/>
            <a:ext cx="3168352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4008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탬플릿코드를</a:t>
            </a:r>
            <a:r>
              <a:rPr lang="ko-KR" altLang="en-US" dirty="0" smtClean="0"/>
              <a:t> 복사한 후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aaaa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my_func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바꾼다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3275856" y="2420888"/>
            <a:ext cx="144016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512" y="1844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/>
              <a:t>Aaaa_cmd_test.cs</a:t>
            </a:r>
            <a:r>
              <a:rPr lang="ko-KR" altLang="en-US" dirty="0" smtClean="0"/>
              <a:t>파일을 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 script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412776"/>
            <a:ext cx="4171950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484784"/>
            <a:ext cx="24479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427984" y="2204864"/>
            <a:ext cx="25202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2411760" y="2312876"/>
            <a:ext cx="2016224" cy="5400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987824" y="206084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명령 추가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03848" y="537321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725144"/>
            <a:ext cx="2962787" cy="194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5085184"/>
            <a:ext cx="40290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오른쪽 화살표 20"/>
          <p:cNvSpPr/>
          <p:nvPr/>
        </p:nvSpPr>
        <p:spPr>
          <a:xfrm>
            <a:off x="3275856" y="5733256"/>
            <a:ext cx="108012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627784" y="2456892"/>
            <a:ext cx="3168352" cy="29883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새로운 명령 카테고리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만들기</a:t>
            </a:r>
            <a:r>
              <a:rPr lang="en-US" altLang="ko-KR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baseline="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smtClean="0"/>
              <a:t>“@</a:t>
            </a:r>
            <a:r>
              <a:rPr lang="en-US" altLang="ko-KR" dirty="0" err="1" smtClean="0"/>
              <a:t>item.buy</a:t>
            </a:r>
            <a:r>
              <a:rPr lang="en-US" altLang="ko-KR" baseline="0" dirty="0" smtClean="0"/>
              <a:t> &lt;</a:t>
            </a:r>
            <a:r>
              <a:rPr lang="en-US" altLang="ko-KR" baseline="0" dirty="0" err="1" smtClean="0"/>
              <a:t>user_id</a:t>
            </a:r>
            <a:r>
              <a:rPr lang="en-US" altLang="ko-KR" baseline="0" dirty="0" smtClean="0"/>
              <a:t>&gt;&lt;</a:t>
            </a:r>
            <a:r>
              <a:rPr lang="en-US" altLang="ko-KR" dirty="0" smtClean="0"/>
              <a:t>ITEM_NAME&gt; [ITEM_COUNT=1]</a:t>
            </a:r>
            <a:r>
              <a:rPr lang="en-US" altLang="ko-KR" baseline="0" dirty="0" smtClean="0"/>
              <a:t>” </a:t>
            </a:r>
          </a:p>
          <a:p>
            <a:pPr marL="742950" lvl="2" indent="-342900"/>
            <a:endParaRPr lang="en-US" altLang="ko-KR" baseline="0" dirty="0" smtClean="0"/>
          </a:p>
          <a:p>
            <a:pPr marL="742950" lvl="2" indent="-342900"/>
            <a:endParaRPr lang="en-US" altLang="ko-KR" baseline="0" dirty="0" smtClean="0"/>
          </a:p>
          <a:p>
            <a:pPr marL="742950" lvl="2" indent="-342900"/>
            <a:r>
              <a:rPr lang="ko-KR" altLang="en-US" dirty="0" smtClean="0"/>
              <a:t>해당 유저</a:t>
            </a:r>
            <a:r>
              <a:rPr lang="en-US" altLang="ko-KR" dirty="0" smtClean="0"/>
              <a:t>id, </a:t>
            </a:r>
            <a:r>
              <a:rPr lang="ko-KR" altLang="en-US" baseline="0" dirty="0" smtClean="0"/>
              <a:t>아이템이름과 개수를 </a:t>
            </a:r>
            <a:r>
              <a:rPr lang="ko-KR" altLang="en-US" baseline="0" dirty="0" err="1" smtClean="0"/>
              <a:t>입력받아서</a:t>
            </a:r>
            <a:r>
              <a:rPr lang="ko-KR" altLang="en-US" baseline="0" dirty="0" smtClean="0"/>
              <a:t> 해당</a:t>
            </a:r>
            <a:r>
              <a:rPr lang="en-US" altLang="ko-KR" dirty="0"/>
              <a:t> </a:t>
            </a:r>
            <a:r>
              <a:rPr lang="ko-KR" altLang="en-US" dirty="0" err="1" smtClean="0"/>
              <a:t>갯수만</a:t>
            </a:r>
            <a:r>
              <a:rPr lang="ko-KR" altLang="en-US" dirty="0" err="1"/>
              <a:t>큼</a:t>
            </a:r>
            <a:r>
              <a:rPr lang="ko-KR" altLang="en-US" baseline="0" dirty="0" smtClean="0"/>
              <a:t> 아이템을 구입하는 명령을 만들고자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742950" lvl="2" indent="-342900"/>
            <a:endParaRPr lang="en-US" altLang="ko-KR" dirty="0" smtClean="0"/>
          </a:p>
          <a:p>
            <a:pPr marL="742950" lvl="2" indent="-342900"/>
            <a:endParaRPr lang="en-US" altLang="ko-KR" dirty="0"/>
          </a:p>
          <a:p>
            <a:pPr marL="742950" lvl="2" indent="-342900"/>
            <a:r>
              <a:rPr lang="ko-KR" altLang="en-US" dirty="0" smtClean="0"/>
              <a:t>이때 아이템 </a:t>
            </a:r>
            <a:r>
              <a:rPr lang="ko-KR" altLang="en-US" dirty="0" err="1" smtClean="0"/>
              <a:t>갯수는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디펄트가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로써 입력을 생략해도 되게 만들려면</a:t>
            </a:r>
            <a:r>
              <a:rPr lang="en-US" altLang="ko-KR" dirty="0" smtClean="0"/>
              <a:t>?</a:t>
            </a:r>
          </a:p>
          <a:p>
            <a:pPr marL="742950" lvl="2" indent="-342900"/>
            <a:endParaRPr lang="en-US" altLang="ko-KR" dirty="0" smtClean="0"/>
          </a:p>
          <a:p>
            <a:pPr marL="1200150" lvl="3" indent="-342900"/>
            <a:r>
              <a:rPr lang="en-US" altLang="ko-KR" dirty="0" smtClean="0"/>
              <a:t>EX) @</a:t>
            </a:r>
            <a:r>
              <a:rPr lang="en-US" altLang="ko-KR" dirty="0" err="1" smtClean="0"/>
              <a:t>item.buy</a:t>
            </a:r>
            <a:r>
              <a:rPr lang="en-US" altLang="ko-KR" dirty="0" smtClean="0"/>
              <a:t> 1001 GOLD_SWORD 3</a:t>
            </a:r>
          </a:p>
          <a:p>
            <a:pPr marL="1200150" lvl="3" indent="-342900"/>
            <a:endParaRPr lang="en-US" altLang="ko-KR" dirty="0" smtClean="0"/>
          </a:p>
          <a:p>
            <a:pPr marL="1200150" lvl="3" indent="-342900"/>
            <a:r>
              <a:rPr lang="en-US" altLang="ko-KR" dirty="0" smtClean="0"/>
              <a:t>EX) @</a:t>
            </a:r>
            <a:r>
              <a:rPr lang="en-US" altLang="ko-KR" dirty="0" err="1" smtClean="0"/>
              <a:t>item.buy</a:t>
            </a:r>
            <a:r>
              <a:rPr lang="en-US" altLang="ko-KR" dirty="0" smtClean="0"/>
              <a:t> 1001 GOLD_GLOVE </a:t>
            </a:r>
            <a:endParaRPr lang="ko-KR" altLang="en-US" dirty="0" smtClean="0"/>
          </a:p>
          <a:p>
            <a:pPr marL="1200150" lvl="3" indent="-342900"/>
            <a:endParaRPr lang="ko-KR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ko-KR" baseline="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aseline="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599</Words>
  <Application>Microsoft Office PowerPoint</Application>
  <PresentationFormat>화면 슬라이드 쇼(4:3)</PresentationFormat>
  <Paragraphs>153</Paragraphs>
  <Slides>22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DummyClient  샘플 더미클라이언트 모듈설명</vt:lpstr>
      <vt:lpstr>폴더 구조.</vt:lpstr>
      <vt:lpstr>CmdEventManager 객체 설정</vt:lpstr>
      <vt:lpstr>Command Script 작동원리.</vt:lpstr>
      <vt:lpstr>Command window 사용 예.</vt:lpstr>
      <vt:lpstr>실습1</vt:lpstr>
      <vt:lpstr>@test.my_func 111 “aaa bbb” 222</vt:lpstr>
      <vt:lpstr>Command script에 추가.</vt:lpstr>
      <vt:lpstr>실습2</vt:lpstr>
      <vt:lpstr> 새로운 Command 카테고리 추가.</vt:lpstr>
      <vt:lpstr>CmdEventManager(GO)에  콤퍼넌트로 추가.</vt:lpstr>
      <vt:lpstr>@item.buy 명령 추가.</vt:lpstr>
      <vt:lpstr>결과 확인</vt:lpstr>
      <vt:lpstr>NetEventManager 객체 설명.</vt:lpstr>
      <vt:lpstr>네트웍 패킷 Receiver 설명</vt:lpstr>
      <vt:lpstr>실습 : 네트웍 패킷 Receiver 제작.</vt:lpstr>
      <vt:lpstr>UserGateServer로 부터 새로운 추가된 패킷 ( ug2x_echo)을 받았을때</vt:lpstr>
      <vt:lpstr>서버로 패킷 보내기.</vt:lpstr>
      <vt:lpstr>NetEventPlugin.send_to_MSG</vt:lpstr>
      <vt:lpstr>NetEventPlugin_aaaa.send_to_ug</vt:lpstr>
      <vt:lpstr>NetEventPlugin_aaaa.send_to_gs()</vt:lpstr>
      <vt:lpstr>Q/A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33</cp:revision>
  <dcterms:created xsi:type="dcterms:W3CDTF">2012-11-22T03:06:45Z</dcterms:created>
  <dcterms:modified xsi:type="dcterms:W3CDTF">2012-11-23T02:53:14Z</dcterms:modified>
</cp:coreProperties>
</file>